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89" r:id="rId4"/>
    <p:sldId id="290" r:id="rId5"/>
    <p:sldId id="292" r:id="rId6"/>
    <p:sldId id="291" r:id="rId7"/>
    <p:sldId id="294" r:id="rId8"/>
    <p:sldId id="293" r:id="rId9"/>
    <p:sldId id="257" r:id="rId10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 Nieuwenhuize" initials="AN" lastIdx="1" clrIdx="0">
    <p:extLst>
      <p:ext uri="{19B8F6BF-5375-455C-9EA6-DF929625EA0E}">
        <p15:presenceInfo xmlns:p15="http://schemas.microsoft.com/office/powerpoint/2012/main" userId="S-1-5-21-2460750629-677076624-3224607421-54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920075"/>
    <a:srgbClr val="000000"/>
    <a:srgbClr val="808080"/>
    <a:srgbClr val="009FDA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444" autoAdjust="0"/>
  </p:normalViewPr>
  <p:slideViewPr>
    <p:cSldViewPr>
      <p:cViewPr varScale="1">
        <p:scale>
          <a:sx n="123" d="100"/>
          <a:sy n="123" d="100"/>
        </p:scale>
        <p:origin x="115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064BE-D7D3-42E9-9D04-324D32677A53}" type="datetimeFigureOut">
              <a:rPr lang="nl-NL" smtClean="0"/>
              <a:t>23-4-2019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375EF-6499-477F-B789-45B5869DB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108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B5B4C-9419-48A8-88C2-315BEFCF8577}" type="datetimeFigureOut">
              <a:rPr lang="nl-NL" smtClean="0"/>
              <a:pPr/>
              <a:t>23-4-2019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1740A-4554-49AF-A999-6A9B08B63E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86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azur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idee of dit van toepassing is geweest?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740A-4554-49AF-A999-6A9B08B63E8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26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https://docs.microsoft.com/en-us/learn/azure/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740A-4554-49AF-A999-6A9B08B63E8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47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Jekater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569" cy="51434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84168" y="915566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DRIE REGELS PRESENTATIE</a:t>
            </a:r>
          </a:p>
        </p:txBody>
      </p:sp>
    </p:spTree>
    <p:extLst>
      <p:ext uri="{BB962C8B-B14F-4D97-AF65-F5344CB8AC3E}">
        <p14:creationId xmlns:p14="http://schemas.microsoft.com/office/powerpoint/2010/main" val="178569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 met titel - W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432006"/>
            <a:ext cx="7200000" cy="4115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300"/>
              </a:lnSpc>
              <a:defRPr sz="4300" b="1" i="0" cap="all" spc="30" baseline="0">
                <a:solidFill>
                  <a:srgbClr val="009CB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691681" y="1269000"/>
            <a:ext cx="7200925" cy="351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808080"/>
                </a:solidFill>
              </a:defRPr>
            </a:lvl1pPr>
            <a:lvl2pPr>
              <a:defRPr sz="2200">
                <a:solidFill>
                  <a:srgbClr val="808080"/>
                </a:solidFill>
              </a:defRPr>
            </a:lvl2pPr>
            <a:lvl3pPr>
              <a:defRPr sz="2200">
                <a:solidFill>
                  <a:srgbClr val="808080"/>
                </a:solidFill>
              </a:defRPr>
            </a:lvl3pPr>
            <a:lvl4pPr>
              <a:defRPr sz="2200">
                <a:solidFill>
                  <a:srgbClr val="808080"/>
                </a:solidFill>
              </a:defRPr>
            </a:lvl4pPr>
            <a:lvl5pPr>
              <a:defRPr sz="2200">
                <a:solidFill>
                  <a:srgbClr val="80808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1691680" y="4867020"/>
            <a:ext cx="1368152" cy="135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cap="all" baseline="0">
                <a:solidFill>
                  <a:srgbClr val="808080"/>
                </a:solidFill>
              </a:defRPr>
            </a:lvl1pPr>
          </a:lstStyle>
          <a:p>
            <a:fld id="{4167CBA4-95F9-43E9-A944-1F54104CF606}" type="datetime4">
              <a:rPr lang="nl-NL" smtClean="0"/>
              <a:pPr/>
              <a:t>23 april 2019</a:t>
            </a:fld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7812360" y="4867020"/>
            <a:ext cx="1080120" cy="135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cap="all" baseline="0">
                <a:solidFill>
                  <a:srgbClr val="808080"/>
                </a:solidFill>
              </a:defRPr>
            </a:lvl1pPr>
          </a:lstStyle>
          <a:p>
            <a:fld id="{1F2BC8B9-DD51-48F3-969F-95BCA5F4ED8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3131840" y="4867020"/>
            <a:ext cx="4594421" cy="135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 cap="all" baseline="0">
                <a:solidFill>
                  <a:srgbClr val="808080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186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t foto - horizont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691680" y="1242000"/>
            <a:ext cx="7272808" cy="11137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808080"/>
                </a:solidFill>
              </a:defRPr>
            </a:lvl1pPr>
            <a:lvl2pPr>
              <a:defRPr sz="2200">
                <a:solidFill>
                  <a:srgbClr val="808080"/>
                </a:solidFill>
              </a:defRPr>
            </a:lvl2pPr>
            <a:lvl3pPr>
              <a:defRPr sz="2200">
                <a:solidFill>
                  <a:srgbClr val="808080"/>
                </a:solidFill>
              </a:defRPr>
            </a:lvl3pPr>
            <a:lvl4pPr>
              <a:defRPr sz="2200">
                <a:solidFill>
                  <a:srgbClr val="808080"/>
                </a:solidFill>
              </a:defRPr>
            </a:lvl4pPr>
            <a:lvl5pPr>
              <a:defRPr sz="2200">
                <a:solidFill>
                  <a:srgbClr val="80808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068000" y="4779000"/>
            <a:ext cx="4860000" cy="133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cap="all" spc="30" baseline="0">
                <a:solidFill>
                  <a:srgbClr val="999999"/>
                </a:solidFill>
              </a:defRPr>
            </a:lvl1pPr>
          </a:lstStyle>
          <a:p>
            <a:pPr lvl="0"/>
            <a:r>
              <a:rPr lang="nl-NL" dirty="0"/>
              <a:t>Presentatie titel | 00 januari 2012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971600" y="2565000"/>
            <a:ext cx="8172400" cy="2592000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91680" y="432006"/>
            <a:ext cx="7200000" cy="4115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300"/>
              </a:lnSpc>
              <a:defRPr sz="4300" b="1" i="0" cap="all" spc="30" baseline="0">
                <a:solidFill>
                  <a:srgbClr val="009CB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608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068000" y="4779000"/>
            <a:ext cx="4860000" cy="133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cap="all" spc="30" baseline="0">
                <a:solidFill>
                  <a:srgbClr val="999999"/>
                </a:solidFill>
              </a:defRPr>
            </a:lvl1pPr>
          </a:lstStyle>
          <a:p>
            <a:pPr lvl="0"/>
            <a:r>
              <a:rPr lang="nl-NL" dirty="0"/>
              <a:t>Presentatie titel | 00 januari 2012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971600" y="999000"/>
            <a:ext cx="8172400" cy="4144500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91680" y="432006"/>
            <a:ext cx="7200000" cy="4115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300"/>
              </a:lnSpc>
              <a:defRPr sz="4300" b="1" i="0" cap="all" spc="30" baseline="0">
                <a:solidFill>
                  <a:srgbClr val="009CB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632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met titel -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000" y="378000"/>
            <a:ext cx="7200000" cy="48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300" b="1" i="0" cap="all" spc="4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691681" y="1275606"/>
            <a:ext cx="7200925" cy="351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1691680" y="4867020"/>
            <a:ext cx="1368152" cy="135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cap="all" baseline="0">
                <a:solidFill>
                  <a:schemeClr val="bg1"/>
                </a:solidFill>
              </a:defRPr>
            </a:lvl1pPr>
          </a:lstStyle>
          <a:p>
            <a:fld id="{4167CBA4-95F9-43E9-A944-1F54104CF606}" type="datetime4">
              <a:rPr lang="nl-NL" smtClean="0"/>
              <a:pPr/>
              <a:t>23 april 2019</a:t>
            </a:fld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7812360" y="4867020"/>
            <a:ext cx="1080120" cy="135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cap="all" baseline="0">
                <a:solidFill>
                  <a:schemeClr val="bg1"/>
                </a:solidFill>
              </a:defRPr>
            </a:lvl1pPr>
          </a:lstStyle>
          <a:p>
            <a:fld id="{1F2BC8B9-DD51-48F3-969F-95BCA5F4ED8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3131840" y="4867020"/>
            <a:ext cx="4594421" cy="135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 cap="all"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016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728000" y="465516"/>
            <a:ext cx="7200800" cy="32403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300"/>
              </a:lnSpc>
              <a:defRPr sz="4300" b="1" i="0" cap="all" spc="3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tabel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728000" y="999000"/>
            <a:ext cx="7200000" cy="270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200" b="1" i="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2"/>
          </p:nvPr>
        </p:nvSpPr>
        <p:spPr>
          <a:xfrm>
            <a:off x="1728000" y="1491630"/>
            <a:ext cx="7200000" cy="3132348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1691680" y="4867020"/>
            <a:ext cx="1368152" cy="135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cap="all" baseline="0">
                <a:solidFill>
                  <a:schemeClr val="bg1"/>
                </a:solidFill>
              </a:defRPr>
            </a:lvl1pPr>
          </a:lstStyle>
          <a:p>
            <a:fld id="{4167CBA4-95F9-43E9-A944-1F54104CF606}" type="datetime4">
              <a:rPr lang="nl-NL" smtClean="0"/>
              <a:pPr/>
              <a:t>23 april 2019</a:t>
            </a:fld>
            <a:endParaRPr lang="nl-NL" dirty="0"/>
          </a:p>
        </p:txBody>
      </p:sp>
      <p:sp>
        <p:nvSpPr>
          <p:cNvPr id="10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7812360" y="4867020"/>
            <a:ext cx="1080120" cy="135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cap="all" baseline="0">
                <a:solidFill>
                  <a:schemeClr val="bg1"/>
                </a:solidFill>
              </a:defRPr>
            </a:lvl1pPr>
          </a:lstStyle>
          <a:p>
            <a:fld id="{1F2BC8B9-DD51-48F3-969F-95BCA5F4ED8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9"/>
          <p:cNvSpPr>
            <a:spLocks noGrp="1"/>
          </p:cNvSpPr>
          <p:nvPr>
            <p:ph type="ftr" sz="quarter" idx="14"/>
          </p:nvPr>
        </p:nvSpPr>
        <p:spPr>
          <a:xfrm>
            <a:off x="3131840" y="4867020"/>
            <a:ext cx="4594421" cy="135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 cap="all"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780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lide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569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lide 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569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Sel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569" cy="5143498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6084168" y="915566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DRIE REGELS PRESENTATIE</a:t>
            </a:r>
          </a:p>
        </p:txBody>
      </p:sp>
    </p:spTree>
    <p:extLst>
      <p:ext uri="{BB962C8B-B14F-4D97-AF65-F5344CB8AC3E}">
        <p14:creationId xmlns:p14="http://schemas.microsoft.com/office/powerpoint/2010/main" val="378823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J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569" cy="5143498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084168" y="915566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DRIE REGELS PRESENTATIE</a:t>
            </a:r>
          </a:p>
        </p:txBody>
      </p:sp>
    </p:spTree>
    <p:extLst>
      <p:ext uri="{BB962C8B-B14F-4D97-AF65-F5344CB8AC3E}">
        <p14:creationId xmlns:p14="http://schemas.microsoft.com/office/powerpoint/2010/main" val="426197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Lu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569" cy="5143498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084168" y="915566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DRIE REGELS PRESENTATIE</a:t>
            </a:r>
          </a:p>
        </p:txBody>
      </p:sp>
    </p:spTree>
    <p:extLst>
      <p:ext uri="{BB962C8B-B14F-4D97-AF65-F5344CB8AC3E}">
        <p14:creationId xmlns:p14="http://schemas.microsoft.com/office/powerpoint/2010/main" val="322203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Ralu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569" cy="5143498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084168" y="915566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DRIE REGELS PRESENTATIE</a:t>
            </a:r>
          </a:p>
        </p:txBody>
      </p:sp>
    </p:spTree>
    <p:extLst>
      <p:ext uri="{BB962C8B-B14F-4D97-AF65-F5344CB8AC3E}">
        <p14:creationId xmlns:p14="http://schemas.microsoft.com/office/powerpoint/2010/main" val="187076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Ma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569" cy="5143498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084168" y="915566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DRIE REGELS PRESENTATIE</a:t>
            </a:r>
          </a:p>
        </p:txBody>
      </p:sp>
    </p:spTree>
    <p:extLst>
      <p:ext uri="{BB962C8B-B14F-4D97-AF65-F5344CB8AC3E}">
        <p14:creationId xmlns:p14="http://schemas.microsoft.com/office/powerpoint/2010/main" val="102605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Man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569" cy="5143498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084168" y="915566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DRIE REGELS PRESENTATIE</a:t>
            </a:r>
          </a:p>
        </p:txBody>
      </p:sp>
    </p:spTree>
    <p:extLst>
      <p:ext uri="{BB962C8B-B14F-4D97-AF65-F5344CB8AC3E}">
        <p14:creationId xmlns:p14="http://schemas.microsoft.com/office/powerpoint/2010/main" val="362869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3276000" y="87474"/>
            <a:ext cx="5256000" cy="243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7100" b="1" cap="all" spc="150" baseline="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Titel van de presentatie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220072" y="2754000"/>
            <a:ext cx="3311928" cy="216024"/>
          </a:xfrm>
          <a:prstGeom prst="rect">
            <a:avLst/>
          </a:prstGeom>
        </p:spPr>
        <p:txBody>
          <a:bodyPr lIns="36000" tIns="0" rIns="0" bIns="0"/>
          <a:lstStyle>
            <a:lvl1pPr marL="0" indent="0" algn="r">
              <a:buNone/>
              <a:defRPr sz="1800" b="1" i="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presentator | functie</a:t>
            </a:r>
          </a:p>
        </p:txBody>
      </p:sp>
      <p:sp>
        <p:nvSpPr>
          <p:cNvPr id="5" name="Tijdelijke aanduiding voor datum 1"/>
          <p:cNvSpPr>
            <a:spLocks noGrp="1"/>
          </p:cNvSpPr>
          <p:nvPr>
            <p:ph type="dt" sz="half" idx="13"/>
          </p:nvPr>
        </p:nvSpPr>
        <p:spPr>
          <a:xfrm>
            <a:off x="3275856" y="2754000"/>
            <a:ext cx="1858119" cy="21602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 cap="all" baseline="0">
                <a:solidFill>
                  <a:schemeClr val="bg1"/>
                </a:solidFill>
              </a:defRPr>
            </a:lvl1pPr>
          </a:lstStyle>
          <a:p>
            <a:fld id="{42456511-6892-4EB2-A2DA-F266F3DB1699}" type="datetime4">
              <a:rPr lang="nl-NL" smtClean="0"/>
              <a:t>23 april 2019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d-Internation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3276000" y="87474"/>
            <a:ext cx="5256000" cy="243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7100" b="1" cap="all" spc="150" baseline="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Titel van de presentatie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220072" y="2754000"/>
            <a:ext cx="3311928" cy="216024"/>
          </a:xfrm>
          <a:prstGeom prst="rect">
            <a:avLst/>
          </a:prstGeom>
        </p:spPr>
        <p:txBody>
          <a:bodyPr lIns="36000" tIns="0" rIns="0" bIns="0"/>
          <a:lstStyle>
            <a:lvl1pPr marL="0" indent="0" algn="r">
              <a:buNone/>
              <a:defRPr sz="1800" b="1" i="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presentator | functie</a:t>
            </a:r>
          </a:p>
        </p:txBody>
      </p:sp>
      <p:sp>
        <p:nvSpPr>
          <p:cNvPr id="5" name="Tijdelijke aanduiding voor datum 1"/>
          <p:cNvSpPr>
            <a:spLocks noGrp="1"/>
          </p:cNvSpPr>
          <p:nvPr>
            <p:ph type="dt" sz="half" idx="13"/>
          </p:nvPr>
        </p:nvSpPr>
        <p:spPr>
          <a:xfrm>
            <a:off x="3275856" y="2754000"/>
            <a:ext cx="1858119" cy="21602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 cap="all" baseline="0">
                <a:solidFill>
                  <a:schemeClr val="bg1"/>
                </a:solidFill>
              </a:defRPr>
            </a:lvl1pPr>
          </a:lstStyle>
          <a:p>
            <a:fld id="{42456511-6892-4EB2-A2DA-F266F3DB1699}" type="datetime4">
              <a:rPr lang="nl-NL" smtClean="0"/>
              <a:t>23 april 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83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508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4" r:id="rId3"/>
    <p:sldLayoutId id="2147483695" r:id="rId4"/>
    <p:sldLayoutId id="2147483696" r:id="rId5"/>
    <p:sldLayoutId id="2147483697" r:id="rId6"/>
    <p:sldLayoutId id="2147483693" r:id="rId7"/>
    <p:sldLayoutId id="2147483701" r:id="rId8"/>
    <p:sldLayoutId id="2147483702" r:id="rId9"/>
    <p:sldLayoutId id="2147483703" r:id="rId10"/>
    <p:sldLayoutId id="2147483705" r:id="rId11"/>
    <p:sldLayoutId id="2147483706" r:id="rId12"/>
    <p:sldLayoutId id="2147483707" r:id="rId13"/>
    <p:sldLayoutId id="2147483708" r:id="rId14"/>
    <p:sldLayoutId id="2147483691" r:id="rId15"/>
    <p:sldLayoutId id="214748370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learn/modules/develop-test-deploy-azure-functions-with-visual-studio/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Cloud</a:t>
            </a:r>
            <a:br>
              <a:rPr lang="nl-NL" dirty="0"/>
            </a:br>
            <a:r>
              <a:rPr lang="nl-NL" dirty="0"/>
              <a:t>Computing</a:t>
            </a:r>
            <a:br>
              <a:rPr lang="nl-NL" dirty="0"/>
            </a:br>
            <a:r>
              <a:rPr lang="nl-NL" sz="3200" i="1" dirty="0"/>
              <a:t>CU75028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772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4000" dirty="0"/>
              <a:t>Theorie &amp; opdracht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Andries &amp; Manuel</a:t>
            </a:r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3"/>
          </p:nvPr>
        </p:nvSpPr>
        <p:spPr>
          <a:xfrm>
            <a:off x="3275856" y="2754000"/>
            <a:ext cx="2016224" cy="24979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 cap="all" baseline="0">
                <a:solidFill>
                  <a:schemeClr val="bg1"/>
                </a:solidFill>
              </a:defRPr>
            </a:lvl1pPr>
          </a:lstStyle>
          <a:p>
            <a:fld id="{42456511-6892-4EB2-A2DA-F266F3DB1699}" type="datetime4">
              <a:rPr lang="nl-NL" smtClean="0"/>
              <a:t>23 april 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96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from neuroscience to the classroom">
            <a:extLst>
              <a:ext uri="{FF2B5EF4-FFF2-40B4-BE49-F238E27FC236}">
                <a16:creationId xmlns:a16="http://schemas.microsoft.com/office/drawing/2014/main" id="{6015A9FB-86BF-4F35-936A-B0ABA77E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15566"/>
            <a:ext cx="5157192" cy="318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7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DE668-6387-45B1-A213-E6EF1328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Terugblik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5CB3BC-E792-492B-A31A-C9244DDE81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Teveel om te bevatten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Meer uitleg nodig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Vervolgens meer oefenen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Relatie tot theoretisch kader? Jazeker!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Gedegen uitzoekwerk is de sleutel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Bekijk, probeer, bekijk, probeer, </a:t>
            </a:r>
            <a:r>
              <a:rPr lang="nl-NL" dirty="0" err="1"/>
              <a:t>etc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09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44AAA-A591-42D9-B9AA-DAA685C1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Theoretisch kader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62DCD9-41D9-431F-A9ED-584B7FF74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Vragen!</a:t>
            </a:r>
          </a:p>
        </p:txBody>
      </p:sp>
    </p:spTree>
    <p:extLst>
      <p:ext uri="{BB962C8B-B14F-4D97-AF65-F5344CB8AC3E}">
        <p14:creationId xmlns:p14="http://schemas.microsoft.com/office/powerpoint/2010/main" val="93564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D971F-9F28-4304-9394-D1A73B6A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Azure</a:t>
            </a:r>
            <a:r>
              <a:rPr lang="nl-NL" dirty="0"/>
              <a:t> </a:t>
            </a:r>
            <a:r>
              <a:rPr lang="nl-NL" dirty="0" err="1"/>
              <a:t>functions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8941E5-7110-4877-9524-1A9E9F576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 indent="0">
              <a:buNone/>
            </a:pPr>
            <a:r>
              <a:rPr lang="nl-NL" dirty="0">
                <a:hlinkClick r:id="rId2"/>
              </a:rPr>
              <a:t>https://docs.microsoft.com/en-us/learn/modules/develop-test-deploy-azure-functions-with-visual-studio/</a:t>
            </a:r>
            <a:endParaRPr lang="nl-NL" dirty="0"/>
          </a:p>
          <a:p>
            <a:pPr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61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DB783-8626-4A6B-9AB9-2A220945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Azure</a:t>
            </a:r>
            <a:r>
              <a:rPr lang="nl-NL" dirty="0"/>
              <a:t> </a:t>
            </a:r>
            <a:r>
              <a:rPr lang="nl-NL" dirty="0" err="1"/>
              <a:t>functions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5E0B08-7FA2-4789-8B9A-0F53ECBF9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Resource </a:t>
            </a:r>
            <a:r>
              <a:rPr lang="nl-NL" dirty="0" err="1"/>
              <a:t>group</a:t>
            </a: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 err="1"/>
              <a:t>Function</a:t>
            </a: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Events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170272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F149B-C26A-44B3-BC9A-1CB8EA4D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Opdracht volgende week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194412-5ECB-456C-8DD1-350B3E468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/>
              <a:t>Volgende week is 6 mei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nl-NL" sz="2000" b="1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b="1" i="1" dirty="0"/>
              <a:t>Maak een </a:t>
            </a:r>
            <a:r>
              <a:rPr lang="nl-NL" sz="2000" b="1" i="1" dirty="0" err="1"/>
              <a:t>function</a:t>
            </a:r>
            <a:r>
              <a:rPr lang="nl-NL" sz="2000" b="1" i="1" dirty="0"/>
              <a:t> met een event om je data in te laden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nl-NL" sz="2000" b="1" i="1" dirty="0"/>
              <a:t>Laat screenshots zien van je voortgang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endParaRPr lang="nl-NL" sz="2000" b="1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b="1" i="1" dirty="0"/>
              <a:t>Bekijk Application </a:t>
            </a:r>
            <a:r>
              <a:rPr lang="nl-NL" sz="2000" b="1" i="1" dirty="0" err="1"/>
              <a:t>Insights</a:t>
            </a:r>
            <a:r>
              <a:rPr lang="nl-NL" sz="2000" b="1" i="1" dirty="0"/>
              <a:t> voor je </a:t>
            </a:r>
            <a:r>
              <a:rPr lang="nl-NL" sz="2000" b="1" i="1" dirty="0" err="1"/>
              <a:t>functions</a:t>
            </a:r>
            <a:endParaRPr lang="nl-NL" sz="2000" b="1" i="1" dirty="0"/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nl-NL" sz="2000" b="1" i="1" dirty="0"/>
              <a:t>Beschrijf wat je hebt gezien (Fouten, meldcodes, </a:t>
            </a:r>
            <a:r>
              <a:rPr lang="nl-NL" sz="2000" b="1" i="1" dirty="0" err="1"/>
              <a:t>etc</a:t>
            </a:r>
            <a:r>
              <a:rPr lang="nl-NL" sz="2000" b="1" i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sz="2000" b="1" i="1" dirty="0"/>
          </a:p>
        </p:txBody>
      </p:sp>
    </p:spTree>
    <p:extLst>
      <p:ext uri="{BB962C8B-B14F-4D97-AF65-F5344CB8AC3E}">
        <p14:creationId xmlns:p14="http://schemas.microsoft.com/office/powerpoint/2010/main" val="49904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846002"/>
      </p:ext>
    </p:extLst>
  </p:cSld>
  <p:clrMapOvr>
    <a:masterClrMapping/>
  </p:clrMapOvr>
</p:sld>
</file>

<file path=ppt/theme/theme1.xml><?xml version="1.0" encoding="utf-8"?>
<a:theme xmlns:a="http://schemas.openxmlformats.org/drawingml/2006/main" name="AvTI-PPT-Formaat16-9">
  <a:themeElements>
    <a:clrScheme name="Aangepas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9AA6"/>
      </a:accent1>
      <a:accent2>
        <a:srgbClr val="009AA6"/>
      </a:accent2>
      <a:accent3>
        <a:srgbClr val="009AA6"/>
      </a:accent3>
      <a:accent4>
        <a:srgbClr val="009AA6"/>
      </a:accent4>
      <a:accent5>
        <a:srgbClr val="009AA6"/>
      </a:accent5>
      <a:accent6>
        <a:srgbClr val="009AA6"/>
      </a:accent6>
      <a:hlink>
        <a:srgbClr val="009AA6"/>
      </a:hlink>
      <a:folHlink>
        <a:srgbClr val="009AA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4" id="{7379568C-A02A-2B41-8466-2A017080673D}" vid="{770673BE-7F1A-4745-9E8A-94F783BB9044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AvTI-PPT-Formaat16-9</Template>
  <TotalTime>1219</TotalTime>
  <Words>138</Words>
  <Application>Microsoft Office PowerPoint</Application>
  <PresentationFormat>Diavoorstelling (16:9)</PresentationFormat>
  <Paragraphs>37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AvTI-PPT-Formaat16-9</vt:lpstr>
      <vt:lpstr>Cloud Computing CU75028 </vt:lpstr>
      <vt:lpstr>PowerPoint-presentatie</vt:lpstr>
      <vt:lpstr>PowerPoint-presentatie</vt:lpstr>
      <vt:lpstr>Terugblik</vt:lpstr>
      <vt:lpstr>Theoretisch kader</vt:lpstr>
      <vt:lpstr>Azure functions</vt:lpstr>
      <vt:lpstr>Azure functions</vt:lpstr>
      <vt:lpstr>Opdracht volgende week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</dc:title>
  <dc:creator>M. Magallon Drijfholt</dc:creator>
  <cp:lastModifiedBy>M. Magallon Drijfholt</cp:lastModifiedBy>
  <cp:revision>35</cp:revision>
  <dcterms:created xsi:type="dcterms:W3CDTF">2019-04-10T06:40:07Z</dcterms:created>
  <dcterms:modified xsi:type="dcterms:W3CDTF">2019-04-24T08:28:59Z</dcterms:modified>
  <cp:version>1</cp:version>
</cp:coreProperties>
</file>