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0" r:id="rId5"/>
    <p:sldMasterId id="2147484042" r:id="rId6"/>
    <p:sldMasterId id="2147483665" r:id="rId7"/>
    <p:sldMasterId id="2147484038" r:id="rId8"/>
    <p:sldMasterId id="2147483681" r:id="rId9"/>
    <p:sldMasterId id="2147483675" r:id="rId10"/>
    <p:sldMasterId id="2147483871" r:id="rId11"/>
    <p:sldMasterId id="2147483857" r:id="rId12"/>
  </p:sldMasterIdLst>
  <p:notesMasterIdLst>
    <p:notesMasterId r:id="rId27"/>
  </p:notesMasterIdLst>
  <p:handoutMasterIdLst>
    <p:handoutMasterId r:id="rId28"/>
  </p:handoutMasterIdLst>
  <p:sldIdLst>
    <p:sldId id="281" r:id="rId13"/>
    <p:sldId id="295" r:id="rId14"/>
    <p:sldId id="296" r:id="rId15"/>
    <p:sldId id="297" r:id="rId16"/>
    <p:sldId id="298" r:id="rId17"/>
    <p:sldId id="286" r:id="rId18"/>
    <p:sldId id="299" r:id="rId19"/>
    <p:sldId id="300" r:id="rId20"/>
    <p:sldId id="301" r:id="rId21"/>
    <p:sldId id="302" r:id="rId22"/>
    <p:sldId id="304" r:id="rId23"/>
    <p:sldId id="305" r:id="rId24"/>
    <p:sldId id="307" r:id="rId25"/>
    <p:sldId id="294" r:id="rId26"/>
  </p:sldIdLst>
  <p:sldSz cx="9144000" cy="5143500" type="screen16x9"/>
  <p:notesSz cx="6669088" cy="9926638"/>
  <p:defaultTextStyle>
    <a:defPPr>
      <a:defRPr lang="en-US"/>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F00"/>
    <a:srgbClr val="444444"/>
    <a:srgbClr val="3E3E3D"/>
    <a:srgbClr val="E66E1E"/>
    <a:srgbClr val="343434"/>
    <a:srgbClr val="E86A16"/>
    <a:srgbClr val="E05413"/>
    <a:srgbClr val="E76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howGuides="1">
      <p:cViewPr varScale="1">
        <p:scale>
          <a:sx n="91" d="100"/>
          <a:sy n="91" d="100"/>
        </p:scale>
        <p:origin x="264" y="84"/>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3" d="100"/>
          <a:sy n="113" d="100"/>
        </p:scale>
        <p:origin x="5832"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est AH, Allard" userId="cc2f57db-4b62-445f-aa21-86164d2f1516" providerId="ADAL" clId="{1AE56D3A-F690-41A0-80A8-AAA2EEF88832}"/>
    <pc:docChg chg="delSld">
      <pc:chgData name="Roest AH, Allard" userId="cc2f57db-4b62-445f-aa21-86164d2f1516" providerId="ADAL" clId="{1AE56D3A-F690-41A0-80A8-AAA2EEF88832}" dt="2020-04-16T10:12:10.562" v="0" actId="2696"/>
      <pc:docMkLst>
        <pc:docMk/>
      </pc:docMkLst>
      <pc:sldChg chg="del">
        <pc:chgData name="Roest AH, Allard" userId="cc2f57db-4b62-445f-aa21-86164d2f1516" providerId="ADAL" clId="{1AE56D3A-F690-41A0-80A8-AAA2EEF88832}" dt="2020-04-16T10:12:10.562" v="0" actId="2696"/>
        <pc:sldMkLst>
          <pc:docMk/>
          <pc:sldMk cId="1538264711"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a:cs typeface="Arial" panose="020B0604020202020204" pitchFamily="34" charset="0"/>
              </a:defRPr>
            </a:lvl1pPr>
          </a:lstStyle>
          <a:p>
            <a:pPr>
              <a:defRPr/>
            </a:pPr>
            <a:fld id="{55FC0E21-DDA0-4132-AA7C-59F81212FF8E}" type="slidenum">
              <a:rPr lang="nl-NL" altLang="nl-NL"/>
              <a:pPr>
                <a:defRPr/>
              </a:pPr>
              <a:t>‹#›</a:t>
            </a:fld>
            <a:endParaRPr lang="nl-NL" altLang="nl-NL"/>
          </a:p>
        </p:txBody>
      </p:sp>
    </p:spTree>
    <p:extLst>
      <p:ext uri="{BB962C8B-B14F-4D97-AF65-F5344CB8AC3E}">
        <p14:creationId xmlns:p14="http://schemas.microsoft.com/office/powerpoint/2010/main" val="146335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779838" y="0"/>
            <a:ext cx="2889250" cy="495300"/>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22532" name="Rectangle 4"/>
          <p:cNvSpPr>
            <a:spLocks noGrp="1" noRot="1" noChangeAspect="1" noChangeArrowheads="1" noTextEdit="1"/>
          </p:cNvSpPr>
          <p:nvPr>
            <p:ph type="sldImg" idx="2"/>
          </p:nvPr>
        </p:nvSpPr>
        <p:spPr bwMode="auto">
          <a:xfrm>
            <a:off x="25400" y="744538"/>
            <a:ext cx="6618288"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9222" name="Rectangle 6"/>
          <p:cNvSpPr>
            <a:spLocks noGrp="1" noChangeArrowheads="1"/>
          </p:cNvSpPr>
          <p:nvPr>
            <p:ph type="ftr" sz="quarter" idx="4"/>
          </p:nvPr>
        </p:nvSpPr>
        <p:spPr bwMode="auto">
          <a:xfrm>
            <a:off x="0"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779838" y="9431338"/>
            <a:ext cx="2889250" cy="495300"/>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a:cs typeface="Arial" panose="020B0604020202020204" pitchFamily="34" charset="0"/>
              </a:defRPr>
            </a:lvl1pPr>
          </a:lstStyle>
          <a:p>
            <a:pPr>
              <a:defRPr/>
            </a:pPr>
            <a:fld id="{E05F3B9A-147C-4BC2-B4D4-8FD8DEBE904D}" type="slidenum">
              <a:rPr lang="nl-NL" altLang="nl-NL"/>
              <a:pPr>
                <a:defRPr/>
              </a:pPr>
              <a:t>‹#›</a:t>
            </a:fld>
            <a:endParaRPr lang="nl-NL" altLang="nl-NL"/>
          </a:p>
        </p:txBody>
      </p:sp>
    </p:spTree>
    <p:extLst>
      <p:ext uri="{BB962C8B-B14F-4D97-AF65-F5344CB8AC3E}">
        <p14:creationId xmlns:p14="http://schemas.microsoft.com/office/powerpoint/2010/main" val="694603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png"/><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Master" Target="../slideMasters/slideMaster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png"/><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image" Target="../media/image45.emf"/><Relationship Id="rId26" Type="http://schemas.openxmlformats.org/officeDocument/2006/relationships/image" Target="../media/image53.emf"/><Relationship Id="rId39" Type="http://schemas.openxmlformats.org/officeDocument/2006/relationships/image" Target="../media/image66.emf"/><Relationship Id="rId21" Type="http://schemas.openxmlformats.org/officeDocument/2006/relationships/image" Target="../media/image48.emf"/><Relationship Id="rId34" Type="http://schemas.openxmlformats.org/officeDocument/2006/relationships/image" Target="../media/image61.emf"/><Relationship Id="rId7" Type="http://schemas.openxmlformats.org/officeDocument/2006/relationships/image" Target="../media/image34.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29" Type="http://schemas.openxmlformats.org/officeDocument/2006/relationships/image" Target="../media/image56.emf"/><Relationship Id="rId41" Type="http://schemas.openxmlformats.org/officeDocument/2006/relationships/image" Target="../media/image68.png"/><Relationship Id="rId1" Type="http://schemas.openxmlformats.org/officeDocument/2006/relationships/slideMaster" Target="../slideMasters/slideMaster2.xml"/><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32" Type="http://schemas.openxmlformats.org/officeDocument/2006/relationships/image" Target="../media/image59.emf"/><Relationship Id="rId37" Type="http://schemas.openxmlformats.org/officeDocument/2006/relationships/image" Target="../media/image64.emf"/><Relationship Id="rId40" Type="http://schemas.openxmlformats.org/officeDocument/2006/relationships/image" Target="../media/image67.png"/><Relationship Id="rId5" Type="http://schemas.openxmlformats.org/officeDocument/2006/relationships/image" Target="../media/image32.emf"/><Relationship Id="rId15" Type="http://schemas.openxmlformats.org/officeDocument/2006/relationships/image" Target="../media/image42.emf"/><Relationship Id="rId23" Type="http://schemas.openxmlformats.org/officeDocument/2006/relationships/image" Target="../media/image50.emf"/><Relationship Id="rId28" Type="http://schemas.openxmlformats.org/officeDocument/2006/relationships/image" Target="../media/image55.emf"/><Relationship Id="rId36" Type="http://schemas.openxmlformats.org/officeDocument/2006/relationships/image" Target="../media/image63.emf"/><Relationship Id="rId10" Type="http://schemas.openxmlformats.org/officeDocument/2006/relationships/image" Target="../media/image37.emf"/><Relationship Id="rId19" Type="http://schemas.openxmlformats.org/officeDocument/2006/relationships/image" Target="../media/image46.emf"/><Relationship Id="rId31" Type="http://schemas.openxmlformats.org/officeDocument/2006/relationships/image" Target="../media/image58.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9.emf"/><Relationship Id="rId27" Type="http://schemas.openxmlformats.org/officeDocument/2006/relationships/image" Target="../media/image54.emf"/><Relationship Id="rId30" Type="http://schemas.openxmlformats.org/officeDocument/2006/relationships/image" Target="../media/image57.emf"/><Relationship Id="rId35" Type="http://schemas.openxmlformats.org/officeDocument/2006/relationships/image" Target="../media/image62.emf"/><Relationship Id="rId8" Type="http://schemas.openxmlformats.org/officeDocument/2006/relationships/image" Target="../media/image35.emf"/><Relationship Id="rId3" Type="http://schemas.openxmlformats.org/officeDocument/2006/relationships/image" Target="../media/image30.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33" Type="http://schemas.openxmlformats.org/officeDocument/2006/relationships/image" Target="../media/image60.emf"/><Relationship Id="rId38" Type="http://schemas.openxmlformats.org/officeDocument/2006/relationships/image" Target="../media/image65.emf"/></Relationships>
</file>

<file path=ppt/slideLayouts/_rels/slideLayout3.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image" Target="../media/image45.emf"/><Relationship Id="rId26" Type="http://schemas.openxmlformats.org/officeDocument/2006/relationships/image" Target="../media/image53.emf"/><Relationship Id="rId39" Type="http://schemas.openxmlformats.org/officeDocument/2006/relationships/image" Target="../media/image66.emf"/><Relationship Id="rId21" Type="http://schemas.openxmlformats.org/officeDocument/2006/relationships/image" Target="../media/image48.emf"/><Relationship Id="rId34" Type="http://schemas.openxmlformats.org/officeDocument/2006/relationships/image" Target="../media/image61.emf"/><Relationship Id="rId7" Type="http://schemas.openxmlformats.org/officeDocument/2006/relationships/image" Target="../media/image34.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29" Type="http://schemas.openxmlformats.org/officeDocument/2006/relationships/image" Target="../media/image56.emf"/><Relationship Id="rId41" Type="http://schemas.openxmlformats.org/officeDocument/2006/relationships/image" Target="../media/image68.png"/><Relationship Id="rId1" Type="http://schemas.openxmlformats.org/officeDocument/2006/relationships/slideMaster" Target="../slideMasters/slideMaster3.xml"/><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32" Type="http://schemas.openxmlformats.org/officeDocument/2006/relationships/image" Target="../media/image59.emf"/><Relationship Id="rId37" Type="http://schemas.openxmlformats.org/officeDocument/2006/relationships/image" Target="../media/image64.emf"/><Relationship Id="rId40" Type="http://schemas.openxmlformats.org/officeDocument/2006/relationships/image" Target="../media/image67.png"/><Relationship Id="rId5" Type="http://schemas.openxmlformats.org/officeDocument/2006/relationships/image" Target="../media/image32.emf"/><Relationship Id="rId15" Type="http://schemas.openxmlformats.org/officeDocument/2006/relationships/image" Target="../media/image42.emf"/><Relationship Id="rId23" Type="http://schemas.openxmlformats.org/officeDocument/2006/relationships/image" Target="../media/image50.emf"/><Relationship Id="rId28" Type="http://schemas.openxmlformats.org/officeDocument/2006/relationships/image" Target="../media/image55.emf"/><Relationship Id="rId36" Type="http://schemas.openxmlformats.org/officeDocument/2006/relationships/image" Target="../media/image63.emf"/><Relationship Id="rId10" Type="http://schemas.openxmlformats.org/officeDocument/2006/relationships/image" Target="../media/image37.emf"/><Relationship Id="rId19" Type="http://schemas.openxmlformats.org/officeDocument/2006/relationships/image" Target="../media/image46.emf"/><Relationship Id="rId31" Type="http://schemas.openxmlformats.org/officeDocument/2006/relationships/image" Target="../media/image58.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9.emf"/><Relationship Id="rId27" Type="http://schemas.openxmlformats.org/officeDocument/2006/relationships/image" Target="../media/image54.emf"/><Relationship Id="rId30" Type="http://schemas.openxmlformats.org/officeDocument/2006/relationships/image" Target="../media/image57.emf"/><Relationship Id="rId35" Type="http://schemas.openxmlformats.org/officeDocument/2006/relationships/image" Target="../media/image62.emf"/><Relationship Id="rId8" Type="http://schemas.openxmlformats.org/officeDocument/2006/relationships/image" Target="../media/image35.emf"/><Relationship Id="rId3" Type="http://schemas.openxmlformats.org/officeDocument/2006/relationships/image" Target="../media/image30.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33" Type="http://schemas.openxmlformats.org/officeDocument/2006/relationships/image" Target="../media/image60.emf"/><Relationship Id="rId38" Type="http://schemas.openxmlformats.org/officeDocument/2006/relationships/image" Target="../media/image65.emf"/></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image" Target="../media/image45.emf"/><Relationship Id="rId26" Type="http://schemas.openxmlformats.org/officeDocument/2006/relationships/image" Target="../media/image53.emf"/><Relationship Id="rId39" Type="http://schemas.openxmlformats.org/officeDocument/2006/relationships/image" Target="../media/image66.emf"/><Relationship Id="rId21" Type="http://schemas.openxmlformats.org/officeDocument/2006/relationships/image" Target="../media/image48.emf"/><Relationship Id="rId34" Type="http://schemas.openxmlformats.org/officeDocument/2006/relationships/image" Target="../media/image61.emf"/><Relationship Id="rId7" Type="http://schemas.openxmlformats.org/officeDocument/2006/relationships/image" Target="../media/image34.emf"/><Relationship Id="rId2" Type="http://schemas.openxmlformats.org/officeDocument/2006/relationships/image" Target="../media/image29.emf"/><Relationship Id="rId16" Type="http://schemas.openxmlformats.org/officeDocument/2006/relationships/image" Target="../media/image43.emf"/><Relationship Id="rId20" Type="http://schemas.openxmlformats.org/officeDocument/2006/relationships/image" Target="../media/image47.emf"/><Relationship Id="rId29" Type="http://schemas.openxmlformats.org/officeDocument/2006/relationships/image" Target="../media/image56.emf"/><Relationship Id="rId41" Type="http://schemas.openxmlformats.org/officeDocument/2006/relationships/image" Target="../media/image68.png"/><Relationship Id="rId1" Type="http://schemas.openxmlformats.org/officeDocument/2006/relationships/slideMaster" Target="../slideMasters/slideMaster4.xml"/><Relationship Id="rId6" Type="http://schemas.openxmlformats.org/officeDocument/2006/relationships/image" Target="../media/image33.emf"/><Relationship Id="rId11" Type="http://schemas.openxmlformats.org/officeDocument/2006/relationships/image" Target="../media/image38.emf"/><Relationship Id="rId24" Type="http://schemas.openxmlformats.org/officeDocument/2006/relationships/image" Target="../media/image51.emf"/><Relationship Id="rId32" Type="http://schemas.openxmlformats.org/officeDocument/2006/relationships/image" Target="../media/image59.emf"/><Relationship Id="rId37" Type="http://schemas.openxmlformats.org/officeDocument/2006/relationships/image" Target="../media/image64.emf"/><Relationship Id="rId40" Type="http://schemas.openxmlformats.org/officeDocument/2006/relationships/image" Target="../media/image67.png"/><Relationship Id="rId5" Type="http://schemas.openxmlformats.org/officeDocument/2006/relationships/image" Target="../media/image32.emf"/><Relationship Id="rId15" Type="http://schemas.openxmlformats.org/officeDocument/2006/relationships/image" Target="../media/image42.emf"/><Relationship Id="rId23" Type="http://schemas.openxmlformats.org/officeDocument/2006/relationships/image" Target="../media/image50.emf"/><Relationship Id="rId28" Type="http://schemas.openxmlformats.org/officeDocument/2006/relationships/image" Target="../media/image55.emf"/><Relationship Id="rId36" Type="http://schemas.openxmlformats.org/officeDocument/2006/relationships/image" Target="../media/image63.emf"/><Relationship Id="rId10" Type="http://schemas.openxmlformats.org/officeDocument/2006/relationships/image" Target="../media/image37.emf"/><Relationship Id="rId19" Type="http://schemas.openxmlformats.org/officeDocument/2006/relationships/image" Target="../media/image46.emf"/><Relationship Id="rId31" Type="http://schemas.openxmlformats.org/officeDocument/2006/relationships/image" Target="../media/image58.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 Id="rId22" Type="http://schemas.openxmlformats.org/officeDocument/2006/relationships/image" Target="../media/image49.emf"/><Relationship Id="rId27" Type="http://schemas.openxmlformats.org/officeDocument/2006/relationships/image" Target="../media/image54.emf"/><Relationship Id="rId30" Type="http://schemas.openxmlformats.org/officeDocument/2006/relationships/image" Target="../media/image57.emf"/><Relationship Id="rId35" Type="http://schemas.openxmlformats.org/officeDocument/2006/relationships/image" Target="../media/image62.emf"/><Relationship Id="rId8" Type="http://schemas.openxmlformats.org/officeDocument/2006/relationships/image" Target="../media/image35.emf"/><Relationship Id="rId3" Type="http://schemas.openxmlformats.org/officeDocument/2006/relationships/image" Target="../media/image30.emf"/><Relationship Id="rId12" Type="http://schemas.openxmlformats.org/officeDocument/2006/relationships/image" Target="../media/image39.emf"/><Relationship Id="rId17" Type="http://schemas.openxmlformats.org/officeDocument/2006/relationships/image" Target="../media/image44.emf"/><Relationship Id="rId25" Type="http://schemas.openxmlformats.org/officeDocument/2006/relationships/image" Target="../media/image52.emf"/><Relationship Id="rId33" Type="http://schemas.openxmlformats.org/officeDocument/2006/relationships/image" Target="../media/image60.emf"/><Relationship Id="rId38" Type="http://schemas.openxmlformats.org/officeDocument/2006/relationships/image" Target="../media/image6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hidden="1"/>
          <p:cNvSpPr>
            <a:spLocks noGrp="1"/>
          </p:cNvSpPr>
          <p:nvPr>
            <p:ph type="title"/>
          </p:nvPr>
        </p:nvSpPr>
        <p:spPr>
          <a:xfrm>
            <a:off x="2082940" y="1413721"/>
            <a:ext cx="4694444"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a:t>Titelstijl van model bewerken</a:t>
            </a:r>
          </a:p>
        </p:txBody>
      </p:sp>
      <p:sp>
        <p:nvSpPr>
          <p:cNvPr id="12" name="Tijdelijke aanduiding voor tekst 11" hidden="1"/>
          <p:cNvSpPr>
            <a:spLocks noGrp="1"/>
          </p:cNvSpPr>
          <p:nvPr>
            <p:ph type="body" sz="quarter" idx="13"/>
          </p:nvPr>
        </p:nvSpPr>
        <p:spPr>
          <a:xfrm>
            <a:off x="2083015" y="2087809"/>
            <a:ext cx="4694686" cy="191449"/>
          </a:xfrm>
          <a:prstGeom prst="rect">
            <a:avLst/>
          </a:prstGeom>
        </p:spPr>
        <p:txBody>
          <a:bodyPr lIns="0" tIns="0" rIns="0" bIns="0">
            <a:noAutofit/>
          </a:bodyPr>
          <a:lstStyle>
            <a:lvl1pPr marL="0" indent="0">
              <a:buNone/>
              <a:defRPr sz="1600" b="1" baseline="0"/>
            </a:lvl1pPr>
          </a:lstStyle>
          <a:p>
            <a:pPr lvl="0"/>
            <a:r>
              <a:rPr lang="nl-NL" dirty="0"/>
              <a:t>Klik om de tekststijl van het model te bewerken</a:t>
            </a:r>
          </a:p>
        </p:txBody>
      </p:sp>
      <p:pic>
        <p:nvPicPr>
          <p:cNvPr id="3" name="LOGO Hanze Corporate NL" hidden="1"/>
          <p:cNvPicPr>
            <a:picLocks noChangeAspect="1"/>
          </p:cNvPicPr>
          <p:nvPr userDrawn="1"/>
        </p:nvPicPr>
        <p:blipFill>
          <a:blip r:embed="rId2"/>
          <a:stretch>
            <a:fillRect/>
          </a:stretch>
        </p:blipFill>
        <p:spPr>
          <a:xfrm>
            <a:off x="3380892" y="379413"/>
            <a:ext cx="2382216" cy="648058"/>
          </a:xfrm>
          <a:prstGeom prst="rect">
            <a:avLst/>
          </a:prstGeom>
        </p:spPr>
      </p:pic>
      <p:pic>
        <p:nvPicPr>
          <p:cNvPr id="1248" name="LOGO Hanze Corporate UK" hidden="1"/>
          <p:cNvPicPr>
            <a:picLocks noChangeAspect="1"/>
          </p:cNvPicPr>
          <p:nvPr userDrawn="1"/>
        </p:nvPicPr>
        <p:blipFill>
          <a:blip r:embed="rId3"/>
          <a:stretch>
            <a:fillRect/>
          </a:stretch>
        </p:blipFill>
        <p:spPr>
          <a:xfrm>
            <a:off x="3110783" y="379413"/>
            <a:ext cx="2922434" cy="648058"/>
          </a:xfrm>
          <a:prstGeom prst="rect">
            <a:avLst/>
          </a:prstGeom>
        </p:spPr>
      </p:pic>
      <p:pic>
        <p:nvPicPr>
          <p:cNvPr id="1249" name="LOGO Kenniscentrum Arbeid NL" hidden="1"/>
          <p:cNvPicPr>
            <a:picLocks noChangeAspect="1"/>
          </p:cNvPicPr>
          <p:nvPr userDrawn="1"/>
        </p:nvPicPr>
        <p:blipFill>
          <a:blip r:embed="rId4"/>
          <a:stretch>
            <a:fillRect/>
          </a:stretch>
        </p:blipFill>
        <p:spPr>
          <a:xfrm>
            <a:off x="3401808" y="379413"/>
            <a:ext cx="2340385" cy="795804"/>
          </a:xfrm>
          <a:prstGeom prst="rect">
            <a:avLst/>
          </a:prstGeom>
        </p:spPr>
      </p:pic>
      <p:pic>
        <p:nvPicPr>
          <p:cNvPr id="1250" name="LOGO Art &amp; Society UK" hidden="1"/>
          <p:cNvPicPr>
            <a:picLocks noChangeAspect="1"/>
          </p:cNvPicPr>
          <p:nvPr userDrawn="1"/>
        </p:nvPicPr>
        <p:blipFill>
          <a:blip r:embed="rId5"/>
          <a:stretch>
            <a:fillRect/>
          </a:stretch>
        </p:blipFill>
        <p:spPr>
          <a:xfrm>
            <a:off x="3127356" y="379413"/>
            <a:ext cx="2889289" cy="794890"/>
          </a:xfrm>
          <a:prstGeom prst="rect">
            <a:avLst/>
          </a:prstGeom>
        </p:spPr>
      </p:pic>
      <p:pic>
        <p:nvPicPr>
          <p:cNvPr id="1251" name="LOGO Biobased Economy NL" hidden="1"/>
          <p:cNvPicPr>
            <a:picLocks noChangeAspect="1"/>
          </p:cNvPicPr>
          <p:nvPr userDrawn="1"/>
        </p:nvPicPr>
        <p:blipFill>
          <a:blip r:embed="rId6"/>
          <a:stretch>
            <a:fillRect/>
          </a:stretch>
        </p:blipFill>
        <p:spPr>
          <a:xfrm>
            <a:off x="3257267" y="379413"/>
            <a:ext cx="2629466" cy="833217"/>
          </a:xfrm>
          <a:prstGeom prst="rect">
            <a:avLst/>
          </a:prstGeom>
        </p:spPr>
      </p:pic>
      <p:pic>
        <p:nvPicPr>
          <p:cNvPr id="1252" name="LOGO Biobased Economy UK" hidden="1"/>
          <p:cNvPicPr>
            <a:picLocks noChangeAspect="1"/>
          </p:cNvPicPr>
          <p:nvPr userDrawn="1"/>
        </p:nvPicPr>
        <p:blipFill>
          <a:blip r:embed="rId7"/>
          <a:stretch>
            <a:fillRect/>
          </a:stretch>
        </p:blipFill>
        <p:spPr>
          <a:xfrm>
            <a:off x="3114784" y="379413"/>
            <a:ext cx="2914433" cy="801595"/>
          </a:xfrm>
          <a:prstGeom prst="rect">
            <a:avLst/>
          </a:prstGeom>
        </p:spPr>
      </p:pic>
      <p:pic>
        <p:nvPicPr>
          <p:cNvPr id="1253" name="LOGO Noorderruimte UK" hidden="1"/>
          <p:cNvPicPr>
            <a:picLocks noChangeAspect="1"/>
          </p:cNvPicPr>
          <p:nvPr userDrawn="1"/>
        </p:nvPicPr>
        <p:blipFill>
          <a:blip r:embed="rId8"/>
          <a:stretch>
            <a:fillRect/>
          </a:stretch>
        </p:blipFill>
        <p:spPr>
          <a:xfrm>
            <a:off x="3116498" y="379413"/>
            <a:ext cx="2911004" cy="914367"/>
          </a:xfrm>
          <a:prstGeom prst="rect">
            <a:avLst/>
          </a:prstGeom>
        </p:spPr>
      </p:pic>
      <p:pic>
        <p:nvPicPr>
          <p:cNvPr id="1254" name="LOGO Kunst en Samenleving NL" hidden="1"/>
          <p:cNvPicPr>
            <a:picLocks noChangeAspect="1"/>
          </p:cNvPicPr>
          <p:nvPr userDrawn="1"/>
        </p:nvPicPr>
        <p:blipFill>
          <a:blip r:embed="rId9"/>
          <a:stretch>
            <a:fillRect/>
          </a:stretch>
        </p:blipFill>
        <p:spPr>
          <a:xfrm>
            <a:off x="3186216" y="379413"/>
            <a:ext cx="2771569" cy="835122"/>
          </a:xfrm>
          <a:prstGeom prst="rect">
            <a:avLst/>
          </a:prstGeom>
        </p:spPr>
      </p:pic>
      <p:pic>
        <p:nvPicPr>
          <p:cNvPr id="1255" name="LOGO Labour Market UK" hidden="1"/>
          <p:cNvPicPr>
            <a:picLocks noChangeAspect="1"/>
          </p:cNvPicPr>
          <p:nvPr userDrawn="1"/>
        </p:nvPicPr>
        <p:blipFill>
          <a:blip r:embed="rId10"/>
          <a:stretch>
            <a:fillRect/>
          </a:stretch>
        </p:blipFill>
        <p:spPr>
          <a:xfrm>
            <a:off x="3110022" y="379413"/>
            <a:ext cx="2923957" cy="775688"/>
          </a:xfrm>
          <a:prstGeom prst="rect">
            <a:avLst/>
          </a:prstGeom>
        </p:spPr>
      </p:pic>
      <p:pic>
        <p:nvPicPr>
          <p:cNvPr id="1256" name="LOGO Noorderruimte NL" hidden="1"/>
          <p:cNvPicPr>
            <a:picLocks noChangeAspect="1"/>
          </p:cNvPicPr>
          <p:nvPr userDrawn="1"/>
        </p:nvPicPr>
        <p:blipFill>
          <a:blip r:embed="rId11"/>
          <a:stretch>
            <a:fillRect/>
          </a:stretch>
        </p:blipFill>
        <p:spPr>
          <a:xfrm>
            <a:off x="3365463" y="379413"/>
            <a:ext cx="2413074" cy="808834"/>
          </a:xfrm>
          <a:prstGeom prst="rect">
            <a:avLst/>
          </a:prstGeom>
        </p:spPr>
      </p:pic>
      <p:pic>
        <p:nvPicPr>
          <p:cNvPr id="1257" name="LOGO Lucia Marthas NL" hidden="1"/>
          <p:cNvPicPr>
            <a:picLocks noChangeAspect="1"/>
          </p:cNvPicPr>
          <p:nvPr userDrawn="1"/>
        </p:nvPicPr>
        <p:blipFill>
          <a:blip r:embed="rId12"/>
          <a:stretch>
            <a:fillRect/>
          </a:stretch>
        </p:blipFill>
        <p:spPr>
          <a:xfrm>
            <a:off x="3562425" y="379413"/>
            <a:ext cx="2019150" cy="647677"/>
          </a:xfrm>
          <a:prstGeom prst="rect">
            <a:avLst/>
          </a:prstGeom>
        </p:spPr>
      </p:pic>
      <p:pic>
        <p:nvPicPr>
          <p:cNvPr id="1258" name="LOGO Lucia Marthas UK" hidden="1"/>
          <p:cNvPicPr>
            <a:picLocks noChangeAspect="1"/>
          </p:cNvPicPr>
          <p:nvPr userDrawn="1"/>
        </p:nvPicPr>
        <p:blipFill>
          <a:blip r:embed="rId13"/>
          <a:stretch>
            <a:fillRect/>
          </a:stretch>
        </p:blipFill>
        <p:spPr>
          <a:xfrm>
            <a:off x="3001254" y="379413"/>
            <a:ext cx="3141492" cy="647677"/>
          </a:xfrm>
          <a:prstGeom prst="rect">
            <a:avLst/>
          </a:prstGeom>
        </p:spPr>
      </p:pic>
      <p:pic>
        <p:nvPicPr>
          <p:cNvPr id="1259" name="LOGO Minerva NL" hidden="1"/>
          <p:cNvPicPr>
            <a:picLocks noChangeAspect="1"/>
          </p:cNvPicPr>
          <p:nvPr userDrawn="1"/>
        </p:nvPicPr>
        <p:blipFill>
          <a:blip r:embed="rId14"/>
          <a:stretch>
            <a:fillRect/>
          </a:stretch>
        </p:blipFill>
        <p:spPr>
          <a:xfrm>
            <a:off x="3334985" y="379413"/>
            <a:ext cx="2474030" cy="647677"/>
          </a:xfrm>
          <a:prstGeom prst="rect">
            <a:avLst/>
          </a:prstGeom>
        </p:spPr>
      </p:pic>
      <p:pic>
        <p:nvPicPr>
          <p:cNvPr id="1260" name="LOGO Minerva UK" hidden="1"/>
          <p:cNvPicPr>
            <a:picLocks noChangeAspect="1"/>
          </p:cNvPicPr>
          <p:nvPr userDrawn="1"/>
        </p:nvPicPr>
        <p:blipFill>
          <a:blip r:embed="rId15"/>
          <a:stretch>
            <a:fillRect/>
          </a:stretch>
        </p:blipFill>
        <p:spPr>
          <a:xfrm>
            <a:off x="3381464" y="379413"/>
            <a:ext cx="2381073" cy="647677"/>
          </a:xfrm>
          <a:prstGeom prst="rect">
            <a:avLst/>
          </a:prstGeom>
        </p:spPr>
      </p:pic>
      <p:pic>
        <p:nvPicPr>
          <p:cNvPr id="1261" name="LOGO Ondernemerschap NL" hidden="1"/>
          <p:cNvPicPr>
            <a:picLocks noChangeAspect="1"/>
          </p:cNvPicPr>
          <p:nvPr userDrawn="1"/>
        </p:nvPicPr>
        <p:blipFill>
          <a:blip r:embed="rId16"/>
          <a:stretch>
            <a:fillRect/>
          </a:stretch>
        </p:blipFill>
        <p:spPr>
          <a:xfrm>
            <a:off x="2716097" y="379413"/>
            <a:ext cx="3711807" cy="648058"/>
          </a:xfrm>
          <a:prstGeom prst="rect">
            <a:avLst/>
          </a:prstGeom>
        </p:spPr>
      </p:pic>
      <p:pic>
        <p:nvPicPr>
          <p:cNvPr id="1262" name="LOGO Ondernemerschap UK" hidden="1"/>
          <p:cNvPicPr>
            <a:picLocks noChangeAspect="1"/>
          </p:cNvPicPr>
          <p:nvPr userDrawn="1"/>
        </p:nvPicPr>
        <p:blipFill>
          <a:blip r:embed="rId17"/>
          <a:stretch>
            <a:fillRect/>
          </a:stretch>
        </p:blipFill>
        <p:spPr>
          <a:xfrm>
            <a:off x="3198407" y="379413"/>
            <a:ext cx="2747187" cy="647677"/>
          </a:xfrm>
          <a:prstGeom prst="rect">
            <a:avLst/>
          </a:prstGeom>
        </p:spPr>
      </p:pic>
      <p:pic>
        <p:nvPicPr>
          <p:cNvPr id="1263" name="LOGO PCC HAN NL POS" hidden="1"/>
          <p:cNvPicPr>
            <a:picLocks noChangeAspect="1"/>
          </p:cNvPicPr>
          <p:nvPr userDrawn="1"/>
        </p:nvPicPr>
        <p:blipFill>
          <a:blip r:embed="rId18"/>
          <a:stretch>
            <a:fillRect/>
          </a:stretch>
        </p:blipFill>
        <p:spPr>
          <a:xfrm>
            <a:off x="3562425" y="379413"/>
            <a:ext cx="2019150" cy="647677"/>
          </a:xfrm>
          <a:prstGeom prst="rect">
            <a:avLst/>
          </a:prstGeom>
        </p:spPr>
      </p:pic>
      <p:pic>
        <p:nvPicPr>
          <p:cNvPr id="1264" name="LOGO PCC HAN UK POS" hidden="1"/>
          <p:cNvPicPr>
            <a:picLocks noChangeAspect="1"/>
          </p:cNvPicPr>
          <p:nvPr userDrawn="1"/>
        </p:nvPicPr>
        <p:blipFill>
          <a:blip r:embed="rId19"/>
          <a:stretch>
            <a:fillRect/>
          </a:stretch>
        </p:blipFill>
        <p:spPr>
          <a:xfrm>
            <a:off x="3246409" y="379413"/>
            <a:ext cx="2651182" cy="647677"/>
          </a:xfrm>
          <a:prstGeom prst="rect">
            <a:avLst/>
          </a:prstGeom>
        </p:spPr>
      </p:pic>
      <p:pic>
        <p:nvPicPr>
          <p:cNvPr id="4" name="LOGO P&amp;B HAN NL POS" hidden="1"/>
          <p:cNvPicPr>
            <a:picLocks noChangeAspect="1"/>
          </p:cNvPicPr>
          <p:nvPr userDrawn="1"/>
        </p:nvPicPr>
        <p:blipFill>
          <a:blip r:embed="rId20"/>
          <a:stretch>
            <a:fillRect/>
          </a:stretch>
        </p:blipFill>
        <p:spPr>
          <a:xfrm>
            <a:off x="3382200" y="379413"/>
            <a:ext cx="2379600" cy="645969"/>
          </a:xfrm>
          <a:prstGeom prst="rect">
            <a:avLst/>
          </a:prstGeom>
        </p:spPr>
      </p:pic>
      <p:pic>
        <p:nvPicPr>
          <p:cNvPr id="5" name="LOGO IBS - totaal wit"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131840" y="267494"/>
            <a:ext cx="2707779" cy="617374"/>
          </a:xfrm>
          <a:prstGeom prst="rect">
            <a:avLst/>
          </a:prstGeom>
        </p:spPr>
      </p:pic>
      <p:pic>
        <p:nvPicPr>
          <p:cNvPr id="6" name="LOGO IBS - wit zwart" hidden="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843808" y="195486"/>
            <a:ext cx="3256053" cy="742380"/>
          </a:xfrm>
          <a:prstGeom prst="rect">
            <a:avLst/>
          </a:prstGeom>
        </p:spPr>
      </p:pic>
      <p:pic>
        <p:nvPicPr>
          <p:cNvPr id="7" name="LOGO IBS - totaal zwart" hidden="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987824" y="195486"/>
            <a:ext cx="3211835" cy="732298"/>
          </a:xfrm>
          <a:prstGeom prst="rect">
            <a:avLst/>
          </a:prstGeom>
        </p:spPr>
      </p:pic>
    </p:spTree>
    <p:extLst>
      <p:ext uri="{BB962C8B-B14F-4D97-AF65-F5344CB8AC3E}">
        <p14:creationId xmlns:p14="http://schemas.microsoft.com/office/powerpoint/2010/main" val="25276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5648" y="1544400"/>
            <a:ext cx="7858800" cy="3079578"/>
          </a:xfrm>
          <a:prstGeom prst="rect">
            <a:avLst/>
          </a:prstGeom>
        </p:spPr>
        <p:txBody>
          <a:bodyPr>
            <a:normAutofit/>
          </a:bodyPr>
          <a:lstStyle>
            <a:lvl1pPr marL="342900" indent="-342900">
              <a:buFont typeface="Arial"/>
              <a:buChar cha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a:t>Titelstijl van model bewerken</a:t>
            </a:r>
          </a:p>
        </p:txBody>
      </p:sp>
      <p:sp>
        <p:nvSpPr>
          <p:cNvPr id="9" name="Tijdelijke aanduiding voor tekst 11"/>
          <p:cNvSpPr>
            <a:spLocks noGrp="1"/>
          </p:cNvSpPr>
          <p:nvPr>
            <p:ph type="body" sz="quarter" idx="13"/>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FF98579D-B787-4EAF-8DBF-9475343BEB54}" type="slidenum">
              <a:rPr lang="nl-NL" altLang="nl-NL"/>
              <a:pPr>
                <a:defRPr/>
              </a:pPr>
              <a:t>‹#›</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6E084BC8-E6EC-4F5D-A3C9-7B66109F82EB}" type="datetime1">
              <a:rPr lang="nl-NL" altLang="nl-NL" smtClean="0"/>
              <a:t>17-5-2020</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422580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a:t>Titelstijl van model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200" b="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5FB60B98-2D87-42F8-AD4D-512E81CC8846}" type="slidenum">
              <a:rPr lang="nl-NL" altLang="nl-NL"/>
              <a:pPr>
                <a:defRPr/>
              </a:pPr>
              <a:t>‹#›</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24600F39-09E8-447D-82B7-11A1D5C61949}" type="datetime1">
              <a:rPr lang="nl-NL" altLang="nl-NL" smtClean="0"/>
              <a:t>17-5-2020</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144692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05979"/>
            <a:ext cx="7776864" cy="857250"/>
          </a:xfrm>
          <a:prstGeom prst="rect">
            <a:avLst/>
          </a:prstGeom>
        </p:spPr>
        <p:txBody>
          <a:bodyPr/>
          <a:lstStyle>
            <a:lvl1pPr>
              <a:defRPr b="1">
                <a:solidFill>
                  <a:srgbClr val="EE7F00"/>
                </a:solidFill>
              </a:defRPr>
            </a:lvl1pPr>
          </a:lstStyle>
          <a:p>
            <a:r>
              <a:rPr lang="nl-NL" dirty="0"/>
              <a:t>Titelstijl van model bewerken</a:t>
            </a:r>
          </a:p>
        </p:txBody>
      </p:sp>
      <p:sp>
        <p:nvSpPr>
          <p:cNvPr id="3" name="Tijdelijke aanduiding voor inhoud 2"/>
          <p:cNvSpPr>
            <a:spLocks noGrp="1"/>
          </p:cNvSpPr>
          <p:nvPr>
            <p:ph sz="half" idx="1"/>
          </p:nvPr>
        </p:nvSpPr>
        <p:spPr>
          <a:xfrm>
            <a:off x="4788024"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755576"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8"/>
          <p:cNvSpPr>
            <a:spLocks noGrp="1"/>
          </p:cNvSpPr>
          <p:nvPr>
            <p:ph type="sldNum" sz="quarter" idx="10"/>
          </p:nvPr>
        </p:nvSpPr>
        <p:spPr>
          <a:ln/>
        </p:spPr>
        <p:txBody>
          <a:bodyPr/>
          <a:lstStyle>
            <a:lvl1pPr>
              <a:defRPr/>
            </a:lvl1pPr>
          </a:lstStyle>
          <a:p>
            <a:pPr>
              <a:defRPr/>
            </a:pPr>
            <a:fld id="{0CEF9D0C-318A-42C3-AC23-C27F5676D65B}"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957B321B-AC23-4D66-906C-D3F2567C8B5C}"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73309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tel 1"/>
          <p:cNvSpPr>
            <a:spLocks noGrp="1"/>
          </p:cNvSpPr>
          <p:nvPr>
            <p:ph type="title"/>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9" name="Tijdelijke aanduiding voor inhoud 2"/>
          <p:cNvSpPr>
            <a:spLocks noGrp="1"/>
          </p:cNvSpPr>
          <p:nvPr>
            <p:ph idx="1"/>
          </p:nvPr>
        </p:nvSpPr>
        <p:spPr>
          <a:xfrm>
            <a:off x="3575050" y="627534"/>
            <a:ext cx="4957390" cy="3967089"/>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tekst 3"/>
          <p:cNvSpPr>
            <a:spLocks noGrp="1"/>
          </p:cNvSpPr>
          <p:nvPr>
            <p:ph type="body" sz="half" idx="2"/>
          </p:nvPr>
        </p:nvSpPr>
        <p:spPr>
          <a:xfrm>
            <a:off x="755577" y="1491630"/>
            <a:ext cx="2709937" cy="310299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0676AFF4-E705-476C-892F-2E74A6E52C8A}"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A736EA67-1832-4A23-88A8-6D0E2A1DA9E2}"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4798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A636CDBA-3FF6-4555-AE58-B5D9EEEBE421}"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4969AF8E-6EE5-454E-ACEB-3A9EE3A5EA52}"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3521297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Titel 1"/>
          <p:cNvSpPr>
            <a:spLocks noGrp="1"/>
          </p:cNvSpPr>
          <p:nvPr>
            <p:ph type="title"/>
          </p:nvPr>
        </p:nvSpPr>
        <p:spPr>
          <a:xfrm>
            <a:off x="745648" y="639648"/>
            <a:ext cx="3443765" cy="2320686"/>
          </a:xfrm>
          <a:prstGeom prst="rect">
            <a:avLst/>
          </a:prstGeom>
        </p:spPr>
        <p:txBody>
          <a:bodyPr lIns="0" tIns="0" rIns="0" bIns="0">
            <a:noAutofit/>
          </a:bodyPr>
          <a:lstStyle>
            <a:lvl1pPr algn="l">
              <a:defRPr sz="3600" b="1">
                <a:solidFill>
                  <a:srgbClr val="EE7F00"/>
                </a:solidFill>
                <a:latin typeface="Arial"/>
                <a:cs typeface="Arial"/>
              </a:defRPr>
            </a:lvl1pPr>
          </a:lstStyle>
          <a:p>
            <a:r>
              <a:rPr lang="nl-NL" dirty="0"/>
              <a:t>Titelstijl van model bewerken</a:t>
            </a:r>
          </a:p>
        </p:txBody>
      </p:sp>
      <p:sp>
        <p:nvSpPr>
          <p:cNvPr id="12" name="Tijdelijke aanduiding voor inhoud 2"/>
          <p:cNvSpPr>
            <a:spLocks noGrp="1"/>
          </p:cNvSpPr>
          <p:nvPr>
            <p:ph idx="1"/>
          </p:nvPr>
        </p:nvSpPr>
        <p:spPr>
          <a:xfrm>
            <a:off x="745648" y="3057804"/>
            <a:ext cx="3443765" cy="1320521"/>
          </a:xfrm>
          <a:prstGeom prst="rect">
            <a:avLst/>
          </a:prstGeom>
        </p:spPr>
        <p:txBody>
          <a:bodyPr lIns="0" tIns="0" rIns="0" bIns="0">
            <a:noAutofit/>
          </a:bodyPr>
          <a:lstStyle>
            <a:lvl1pPr marL="342900" indent="-342900">
              <a:buFont typeface="Arial"/>
              <a:buChar cha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53758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95849" y="625592"/>
            <a:ext cx="5249501" cy="486000"/>
          </a:xfrm>
          <a:prstGeom prst="rect">
            <a:avLst/>
          </a:prstGeom>
        </p:spPr>
        <p:txBody>
          <a:bodyPr>
            <a:normAutofit/>
          </a:bodyPr>
          <a:lstStyle>
            <a:lvl1pPr algn="l">
              <a:defRPr sz="2800" b="1">
                <a:solidFill>
                  <a:srgbClr val="EE7F00"/>
                </a:solidFill>
                <a:latin typeface="Arial"/>
                <a:cs typeface="Arial"/>
              </a:defRPr>
            </a:lvl1pPr>
          </a:lstStyle>
          <a:p>
            <a:r>
              <a:rPr lang="nl-NL" dirty="0"/>
              <a:t>Titelstijl van model bewerken</a:t>
            </a:r>
          </a:p>
        </p:txBody>
      </p:sp>
      <p:sp>
        <p:nvSpPr>
          <p:cNvPr id="3" name="Tijdelijke aanduiding voor inhoud 2"/>
          <p:cNvSpPr>
            <a:spLocks noGrp="1"/>
          </p:cNvSpPr>
          <p:nvPr>
            <p:ph idx="1"/>
          </p:nvPr>
        </p:nvSpPr>
        <p:spPr>
          <a:xfrm>
            <a:off x="1995849" y="1380104"/>
            <a:ext cx="5249501" cy="1471046"/>
          </a:xfrm>
          <a:prstGeom prst="rect">
            <a:avLst/>
          </a:prstGeom>
        </p:spPr>
        <p:txBody>
          <a:bodyPr>
            <a:normAutofit/>
          </a:bodyPr>
          <a:lstStyle>
            <a:lvl1pPr marL="0" indent="0">
              <a:buFontTx/>
              <a:buNone/>
              <a:defRPr sz="1400">
                <a:solidFill>
                  <a:srgbClr val="343434"/>
                </a:solidFill>
                <a:latin typeface="Arial"/>
                <a:cs typeface="Arial"/>
              </a:defRPr>
            </a:lvl1pPr>
            <a:lvl2pPr marL="457200" indent="0">
              <a:buFontTx/>
              <a:buNone/>
              <a:defRPr sz="1400">
                <a:solidFill>
                  <a:srgbClr val="343434"/>
                </a:solidFill>
                <a:latin typeface="Arial"/>
                <a:cs typeface="Arial"/>
              </a:defRPr>
            </a:lvl2pPr>
            <a:lvl3pPr marL="914400" indent="0">
              <a:buFontTx/>
              <a:buNone/>
              <a:defRPr sz="1400">
                <a:solidFill>
                  <a:srgbClr val="343434"/>
                </a:solidFill>
                <a:latin typeface="Arial"/>
                <a:cs typeface="Arial"/>
              </a:defRPr>
            </a:lvl3pPr>
            <a:lvl4pPr marL="1371600" indent="0">
              <a:buFontTx/>
              <a:buNone/>
              <a:defRPr sz="1400">
                <a:solidFill>
                  <a:srgbClr val="343434"/>
                </a:solidFill>
                <a:latin typeface="Arial"/>
                <a:cs typeface="Arial"/>
              </a:defRPr>
            </a:lvl4pPr>
            <a:lvl5pPr marL="1828800" indent="0">
              <a:buFontTx/>
              <a:buNone/>
              <a:defRPr sz="1400">
                <a:solidFill>
                  <a:srgbClr val="343434"/>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1995849" y="1056098"/>
            <a:ext cx="5249501" cy="270000"/>
          </a:xfrm>
          <a:prstGeom prst="rect">
            <a:avLst/>
          </a:prstGeom>
        </p:spPr>
        <p:txBody>
          <a:bodyPr>
            <a:noAutofit/>
          </a:bodyPr>
          <a:lstStyle>
            <a:lvl1pPr marL="0" indent="0">
              <a:buNone/>
              <a:defRPr sz="1400" b="1" baseline="0"/>
            </a:lvl1pPr>
          </a:lstStyle>
          <a:p>
            <a:pPr lvl="0"/>
            <a:r>
              <a:rPr lang="nl-NL" dirty="0"/>
              <a:t>Klik om de tekststijl van het model te bewerken</a:t>
            </a:r>
          </a:p>
        </p:txBody>
      </p:sp>
    </p:spTree>
    <p:extLst>
      <p:ext uri="{BB962C8B-B14F-4D97-AF65-F5344CB8AC3E}">
        <p14:creationId xmlns:p14="http://schemas.microsoft.com/office/powerpoint/2010/main" val="877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hidden="1"/>
          <p:cNvSpPr>
            <a:spLocks noGrp="1"/>
          </p:cNvSpPr>
          <p:nvPr>
            <p:ph type="title"/>
          </p:nvPr>
        </p:nvSpPr>
        <p:spPr>
          <a:xfrm>
            <a:off x="2082940" y="3377866"/>
            <a:ext cx="4694444"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a:t>Titelstijl van model bewerken</a:t>
            </a:r>
          </a:p>
        </p:txBody>
      </p:sp>
      <p:sp>
        <p:nvSpPr>
          <p:cNvPr id="12" name="Tijdelijke aanduiding voor tekst 11" hidden="1"/>
          <p:cNvSpPr>
            <a:spLocks noGrp="1"/>
          </p:cNvSpPr>
          <p:nvPr>
            <p:ph type="body" sz="quarter" idx="13"/>
          </p:nvPr>
        </p:nvSpPr>
        <p:spPr>
          <a:xfrm>
            <a:off x="2083015" y="4051954"/>
            <a:ext cx="4694686" cy="191449"/>
          </a:xfrm>
          <a:prstGeom prst="rect">
            <a:avLst/>
          </a:prstGeom>
        </p:spPr>
        <p:txBody>
          <a:bodyPr lIns="0" tIns="0" rIns="0" bIns="0">
            <a:noAutofit/>
          </a:bodyPr>
          <a:lstStyle>
            <a:lvl1pPr marL="0" indent="0">
              <a:buNone/>
              <a:defRPr sz="1600" b="1" baseline="0"/>
            </a:lvl1pPr>
          </a:lstStyle>
          <a:p>
            <a:pPr lvl="0"/>
            <a:r>
              <a:rPr lang="nl-NL" dirty="0"/>
              <a:t>Klik om de tekststijl van het model te bewerken</a:t>
            </a:r>
          </a:p>
        </p:txBody>
      </p:sp>
      <p:pic>
        <p:nvPicPr>
          <p:cNvPr id="2528" name="LOGO Corporate NL POS" hidden="1"/>
          <p:cNvPicPr>
            <a:picLocks noChangeAspect="1"/>
          </p:cNvPicPr>
          <p:nvPr userDrawn="1"/>
        </p:nvPicPr>
        <p:blipFill>
          <a:blip r:embed="rId2"/>
          <a:stretch>
            <a:fillRect/>
          </a:stretch>
        </p:blipFill>
        <p:spPr>
          <a:xfrm>
            <a:off x="3381464" y="384348"/>
            <a:ext cx="2381073" cy="647677"/>
          </a:xfrm>
          <a:prstGeom prst="rect">
            <a:avLst/>
          </a:prstGeom>
        </p:spPr>
      </p:pic>
      <p:pic>
        <p:nvPicPr>
          <p:cNvPr id="2529" name="LOGO Corporate NL NEG" hidden="1"/>
          <p:cNvPicPr>
            <a:picLocks noChangeAspect="1"/>
          </p:cNvPicPr>
          <p:nvPr userDrawn="1"/>
        </p:nvPicPr>
        <p:blipFill>
          <a:blip r:embed="rId3"/>
          <a:stretch>
            <a:fillRect/>
          </a:stretch>
        </p:blipFill>
        <p:spPr>
          <a:xfrm>
            <a:off x="3381464" y="384348"/>
            <a:ext cx="2381073" cy="647677"/>
          </a:xfrm>
          <a:prstGeom prst="rect">
            <a:avLst/>
          </a:prstGeom>
        </p:spPr>
      </p:pic>
      <p:pic>
        <p:nvPicPr>
          <p:cNvPr id="2530" name="LOGO Corporate UK POS" hidden="1"/>
          <p:cNvPicPr>
            <a:picLocks noChangeAspect="1"/>
          </p:cNvPicPr>
          <p:nvPr userDrawn="1"/>
        </p:nvPicPr>
        <p:blipFill>
          <a:blip r:embed="rId4"/>
          <a:stretch>
            <a:fillRect/>
          </a:stretch>
        </p:blipFill>
        <p:spPr>
          <a:xfrm>
            <a:off x="3111736" y="384348"/>
            <a:ext cx="2920529" cy="647677"/>
          </a:xfrm>
          <a:prstGeom prst="rect">
            <a:avLst/>
          </a:prstGeom>
        </p:spPr>
      </p:pic>
      <p:pic>
        <p:nvPicPr>
          <p:cNvPr id="2531" name="LOGO Corporate UK NEG"/>
          <p:cNvPicPr>
            <a:picLocks noChangeAspect="1"/>
          </p:cNvPicPr>
          <p:nvPr userDrawn="1"/>
        </p:nvPicPr>
        <p:blipFill>
          <a:blip r:embed="rId5"/>
          <a:stretch>
            <a:fillRect/>
          </a:stretch>
        </p:blipFill>
        <p:spPr>
          <a:xfrm>
            <a:off x="3111736" y="384348"/>
            <a:ext cx="2920529" cy="647677"/>
          </a:xfrm>
          <a:prstGeom prst="rect">
            <a:avLst/>
          </a:prstGeom>
        </p:spPr>
      </p:pic>
      <p:pic>
        <p:nvPicPr>
          <p:cNvPr id="2532" name="LOGO Kenniscentrum Arbeid NL POS" hidden="1"/>
          <p:cNvPicPr>
            <a:picLocks noChangeAspect="1"/>
          </p:cNvPicPr>
          <p:nvPr userDrawn="1"/>
        </p:nvPicPr>
        <p:blipFill>
          <a:blip r:embed="rId6"/>
          <a:stretch>
            <a:fillRect/>
          </a:stretch>
        </p:blipFill>
        <p:spPr>
          <a:xfrm>
            <a:off x="3384000" y="384348"/>
            <a:ext cx="2376000" cy="807717"/>
          </a:xfrm>
          <a:prstGeom prst="rect">
            <a:avLst/>
          </a:prstGeom>
        </p:spPr>
      </p:pic>
      <p:pic>
        <p:nvPicPr>
          <p:cNvPr id="2533" name="LOGO Kenniscentrum Arbeid NL NEG" hidden="1"/>
          <p:cNvPicPr>
            <a:picLocks noChangeAspect="1"/>
          </p:cNvPicPr>
          <p:nvPr userDrawn="1"/>
        </p:nvPicPr>
        <p:blipFill>
          <a:blip r:embed="rId7"/>
          <a:stretch>
            <a:fillRect/>
          </a:stretch>
        </p:blipFill>
        <p:spPr>
          <a:xfrm>
            <a:off x="3384000" y="384348"/>
            <a:ext cx="2376000" cy="807717"/>
          </a:xfrm>
          <a:prstGeom prst="rect">
            <a:avLst/>
          </a:prstGeom>
        </p:spPr>
      </p:pic>
      <p:pic>
        <p:nvPicPr>
          <p:cNvPr id="2534" name="LOGO Kenniscentrum Arbeid UK POS" hidden="1"/>
          <p:cNvPicPr>
            <a:picLocks noChangeAspect="1"/>
          </p:cNvPicPr>
          <p:nvPr userDrawn="1"/>
        </p:nvPicPr>
        <p:blipFill>
          <a:blip r:embed="rId8"/>
          <a:stretch>
            <a:fillRect/>
          </a:stretch>
        </p:blipFill>
        <p:spPr>
          <a:xfrm>
            <a:off x="3128118" y="384348"/>
            <a:ext cx="2887765" cy="794280"/>
          </a:xfrm>
          <a:prstGeom prst="rect">
            <a:avLst/>
          </a:prstGeom>
        </p:spPr>
      </p:pic>
      <p:pic>
        <p:nvPicPr>
          <p:cNvPr id="2535" name="LOGO Art &amp; Society UK NEG" hidden="1"/>
          <p:cNvPicPr>
            <a:picLocks noChangeAspect="1"/>
          </p:cNvPicPr>
          <p:nvPr userDrawn="1"/>
        </p:nvPicPr>
        <p:blipFill>
          <a:blip r:embed="rId9"/>
          <a:stretch>
            <a:fillRect/>
          </a:stretch>
        </p:blipFill>
        <p:spPr>
          <a:xfrm>
            <a:off x="3128118" y="384348"/>
            <a:ext cx="2887765" cy="794280"/>
          </a:xfrm>
          <a:prstGeom prst="rect">
            <a:avLst/>
          </a:prstGeom>
        </p:spPr>
      </p:pic>
      <p:pic>
        <p:nvPicPr>
          <p:cNvPr id="2536" name="LOGO Biobased Economy NL POS" hidden="1"/>
          <p:cNvPicPr>
            <a:picLocks noChangeAspect="1"/>
          </p:cNvPicPr>
          <p:nvPr userDrawn="1"/>
        </p:nvPicPr>
        <p:blipFill>
          <a:blip r:embed="rId10"/>
          <a:stretch>
            <a:fillRect/>
          </a:stretch>
        </p:blipFill>
        <p:spPr>
          <a:xfrm>
            <a:off x="3257267" y="384348"/>
            <a:ext cx="2629466" cy="833217"/>
          </a:xfrm>
          <a:prstGeom prst="rect">
            <a:avLst/>
          </a:prstGeom>
        </p:spPr>
      </p:pic>
      <p:pic>
        <p:nvPicPr>
          <p:cNvPr id="2537" name="LOGO Biobased Economy NL NEG" hidden="1"/>
          <p:cNvPicPr>
            <a:picLocks noChangeAspect="1"/>
          </p:cNvPicPr>
          <p:nvPr userDrawn="1"/>
        </p:nvPicPr>
        <p:blipFill>
          <a:blip r:embed="rId11"/>
          <a:stretch>
            <a:fillRect/>
          </a:stretch>
        </p:blipFill>
        <p:spPr>
          <a:xfrm>
            <a:off x="3257267" y="384348"/>
            <a:ext cx="2629466" cy="833217"/>
          </a:xfrm>
          <a:prstGeom prst="rect">
            <a:avLst/>
          </a:prstGeom>
        </p:spPr>
      </p:pic>
      <p:pic>
        <p:nvPicPr>
          <p:cNvPr id="2538" name="LOGO Biobased Economy UK POS" hidden="1"/>
          <p:cNvPicPr>
            <a:picLocks noChangeAspect="1"/>
          </p:cNvPicPr>
          <p:nvPr userDrawn="1"/>
        </p:nvPicPr>
        <p:blipFill>
          <a:blip r:embed="rId12"/>
          <a:stretch>
            <a:fillRect/>
          </a:stretch>
        </p:blipFill>
        <p:spPr>
          <a:xfrm>
            <a:off x="3114784" y="384348"/>
            <a:ext cx="2914433" cy="801595"/>
          </a:xfrm>
          <a:prstGeom prst="rect">
            <a:avLst/>
          </a:prstGeom>
        </p:spPr>
      </p:pic>
      <p:pic>
        <p:nvPicPr>
          <p:cNvPr id="2539" name="LOGO Biobases Economy UK NEG" hidden="1"/>
          <p:cNvPicPr>
            <a:picLocks noChangeAspect="1"/>
          </p:cNvPicPr>
          <p:nvPr userDrawn="1"/>
        </p:nvPicPr>
        <p:blipFill>
          <a:blip r:embed="rId13"/>
          <a:stretch>
            <a:fillRect/>
          </a:stretch>
        </p:blipFill>
        <p:spPr>
          <a:xfrm>
            <a:off x="3114784" y="384348"/>
            <a:ext cx="2914433" cy="801595"/>
          </a:xfrm>
          <a:prstGeom prst="rect">
            <a:avLst/>
          </a:prstGeom>
        </p:spPr>
      </p:pic>
      <p:pic>
        <p:nvPicPr>
          <p:cNvPr id="2540" name="LOGO Noorderruimte UK POS" hidden="1"/>
          <p:cNvPicPr>
            <a:picLocks noChangeAspect="1"/>
          </p:cNvPicPr>
          <p:nvPr userDrawn="1"/>
        </p:nvPicPr>
        <p:blipFill>
          <a:blip r:embed="rId14"/>
          <a:stretch>
            <a:fillRect/>
          </a:stretch>
        </p:blipFill>
        <p:spPr>
          <a:xfrm>
            <a:off x="3116498" y="384348"/>
            <a:ext cx="2911004" cy="914367"/>
          </a:xfrm>
          <a:prstGeom prst="rect">
            <a:avLst/>
          </a:prstGeom>
        </p:spPr>
      </p:pic>
      <p:pic>
        <p:nvPicPr>
          <p:cNvPr id="2541" name="LOGO Noorderruimte UK NEG" hidden="1"/>
          <p:cNvPicPr>
            <a:picLocks noChangeAspect="1"/>
          </p:cNvPicPr>
          <p:nvPr userDrawn="1"/>
        </p:nvPicPr>
        <p:blipFill>
          <a:blip r:embed="rId15"/>
          <a:stretch>
            <a:fillRect/>
          </a:stretch>
        </p:blipFill>
        <p:spPr>
          <a:xfrm>
            <a:off x="3117450" y="384348"/>
            <a:ext cx="2909100" cy="914367"/>
          </a:xfrm>
          <a:prstGeom prst="rect">
            <a:avLst/>
          </a:prstGeom>
        </p:spPr>
      </p:pic>
      <p:pic>
        <p:nvPicPr>
          <p:cNvPr id="2542" name="LOGO Kunst &amp; Samenleving NL POS" hidden="1"/>
          <p:cNvPicPr>
            <a:picLocks noChangeAspect="1"/>
          </p:cNvPicPr>
          <p:nvPr userDrawn="1"/>
        </p:nvPicPr>
        <p:blipFill>
          <a:blip r:embed="rId16"/>
          <a:stretch>
            <a:fillRect/>
          </a:stretch>
        </p:blipFill>
        <p:spPr>
          <a:xfrm>
            <a:off x="3186216" y="384348"/>
            <a:ext cx="2771569" cy="835122"/>
          </a:xfrm>
          <a:prstGeom prst="rect">
            <a:avLst/>
          </a:prstGeom>
        </p:spPr>
      </p:pic>
      <p:pic>
        <p:nvPicPr>
          <p:cNvPr id="2543" name="LOGO Kunst &amp; Samenleving NL NEG" hidden="1"/>
          <p:cNvPicPr>
            <a:picLocks noChangeAspect="1"/>
          </p:cNvPicPr>
          <p:nvPr userDrawn="1"/>
        </p:nvPicPr>
        <p:blipFill>
          <a:blip r:embed="rId17"/>
          <a:stretch>
            <a:fillRect/>
          </a:stretch>
        </p:blipFill>
        <p:spPr>
          <a:xfrm>
            <a:off x="3186216" y="384348"/>
            <a:ext cx="2771569" cy="835122"/>
          </a:xfrm>
          <a:prstGeom prst="rect">
            <a:avLst/>
          </a:prstGeom>
        </p:spPr>
      </p:pic>
      <p:pic>
        <p:nvPicPr>
          <p:cNvPr id="2544" name="LOGO Labour Market UK POS" hidden="1"/>
          <p:cNvPicPr>
            <a:picLocks noChangeAspect="1"/>
          </p:cNvPicPr>
          <p:nvPr userDrawn="1"/>
        </p:nvPicPr>
        <p:blipFill>
          <a:blip r:embed="rId18"/>
          <a:stretch>
            <a:fillRect/>
          </a:stretch>
        </p:blipFill>
        <p:spPr>
          <a:xfrm>
            <a:off x="3110022" y="384348"/>
            <a:ext cx="2923957" cy="775688"/>
          </a:xfrm>
          <a:prstGeom prst="rect">
            <a:avLst/>
          </a:prstGeom>
        </p:spPr>
      </p:pic>
      <p:pic>
        <p:nvPicPr>
          <p:cNvPr id="2545" name="LOGO Labour Market UK NEG" hidden="1"/>
          <p:cNvPicPr>
            <a:picLocks noChangeAspect="1"/>
          </p:cNvPicPr>
          <p:nvPr userDrawn="1"/>
        </p:nvPicPr>
        <p:blipFill>
          <a:blip r:embed="rId19"/>
          <a:stretch>
            <a:fillRect/>
          </a:stretch>
        </p:blipFill>
        <p:spPr>
          <a:xfrm>
            <a:off x="3110022" y="384348"/>
            <a:ext cx="2923957" cy="775688"/>
          </a:xfrm>
          <a:prstGeom prst="rect">
            <a:avLst/>
          </a:prstGeom>
        </p:spPr>
      </p:pic>
      <p:pic>
        <p:nvPicPr>
          <p:cNvPr id="2546" name="LOGO Noorderruimte NL POS" hidden="1"/>
          <p:cNvPicPr>
            <a:picLocks noChangeAspect="1"/>
          </p:cNvPicPr>
          <p:nvPr userDrawn="1"/>
        </p:nvPicPr>
        <p:blipFill>
          <a:blip r:embed="rId20"/>
          <a:stretch>
            <a:fillRect/>
          </a:stretch>
        </p:blipFill>
        <p:spPr>
          <a:xfrm>
            <a:off x="3365463" y="384348"/>
            <a:ext cx="2413074" cy="808834"/>
          </a:xfrm>
          <a:prstGeom prst="rect">
            <a:avLst/>
          </a:prstGeom>
        </p:spPr>
      </p:pic>
      <p:pic>
        <p:nvPicPr>
          <p:cNvPr id="2547" name="LOGO Noorderruimte NL NEG" hidden="1"/>
          <p:cNvPicPr>
            <a:picLocks noChangeAspect="1"/>
          </p:cNvPicPr>
          <p:nvPr userDrawn="1"/>
        </p:nvPicPr>
        <p:blipFill>
          <a:blip r:embed="rId21"/>
          <a:stretch>
            <a:fillRect/>
          </a:stretch>
        </p:blipFill>
        <p:spPr>
          <a:xfrm>
            <a:off x="3365463" y="384348"/>
            <a:ext cx="2413074" cy="808834"/>
          </a:xfrm>
          <a:prstGeom prst="rect">
            <a:avLst/>
          </a:prstGeom>
        </p:spPr>
      </p:pic>
      <p:pic>
        <p:nvPicPr>
          <p:cNvPr id="2548" name="LOGO Lucia Marthas NL POS" hidden="1"/>
          <p:cNvPicPr>
            <a:picLocks noChangeAspect="1"/>
          </p:cNvPicPr>
          <p:nvPr userDrawn="1"/>
        </p:nvPicPr>
        <p:blipFill>
          <a:blip r:embed="rId22"/>
          <a:stretch>
            <a:fillRect/>
          </a:stretch>
        </p:blipFill>
        <p:spPr>
          <a:xfrm>
            <a:off x="3562425" y="384348"/>
            <a:ext cx="2019150" cy="647677"/>
          </a:xfrm>
          <a:prstGeom prst="rect">
            <a:avLst/>
          </a:prstGeom>
        </p:spPr>
      </p:pic>
      <p:pic>
        <p:nvPicPr>
          <p:cNvPr id="2549" name="LOGO Lucia Marthas NL NEG" hidden="1"/>
          <p:cNvPicPr>
            <a:picLocks noChangeAspect="1"/>
          </p:cNvPicPr>
          <p:nvPr userDrawn="1"/>
        </p:nvPicPr>
        <p:blipFill>
          <a:blip r:embed="rId23"/>
          <a:stretch>
            <a:fillRect/>
          </a:stretch>
        </p:blipFill>
        <p:spPr>
          <a:xfrm>
            <a:off x="3562616" y="384348"/>
            <a:ext cx="2018769" cy="647677"/>
          </a:xfrm>
          <a:prstGeom prst="rect">
            <a:avLst/>
          </a:prstGeom>
        </p:spPr>
      </p:pic>
      <p:pic>
        <p:nvPicPr>
          <p:cNvPr id="2550" name="LOGO Lucia Marthas UK POS" hidden="1"/>
          <p:cNvPicPr>
            <a:picLocks noChangeAspect="1"/>
          </p:cNvPicPr>
          <p:nvPr userDrawn="1"/>
        </p:nvPicPr>
        <p:blipFill>
          <a:blip r:embed="rId24"/>
          <a:stretch>
            <a:fillRect/>
          </a:stretch>
        </p:blipFill>
        <p:spPr>
          <a:xfrm>
            <a:off x="3001254" y="384348"/>
            <a:ext cx="3141492" cy="647677"/>
          </a:xfrm>
          <a:prstGeom prst="rect">
            <a:avLst/>
          </a:prstGeom>
        </p:spPr>
      </p:pic>
      <p:pic>
        <p:nvPicPr>
          <p:cNvPr id="2551" name="LOGO Lucia Marthas UK NEG" hidden="1"/>
          <p:cNvPicPr>
            <a:picLocks noChangeAspect="1"/>
          </p:cNvPicPr>
          <p:nvPr userDrawn="1"/>
        </p:nvPicPr>
        <p:blipFill>
          <a:blip r:embed="rId25"/>
          <a:stretch>
            <a:fillRect/>
          </a:stretch>
        </p:blipFill>
        <p:spPr>
          <a:xfrm>
            <a:off x="3001254" y="384348"/>
            <a:ext cx="3141492" cy="647677"/>
          </a:xfrm>
          <a:prstGeom prst="rect">
            <a:avLst/>
          </a:prstGeom>
        </p:spPr>
      </p:pic>
      <p:pic>
        <p:nvPicPr>
          <p:cNvPr id="2552" name="LOGO Minerva NL POS" hidden="1"/>
          <p:cNvPicPr>
            <a:picLocks noChangeAspect="1"/>
          </p:cNvPicPr>
          <p:nvPr userDrawn="1"/>
        </p:nvPicPr>
        <p:blipFill>
          <a:blip r:embed="rId26"/>
          <a:stretch>
            <a:fillRect/>
          </a:stretch>
        </p:blipFill>
        <p:spPr>
          <a:xfrm>
            <a:off x="3334985" y="384348"/>
            <a:ext cx="2474030" cy="647677"/>
          </a:xfrm>
          <a:prstGeom prst="rect">
            <a:avLst/>
          </a:prstGeom>
        </p:spPr>
      </p:pic>
      <p:pic>
        <p:nvPicPr>
          <p:cNvPr id="2553" name="LOGO Minerva NL NEG" hidden="1"/>
          <p:cNvPicPr>
            <a:picLocks noChangeAspect="1"/>
          </p:cNvPicPr>
          <p:nvPr userDrawn="1"/>
        </p:nvPicPr>
        <p:blipFill>
          <a:blip r:embed="rId27"/>
          <a:stretch>
            <a:fillRect/>
          </a:stretch>
        </p:blipFill>
        <p:spPr>
          <a:xfrm>
            <a:off x="3334985" y="384348"/>
            <a:ext cx="2474030" cy="647677"/>
          </a:xfrm>
          <a:prstGeom prst="rect">
            <a:avLst/>
          </a:prstGeom>
        </p:spPr>
      </p:pic>
      <p:pic>
        <p:nvPicPr>
          <p:cNvPr id="2554" name="LOGO Minerva UK POS" hidden="1"/>
          <p:cNvPicPr>
            <a:picLocks noChangeAspect="1"/>
          </p:cNvPicPr>
          <p:nvPr userDrawn="1"/>
        </p:nvPicPr>
        <p:blipFill>
          <a:blip r:embed="rId28"/>
          <a:stretch>
            <a:fillRect/>
          </a:stretch>
        </p:blipFill>
        <p:spPr>
          <a:xfrm>
            <a:off x="3381464" y="384348"/>
            <a:ext cx="2381073" cy="647677"/>
          </a:xfrm>
          <a:prstGeom prst="rect">
            <a:avLst/>
          </a:prstGeom>
        </p:spPr>
      </p:pic>
      <p:pic>
        <p:nvPicPr>
          <p:cNvPr id="2555" name="LOGO Minerva UK NEG" hidden="1"/>
          <p:cNvPicPr>
            <a:picLocks noChangeAspect="1"/>
          </p:cNvPicPr>
          <p:nvPr userDrawn="1"/>
        </p:nvPicPr>
        <p:blipFill>
          <a:blip r:embed="rId29"/>
          <a:stretch>
            <a:fillRect/>
          </a:stretch>
        </p:blipFill>
        <p:spPr>
          <a:xfrm>
            <a:off x="3381464" y="384348"/>
            <a:ext cx="2381073" cy="647677"/>
          </a:xfrm>
          <a:prstGeom prst="rect">
            <a:avLst/>
          </a:prstGeom>
        </p:spPr>
      </p:pic>
      <p:pic>
        <p:nvPicPr>
          <p:cNvPr id="2556" name="LOGO Ondernemerschap HAN NL POS" hidden="1"/>
          <p:cNvPicPr>
            <a:picLocks noChangeAspect="1"/>
          </p:cNvPicPr>
          <p:nvPr userDrawn="1"/>
        </p:nvPicPr>
        <p:blipFill>
          <a:blip r:embed="rId30"/>
          <a:stretch>
            <a:fillRect/>
          </a:stretch>
        </p:blipFill>
        <p:spPr>
          <a:xfrm>
            <a:off x="2716097" y="384348"/>
            <a:ext cx="3711807" cy="648058"/>
          </a:xfrm>
          <a:prstGeom prst="rect">
            <a:avLst/>
          </a:prstGeom>
        </p:spPr>
      </p:pic>
      <p:pic>
        <p:nvPicPr>
          <p:cNvPr id="2557" name="LOGO Ondernemerschap NL NEG" hidden="1"/>
          <p:cNvPicPr>
            <a:picLocks noChangeAspect="1"/>
          </p:cNvPicPr>
          <p:nvPr userDrawn="1"/>
        </p:nvPicPr>
        <p:blipFill>
          <a:blip r:embed="rId31"/>
          <a:stretch>
            <a:fillRect/>
          </a:stretch>
        </p:blipFill>
        <p:spPr>
          <a:xfrm>
            <a:off x="2716097" y="384348"/>
            <a:ext cx="3711807" cy="648058"/>
          </a:xfrm>
          <a:prstGeom prst="rect">
            <a:avLst/>
          </a:prstGeom>
        </p:spPr>
      </p:pic>
      <p:pic>
        <p:nvPicPr>
          <p:cNvPr id="2558" name="LOGO Ondernemerschap UK POS" hidden="1"/>
          <p:cNvPicPr>
            <a:picLocks noChangeAspect="1"/>
          </p:cNvPicPr>
          <p:nvPr userDrawn="1"/>
        </p:nvPicPr>
        <p:blipFill>
          <a:blip r:embed="rId32"/>
          <a:stretch>
            <a:fillRect/>
          </a:stretch>
        </p:blipFill>
        <p:spPr>
          <a:xfrm>
            <a:off x="3197645" y="384348"/>
            <a:ext cx="2748710" cy="648058"/>
          </a:xfrm>
          <a:prstGeom prst="rect">
            <a:avLst/>
          </a:prstGeom>
        </p:spPr>
      </p:pic>
      <p:pic>
        <p:nvPicPr>
          <p:cNvPr id="2559" name="LOGO Ondernemerschap UK NEG" hidden="1"/>
          <p:cNvPicPr>
            <a:picLocks noChangeAspect="1"/>
          </p:cNvPicPr>
          <p:nvPr userDrawn="1"/>
        </p:nvPicPr>
        <p:blipFill>
          <a:blip r:embed="rId33"/>
          <a:stretch>
            <a:fillRect/>
          </a:stretch>
        </p:blipFill>
        <p:spPr>
          <a:xfrm>
            <a:off x="3197645" y="384348"/>
            <a:ext cx="2748710" cy="648058"/>
          </a:xfrm>
          <a:prstGeom prst="rect">
            <a:avLst/>
          </a:prstGeom>
        </p:spPr>
      </p:pic>
      <p:pic>
        <p:nvPicPr>
          <p:cNvPr id="2560" name="LOGO PCC HAN NL POS" hidden="1"/>
          <p:cNvPicPr>
            <a:picLocks noChangeAspect="1"/>
          </p:cNvPicPr>
          <p:nvPr userDrawn="1"/>
        </p:nvPicPr>
        <p:blipFill>
          <a:blip r:embed="rId34"/>
          <a:stretch>
            <a:fillRect/>
          </a:stretch>
        </p:blipFill>
        <p:spPr>
          <a:xfrm>
            <a:off x="3562044" y="384348"/>
            <a:ext cx="2019912" cy="648058"/>
          </a:xfrm>
          <a:prstGeom prst="rect">
            <a:avLst/>
          </a:prstGeom>
        </p:spPr>
      </p:pic>
      <p:pic>
        <p:nvPicPr>
          <p:cNvPr id="2561" name="LOGO PCC HAN NL NEG" hidden="1"/>
          <p:cNvPicPr>
            <a:picLocks noChangeAspect="1"/>
          </p:cNvPicPr>
          <p:nvPr userDrawn="1"/>
        </p:nvPicPr>
        <p:blipFill>
          <a:blip r:embed="rId35"/>
          <a:stretch>
            <a:fillRect/>
          </a:stretch>
        </p:blipFill>
        <p:spPr>
          <a:xfrm>
            <a:off x="3562044" y="384348"/>
            <a:ext cx="2019912" cy="648058"/>
          </a:xfrm>
          <a:prstGeom prst="rect">
            <a:avLst/>
          </a:prstGeom>
        </p:spPr>
      </p:pic>
      <p:pic>
        <p:nvPicPr>
          <p:cNvPr id="2562" name="LOGO PCC HAN UK POS" hidden="1"/>
          <p:cNvPicPr>
            <a:picLocks noChangeAspect="1"/>
          </p:cNvPicPr>
          <p:nvPr userDrawn="1"/>
        </p:nvPicPr>
        <p:blipFill>
          <a:blip r:embed="rId36"/>
          <a:stretch>
            <a:fillRect/>
          </a:stretch>
        </p:blipFill>
        <p:spPr>
          <a:xfrm>
            <a:off x="3245838" y="384348"/>
            <a:ext cx="2652325" cy="648058"/>
          </a:xfrm>
          <a:prstGeom prst="rect">
            <a:avLst/>
          </a:prstGeom>
        </p:spPr>
      </p:pic>
      <p:pic>
        <p:nvPicPr>
          <p:cNvPr id="2563" name="LOGO PCC HAN UK NEG" hidden="1"/>
          <p:cNvPicPr>
            <a:picLocks noChangeAspect="1"/>
          </p:cNvPicPr>
          <p:nvPr userDrawn="1"/>
        </p:nvPicPr>
        <p:blipFill>
          <a:blip r:embed="rId37"/>
          <a:stretch>
            <a:fillRect/>
          </a:stretch>
        </p:blipFill>
        <p:spPr>
          <a:xfrm>
            <a:off x="3245838" y="384348"/>
            <a:ext cx="2652325" cy="648058"/>
          </a:xfrm>
          <a:prstGeom prst="rect">
            <a:avLst/>
          </a:prstGeom>
        </p:spPr>
      </p:pic>
      <p:pic>
        <p:nvPicPr>
          <p:cNvPr id="7" name="LOGO P&amp;B NL oranje zwart" hidden="1"/>
          <p:cNvPicPr>
            <a:picLocks noChangeAspect="1"/>
          </p:cNvPicPr>
          <p:nvPr userDrawn="1"/>
        </p:nvPicPr>
        <p:blipFill>
          <a:blip r:embed="rId38"/>
          <a:stretch>
            <a:fillRect/>
          </a:stretch>
        </p:blipFill>
        <p:spPr>
          <a:xfrm>
            <a:off x="3382200" y="384348"/>
            <a:ext cx="2379600" cy="645970"/>
          </a:xfrm>
          <a:prstGeom prst="rect">
            <a:avLst/>
          </a:prstGeom>
        </p:spPr>
      </p:pic>
      <p:pic>
        <p:nvPicPr>
          <p:cNvPr id="8" name="LOGO P&amp;B NL oranje wit" hidden="1"/>
          <p:cNvPicPr>
            <a:picLocks noChangeAspect="1"/>
          </p:cNvPicPr>
          <p:nvPr userDrawn="1"/>
        </p:nvPicPr>
        <p:blipFill>
          <a:blip r:embed="rId39"/>
          <a:stretch>
            <a:fillRect/>
          </a:stretch>
        </p:blipFill>
        <p:spPr>
          <a:xfrm>
            <a:off x="3382200" y="384348"/>
            <a:ext cx="2379600" cy="645970"/>
          </a:xfrm>
          <a:prstGeom prst="rect">
            <a:avLst/>
          </a:prstGeom>
        </p:spPr>
      </p:pic>
      <p:pic>
        <p:nvPicPr>
          <p:cNvPr id="3" name="LOGO IBS oranje wit" hidden="1"/>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491880" y="332943"/>
            <a:ext cx="3067819" cy="699463"/>
          </a:xfrm>
          <a:prstGeom prst="rect">
            <a:avLst/>
          </a:prstGeom>
        </p:spPr>
      </p:pic>
      <p:pic>
        <p:nvPicPr>
          <p:cNvPr id="4" name="LOGO IBS oranje zwart" hidden="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3203847" y="339502"/>
            <a:ext cx="3213831" cy="732754"/>
          </a:xfrm>
          <a:prstGeom prst="rect">
            <a:avLst/>
          </a:prstGeom>
        </p:spPr>
      </p:pic>
    </p:spTree>
    <p:extLst>
      <p:ext uri="{BB962C8B-B14F-4D97-AF65-F5344CB8AC3E}">
        <p14:creationId xmlns:p14="http://schemas.microsoft.com/office/powerpoint/2010/main" val="271320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419872" y="3187243"/>
            <a:ext cx="4968552"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a:t>Titelstijl van model bewerken</a:t>
            </a:r>
          </a:p>
        </p:txBody>
      </p:sp>
      <p:sp>
        <p:nvSpPr>
          <p:cNvPr id="12" name="Tijdelijke aanduiding voor tekst 11"/>
          <p:cNvSpPr>
            <a:spLocks noGrp="1"/>
          </p:cNvSpPr>
          <p:nvPr>
            <p:ph type="body" sz="quarter" idx="13"/>
          </p:nvPr>
        </p:nvSpPr>
        <p:spPr>
          <a:xfrm>
            <a:off x="3419872" y="3870251"/>
            <a:ext cx="4968809" cy="191449"/>
          </a:xfrm>
          <a:prstGeom prst="rect">
            <a:avLst/>
          </a:prstGeom>
        </p:spPr>
        <p:txBody>
          <a:bodyPr lIns="0" tIns="0" rIns="0" bIns="0">
            <a:noAutofit/>
          </a:bodyPr>
          <a:lstStyle>
            <a:lvl1pPr marL="0" indent="0">
              <a:buNone/>
              <a:defRPr sz="1600" b="1" baseline="0"/>
            </a:lvl1pPr>
          </a:lstStyle>
          <a:p>
            <a:pPr lvl="0"/>
            <a:r>
              <a:rPr lang="nl-NL" dirty="0"/>
              <a:t>Klik om de tekststijl van het model te bewerken</a:t>
            </a:r>
          </a:p>
        </p:txBody>
      </p:sp>
      <p:pic>
        <p:nvPicPr>
          <p:cNvPr id="2527" name="LOGO corporate NL zwart" hidden="1"/>
          <p:cNvPicPr>
            <a:picLocks noChangeAspect="1"/>
          </p:cNvPicPr>
          <p:nvPr userDrawn="1"/>
        </p:nvPicPr>
        <p:blipFill>
          <a:blip r:embed="rId2"/>
          <a:stretch>
            <a:fillRect/>
          </a:stretch>
        </p:blipFill>
        <p:spPr>
          <a:xfrm>
            <a:off x="449320" y="384348"/>
            <a:ext cx="2381073" cy="647677"/>
          </a:xfrm>
          <a:prstGeom prst="rect">
            <a:avLst/>
          </a:prstGeom>
        </p:spPr>
      </p:pic>
      <p:pic>
        <p:nvPicPr>
          <p:cNvPr id="2528" name="LOGO corporate NL wit" hidden="1"/>
          <p:cNvPicPr>
            <a:picLocks noChangeAspect="1"/>
          </p:cNvPicPr>
          <p:nvPr userDrawn="1"/>
        </p:nvPicPr>
        <p:blipFill>
          <a:blip r:embed="rId3"/>
          <a:stretch>
            <a:fillRect/>
          </a:stretch>
        </p:blipFill>
        <p:spPr>
          <a:xfrm>
            <a:off x="449320" y="384348"/>
            <a:ext cx="2381073" cy="647677"/>
          </a:xfrm>
          <a:prstGeom prst="rect">
            <a:avLst/>
          </a:prstGeom>
        </p:spPr>
      </p:pic>
      <p:pic>
        <p:nvPicPr>
          <p:cNvPr id="2529" name="LOGO corporate UK zwart" hidden="1"/>
          <p:cNvPicPr>
            <a:picLocks noChangeAspect="1"/>
          </p:cNvPicPr>
          <p:nvPr userDrawn="1"/>
        </p:nvPicPr>
        <p:blipFill>
          <a:blip r:embed="rId4"/>
          <a:stretch>
            <a:fillRect/>
          </a:stretch>
        </p:blipFill>
        <p:spPr>
          <a:xfrm>
            <a:off x="449320" y="384348"/>
            <a:ext cx="2920529" cy="647677"/>
          </a:xfrm>
          <a:prstGeom prst="rect">
            <a:avLst/>
          </a:prstGeom>
        </p:spPr>
      </p:pic>
      <p:pic>
        <p:nvPicPr>
          <p:cNvPr id="2530" name="LOGO corporate UK wit" hidden="1"/>
          <p:cNvPicPr>
            <a:picLocks noChangeAspect="1"/>
          </p:cNvPicPr>
          <p:nvPr userDrawn="1"/>
        </p:nvPicPr>
        <p:blipFill>
          <a:blip r:embed="rId5"/>
          <a:stretch>
            <a:fillRect/>
          </a:stretch>
        </p:blipFill>
        <p:spPr>
          <a:xfrm>
            <a:off x="449320" y="384348"/>
            <a:ext cx="2920529" cy="647677"/>
          </a:xfrm>
          <a:prstGeom prst="rect">
            <a:avLst/>
          </a:prstGeom>
        </p:spPr>
      </p:pic>
      <p:pic>
        <p:nvPicPr>
          <p:cNvPr id="2531" name="LOGO HAN ARB NL POS" hidden="1"/>
          <p:cNvPicPr>
            <a:picLocks noChangeAspect="1"/>
          </p:cNvPicPr>
          <p:nvPr userDrawn="1"/>
        </p:nvPicPr>
        <p:blipFill>
          <a:blip r:embed="rId6"/>
          <a:stretch>
            <a:fillRect/>
          </a:stretch>
        </p:blipFill>
        <p:spPr>
          <a:xfrm>
            <a:off x="451701" y="384348"/>
            <a:ext cx="2376000" cy="807717"/>
          </a:xfrm>
          <a:prstGeom prst="rect">
            <a:avLst/>
          </a:prstGeom>
        </p:spPr>
      </p:pic>
      <p:pic>
        <p:nvPicPr>
          <p:cNvPr id="2532" name="LOGO Kenniscentrum Arbeid NL wit" hidden="1"/>
          <p:cNvPicPr>
            <a:picLocks noChangeAspect="1"/>
          </p:cNvPicPr>
          <p:nvPr userDrawn="1"/>
        </p:nvPicPr>
        <p:blipFill>
          <a:blip r:embed="rId7"/>
          <a:stretch>
            <a:fillRect/>
          </a:stretch>
        </p:blipFill>
        <p:spPr>
          <a:xfrm>
            <a:off x="451748" y="384348"/>
            <a:ext cx="2376000" cy="807717"/>
          </a:xfrm>
          <a:prstGeom prst="rect">
            <a:avLst/>
          </a:prstGeom>
        </p:spPr>
      </p:pic>
      <p:pic>
        <p:nvPicPr>
          <p:cNvPr id="2533" name="LOGO Art &amp; Society UK zwart" hidden="1"/>
          <p:cNvPicPr>
            <a:picLocks noChangeAspect="1"/>
          </p:cNvPicPr>
          <p:nvPr userDrawn="1"/>
        </p:nvPicPr>
        <p:blipFill>
          <a:blip r:embed="rId8"/>
          <a:stretch>
            <a:fillRect/>
          </a:stretch>
        </p:blipFill>
        <p:spPr>
          <a:xfrm>
            <a:off x="455296" y="384348"/>
            <a:ext cx="2887765" cy="794280"/>
          </a:xfrm>
          <a:prstGeom prst="rect">
            <a:avLst/>
          </a:prstGeom>
        </p:spPr>
      </p:pic>
      <p:pic>
        <p:nvPicPr>
          <p:cNvPr id="2534" name="LOGO Art &amp; Society UK wit" hidden="1"/>
          <p:cNvPicPr>
            <a:picLocks noChangeAspect="1"/>
          </p:cNvPicPr>
          <p:nvPr userDrawn="1"/>
        </p:nvPicPr>
        <p:blipFill>
          <a:blip r:embed="rId9"/>
          <a:stretch>
            <a:fillRect/>
          </a:stretch>
        </p:blipFill>
        <p:spPr>
          <a:xfrm>
            <a:off x="456463" y="384348"/>
            <a:ext cx="2887765" cy="794280"/>
          </a:xfrm>
          <a:prstGeom prst="rect">
            <a:avLst/>
          </a:prstGeom>
        </p:spPr>
      </p:pic>
      <p:pic>
        <p:nvPicPr>
          <p:cNvPr id="2535" name="LOGO Biobased Economy NL zwart" hidden="1"/>
          <p:cNvPicPr>
            <a:picLocks noChangeAspect="1"/>
          </p:cNvPicPr>
          <p:nvPr userDrawn="1"/>
        </p:nvPicPr>
        <p:blipFill>
          <a:blip r:embed="rId10"/>
          <a:stretch>
            <a:fillRect/>
          </a:stretch>
        </p:blipFill>
        <p:spPr>
          <a:xfrm>
            <a:off x="449320" y="384348"/>
            <a:ext cx="2629466" cy="833217"/>
          </a:xfrm>
          <a:prstGeom prst="rect">
            <a:avLst/>
          </a:prstGeom>
        </p:spPr>
      </p:pic>
      <p:pic>
        <p:nvPicPr>
          <p:cNvPr id="2536" name="LOGO Biobased Economy NL wit" hidden="1"/>
          <p:cNvPicPr>
            <a:picLocks noChangeAspect="1"/>
          </p:cNvPicPr>
          <p:nvPr userDrawn="1"/>
        </p:nvPicPr>
        <p:blipFill>
          <a:blip r:embed="rId11"/>
          <a:stretch>
            <a:fillRect/>
          </a:stretch>
        </p:blipFill>
        <p:spPr>
          <a:xfrm>
            <a:off x="449320" y="384348"/>
            <a:ext cx="2629466" cy="833217"/>
          </a:xfrm>
          <a:prstGeom prst="rect">
            <a:avLst/>
          </a:prstGeom>
        </p:spPr>
      </p:pic>
      <p:pic>
        <p:nvPicPr>
          <p:cNvPr id="2537" name="LOGO Biobased Economy UK zwart" hidden="1"/>
          <p:cNvPicPr>
            <a:picLocks noChangeAspect="1"/>
          </p:cNvPicPr>
          <p:nvPr userDrawn="1"/>
        </p:nvPicPr>
        <p:blipFill>
          <a:blip r:embed="rId12"/>
          <a:stretch>
            <a:fillRect/>
          </a:stretch>
        </p:blipFill>
        <p:spPr>
          <a:xfrm>
            <a:off x="449320" y="384348"/>
            <a:ext cx="2914433" cy="801595"/>
          </a:xfrm>
          <a:prstGeom prst="rect">
            <a:avLst/>
          </a:prstGeom>
        </p:spPr>
      </p:pic>
      <p:pic>
        <p:nvPicPr>
          <p:cNvPr id="2538" name="LOGO Biobased Economy UK wit" hidden="1"/>
          <p:cNvPicPr>
            <a:picLocks noChangeAspect="1"/>
          </p:cNvPicPr>
          <p:nvPr userDrawn="1"/>
        </p:nvPicPr>
        <p:blipFill>
          <a:blip r:embed="rId13"/>
          <a:stretch>
            <a:fillRect/>
          </a:stretch>
        </p:blipFill>
        <p:spPr>
          <a:xfrm>
            <a:off x="449320" y="384348"/>
            <a:ext cx="2914433" cy="801595"/>
          </a:xfrm>
          <a:prstGeom prst="rect">
            <a:avLst/>
          </a:prstGeom>
        </p:spPr>
      </p:pic>
      <p:pic>
        <p:nvPicPr>
          <p:cNvPr id="2539" name="LOGO Noorderruimte UK zwart" hidden="1"/>
          <p:cNvPicPr>
            <a:picLocks noChangeAspect="1"/>
          </p:cNvPicPr>
          <p:nvPr userDrawn="1"/>
        </p:nvPicPr>
        <p:blipFill>
          <a:blip r:embed="rId14"/>
          <a:stretch>
            <a:fillRect/>
          </a:stretch>
        </p:blipFill>
        <p:spPr>
          <a:xfrm>
            <a:off x="449320" y="384348"/>
            <a:ext cx="2911004" cy="914367"/>
          </a:xfrm>
          <a:prstGeom prst="rect">
            <a:avLst/>
          </a:prstGeom>
        </p:spPr>
      </p:pic>
      <p:pic>
        <p:nvPicPr>
          <p:cNvPr id="2540" name="LOGO Noorderruimte UK wit" hidden="1"/>
          <p:cNvPicPr>
            <a:picLocks noChangeAspect="1"/>
          </p:cNvPicPr>
          <p:nvPr userDrawn="1"/>
        </p:nvPicPr>
        <p:blipFill>
          <a:blip r:embed="rId15"/>
          <a:stretch>
            <a:fillRect/>
          </a:stretch>
        </p:blipFill>
        <p:spPr>
          <a:xfrm>
            <a:off x="449320" y="384348"/>
            <a:ext cx="2909100" cy="914367"/>
          </a:xfrm>
          <a:prstGeom prst="rect">
            <a:avLst/>
          </a:prstGeom>
        </p:spPr>
      </p:pic>
      <p:pic>
        <p:nvPicPr>
          <p:cNvPr id="2541" name="LOGO Kunst &amp; Samenleving NL zwart" hidden="1"/>
          <p:cNvPicPr>
            <a:picLocks noChangeAspect="1"/>
          </p:cNvPicPr>
          <p:nvPr userDrawn="1"/>
        </p:nvPicPr>
        <p:blipFill>
          <a:blip r:embed="rId16"/>
          <a:stretch>
            <a:fillRect/>
          </a:stretch>
        </p:blipFill>
        <p:spPr>
          <a:xfrm>
            <a:off x="449320" y="384348"/>
            <a:ext cx="2771569" cy="835122"/>
          </a:xfrm>
          <a:prstGeom prst="rect">
            <a:avLst/>
          </a:prstGeom>
        </p:spPr>
      </p:pic>
      <p:pic>
        <p:nvPicPr>
          <p:cNvPr id="2542" name="LOGO Kunst &amp; Samenleving NL wit" hidden="1"/>
          <p:cNvPicPr>
            <a:picLocks noChangeAspect="1"/>
          </p:cNvPicPr>
          <p:nvPr userDrawn="1"/>
        </p:nvPicPr>
        <p:blipFill>
          <a:blip r:embed="rId17"/>
          <a:stretch>
            <a:fillRect/>
          </a:stretch>
        </p:blipFill>
        <p:spPr>
          <a:xfrm>
            <a:off x="449320" y="384348"/>
            <a:ext cx="2771569" cy="835122"/>
          </a:xfrm>
          <a:prstGeom prst="rect">
            <a:avLst/>
          </a:prstGeom>
        </p:spPr>
      </p:pic>
      <p:pic>
        <p:nvPicPr>
          <p:cNvPr id="2543" name="LOGO Labour Market UK zwart" hidden="1"/>
          <p:cNvPicPr>
            <a:picLocks noChangeAspect="1"/>
          </p:cNvPicPr>
          <p:nvPr userDrawn="1"/>
        </p:nvPicPr>
        <p:blipFill>
          <a:blip r:embed="rId18"/>
          <a:stretch>
            <a:fillRect/>
          </a:stretch>
        </p:blipFill>
        <p:spPr>
          <a:xfrm>
            <a:off x="449320" y="384348"/>
            <a:ext cx="2923957" cy="775688"/>
          </a:xfrm>
          <a:prstGeom prst="rect">
            <a:avLst/>
          </a:prstGeom>
        </p:spPr>
      </p:pic>
      <p:pic>
        <p:nvPicPr>
          <p:cNvPr id="2544" name="LOGO Labour Market UK wit" hidden="1"/>
          <p:cNvPicPr>
            <a:picLocks noChangeAspect="1"/>
          </p:cNvPicPr>
          <p:nvPr userDrawn="1"/>
        </p:nvPicPr>
        <p:blipFill>
          <a:blip r:embed="rId19"/>
          <a:stretch>
            <a:fillRect/>
          </a:stretch>
        </p:blipFill>
        <p:spPr>
          <a:xfrm>
            <a:off x="449320" y="384348"/>
            <a:ext cx="2923957" cy="775688"/>
          </a:xfrm>
          <a:prstGeom prst="rect">
            <a:avLst/>
          </a:prstGeom>
        </p:spPr>
      </p:pic>
      <p:pic>
        <p:nvPicPr>
          <p:cNvPr id="2545" name="LOGO Noorderruimte NL zwart" hidden="1"/>
          <p:cNvPicPr>
            <a:picLocks noChangeAspect="1"/>
          </p:cNvPicPr>
          <p:nvPr userDrawn="1"/>
        </p:nvPicPr>
        <p:blipFill>
          <a:blip r:embed="rId20"/>
          <a:stretch>
            <a:fillRect/>
          </a:stretch>
        </p:blipFill>
        <p:spPr>
          <a:xfrm>
            <a:off x="449320" y="384348"/>
            <a:ext cx="2413074" cy="808834"/>
          </a:xfrm>
          <a:prstGeom prst="rect">
            <a:avLst/>
          </a:prstGeom>
        </p:spPr>
      </p:pic>
      <p:pic>
        <p:nvPicPr>
          <p:cNvPr id="2546" name="LOGO Noorderruimte NL wit" hidden="1"/>
          <p:cNvPicPr>
            <a:picLocks noChangeAspect="1"/>
          </p:cNvPicPr>
          <p:nvPr userDrawn="1"/>
        </p:nvPicPr>
        <p:blipFill>
          <a:blip r:embed="rId21"/>
          <a:stretch>
            <a:fillRect/>
          </a:stretch>
        </p:blipFill>
        <p:spPr>
          <a:xfrm>
            <a:off x="449320" y="384348"/>
            <a:ext cx="2413074" cy="808834"/>
          </a:xfrm>
          <a:prstGeom prst="rect">
            <a:avLst/>
          </a:prstGeom>
        </p:spPr>
      </p:pic>
      <p:pic>
        <p:nvPicPr>
          <p:cNvPr id="2547" name="LOGO Lucia Marthas NL zwart" hidden="1"/>
          <p:cNvPicPr>
            <a:picLocks noChangeAspect="1"/>
          </p:cNvPicPr>
          <p:nvPr userDrawn="1"/>
        </p:nvPicPr>
        <p:blipFill>
          <a:blip r:embed="rId22"/>
          <a:stretch>
            <a:fillRect/>
          </a:stretch>
        </p:blipFill>
        <p:spPr>
          <a:xfrm>
            <a:off x="449320" y="384348"/>
            <a:ext cx="2019150" cy="647677"/>
          </a:xfrm>
          <a:prstGeom prst="rect">
            <a:avLst/>
          </a:prstGeom>
        </p:spPr>
      </p:pic>
      <p:pic>
        <p:nvPicPr>
          <p:cNvPr id="2548" name="LOGO Lucia Marthas NL wit" hidden="1"/>
          <p:cNvPicPr>
            <a:picLocks noChangeAspect="1"/>
          </p:cNvPicPr>
          <p:nvPr userDrawn="1"/>
        </p:nvPicPr>
        <p:blipFill>
          <a:blip r:embed="rId23"/>
          <a:stretch>
            <a:fillRect/>
          </a:stretch>
        </p:blipFill>
        <p:spPr>
          <a:xfrm>
            <a:off x="449320" y="384348"/>
            <a:ext cx="2018769" cy="647677"/>
          </a:xfrm>
          <a:prstGeom prst="rect">
            <a:avLst/>
          </a:prstGeom>
        </p:spPr>
      </p:pic>
      <p:pic>
        <p:nvPicPr>
          <p:cNvPr id="2549" name="LOGO Lucia Marthas UK zwart" hidden="1"/>
          <p:cNvPicPr>
            <a:picLocks noChangeAspect="1"/>
          </p:cNvPicPr>
          <p:nvPr userDrawn="1"/>
        </p:nvPicPr>
        <p:blipFill>
          <a:blip r:embed="rId24"/>
          <a:stretch>
            <a:fillRect/>
          </a:stretch>
        </p:blipFill>
        <p:spPr>
          <a:xfrm>
            <a:off x="449320" y="384348"/>
            <a:ext cx="3141492" cy="647677"/>
          </a:xfrm>
          <a:prstGeom prst="rect">
            <a:avLst/>
          </a:prstGeom>
        </p:spPr>
      </p:pic>
      <p:pic>
        <p:nvPicPr>
          <p:cNvPr id="2550" name="LOGO Lucia Marthas UK wit" hidden="1"/>
          <p:cNvPicPr>
            <a:picLocks noChangeAspect="1"/>
          </p:cNvPicPr>
          <p:nvPr userDrawn="1"/>
        </p:nvPicPr>
        <p:blipFill>
          <a:blip r:embed="rId25"/>
          <a:stretch>
            <a:fillRect/>
          </a:stretch>
        </p:blipFill>
        <p:spPr>
          <a:xfrm>
            <a:off x="449320" y="384348"/>
            <a:ext cx="3141492" cy="647677"/>
          </a:xfrm>
          <a:prstGeom prst="rect">
            <a:avLst/>
          </a:prstGeom>
        </p:spPr>
      </p:pic>
      <p:pic>
        <p:nvPicPr>
          <p:cNvPr id="2551" name="LOGO Minerva NL zwart" hidden="1"/>
          <p:cNvPicPr>
            <a:picLocks noChangeAspect="1"/>
          </p:cNvPicPr>
          <p:nvPr userDrawn="1"/>
        </p:nvPicPr>
        <p:blipFill>
          <a:blip r:embed="rId26"/>
          <a:stretch>
            <a:fillRect/>
          </a:stretch>
        </p:blipFill>
        <p:spPr>
          <a:xfrm>
            <a:off x="449320" y="384348"/>
            <a:ext cx="2474030" cy="647677"/>
          </a:xfrm>
          <a:prstGeom prst="rect">
            <a:avLst/>
          </a:prstGeom>
        </p:spPr>
      </p:pic>
      <p:pic>
        <p:nvPicPr>
          <p:cNvPr id="2552" name="LOGO Minerva NL wit" hidden="1"/>
          <p:cNvPicPr>
            <a:picLocks noChangeAspect="1"/>
          </p:cNvPicPr>
          <p:nvPr userDrawn="1"/>
        </p:nvPicPr>
        <p:blipFill>
          <a:blip r:embed="rId27"/>
          <a:stretch>
            <a:fillRect/>
          </a:stretch>
        </p:blipFill>
        <p:spPr>
          <a:xfrm>
            <a:off x="449320" y="384348"/>
            <a:ext cx="2474030" cy="647677"/>
          </a:xfrm>
          <a:prstGeom prst="rect">
            <a:avLst/>
          </a:prstGeom>
        </p:spPr>
      </p:pic>
      <p:pic>
        <p:nvPicPr>
          <p:cNvPr id="2553" name="LOGO Minerva UK zwart" hidden="1"/>
          <p:cNvPicPr>
            <a:picLocks noChangeAspect="1"/>
          </p:cNvPicPr>
          <p:nvPr userDrawn="1"/>
        </p:nvPicPr>
        <p:blipFill>
          <a:blip r:embed="rId28"/>
          <a:stretch>
            <a:fillRect/>
          </a:stretch>
        </p:blipFill>
        <p:spPr>
          <a:xfrm>
            <a:off x="449320" y="384348"/>
            <a:ext cx="2381073" cy="647677"/>
          </a:xfrm>
          <a:prstGeom prst="rect">
            <a:avLst/>
          </a:prstGeom>
        </p:spPr>
      </p:pic>
      <p:pic>
        <p:nvPicPr>
          <p:cNvPr id="2554" name="LOGO Minerva UK wit" hidden="1"/>
          <p:cNvPicPr>
            <a:picLocks noChangeAspect="1"/>
          </p:cNvPicPr>
          <p:nvPr userDrawn="1"/>
        </p:nvPicPr>
        <p:blipFill>
          <a:blip r:embed="rId29"/>
          <a:stretch>
            <a:fillRect/>
          </a:stretch>
        </p:blipFill>
        <p:spPr>
          <a:xfrm>
            <a:off x="449320" y="384348"/>
            <a:ext cx="2381073" cy="647677"/>
          </a:xfrm>
          <a:prstGeom prst="rect">
            <a:avLst/>
          </a:prstGeom>
        </p:spPr>
      </p:pic>
      <p:pic>
        <p:nvPicPr>
          <p:cNvPr id="2555" name="LOGO Ondernemerschap NL zwart" hidden="1"/>
          <p:cNvPicPr>
            <a:picLocks noChangeAspect="1"/>
          </p:cNvPicPr>
          <p:nvPr userDrawn="1"/>
        </p:nvPicPr>
        <p:blipFill>
          <a:blip r:embed="rId30"/>
          <a:stretch>
            <a:fillRect/>
          </a:stretch>
        </p:blipFill>
        <p:spPr>
          <a:xfrm>
            <a:off x="449320" y="384348"/>
            <a:ext cx="3711807" cy="648058"/>
          </a:xfrm>
          <a:prstGeom prst="rect">
            <a:avLst/>
          </a:prstGeom>
        </p:spPr>
      </p:pic>
      <p:pic>
        <p:nvPicPr>
          <p:cNvPr id="2556" name="LOGO Ondernemerschap NL wit" hidden="1"/>
          <p:cNvPicPr>
            <a:picLocks noChangeAspect="1"/>
          </p:cNvPicPr>
          <p:nvPr userDrawn="1"/>
        </p:nvPicPr>
        <p:blipFill>
          <a:blip r:embed="rId31"/>
          <a:stretch>
            <a:fillRect/>
          </a:stretch>
        </p:blipFill>
        <p:spPr>
          <a:xfrm>
            <a:off x="449320" y="384348"/>
            <a:ext cx="3711807" cy="648058"/>
          </a:xfrm>
          <a:prstGeom prst="rect">
            <a:avLst/>
          </a:prstGeom>
        </p:spPr>
      </p:pic>
      <p:pic>
        <p:nvPicPr>
          <p:cNvPr id="2557" name="LOGO Ondernemerschap UK zwart" hidden="1"/>
          <p:cNvPicPr>
            <a:picLocks noChangeAspect="1"/>
          </p:cNvPicPr>
          <p:nvPr userDrawn="1"/>
        </p:nvPicPr>
        <p:blipFill>
          <a:blip r:embed="rId32"/>
          <a:stretch>
            <a:fillRect/>
          </a:stretch>
        </p:blipFill>
        <p:spPr>
          <a:xfrm>
            <a:off x="449320" y="384348"/>
            <a:ext cx="2748710" cy="648058"/>
          </a:xfrm>
          <a:prstGeom prst="rect">
            <a:avLst/>
          </a:prstGeom>
        </p:spPr>
      </p:pic>
      <p:pic>
        <p:nvPicPr>
          <p:cNvPr id="2558" name="LOGO Ondernemerschap UK wit" hidden="1"/>
          <p:cNvPicPr>
            <a:picLocks noChangeAspect="1"/>
          </p:cNvPicPr>
          <p:nvPr userDrawn="1"/>
        </p:nvPicPr>
        <p:blipFill>
          <a:blip r:embed="rId33"/>
          <a:stretch>
            <a:fillRect/>
          </a:stretch>
        </p:blipFill>
        <p:spPr>
          <a:xfrm>
            <a:off x="449320" y="384348"/>
            <a:ext cx="2748710" cy="648058"/>
          </a:xfrm>
          <a:prstGeom prst="rect">
            <a:avLst/>
          </a:prstGeom>
        </p:spPr>
      </p:pic>
      <p:pic>
        <p:nvPicPr>
          <p:cNvPr id="2559" name="LOGO PCC NL zwart" hidden="1"/>
          <p:cNvPicPr>
            <a:picLocks noChangeAspect="1"/>
          </p:cNvPicPr>
          <p:nvPr userDrawn="1"/>
        </p:nvPicPr>
        <p:blipFill>
          <a:blip r:embed="rId34"/>
          <a:stretch>
            <a:fillRect/>
          </a:stretch>
        </p:blipFill>
        <p:spPr>
          <a:xfrm>
            <a:off x="449320" y="384348"/>
            <a:ext cx="2019912" cy="648058"/>
          </a:xfrm>
          <a:prstGeom prst="rect">
            <a:avLst/>
          </a:prstGeom>
        </p:spPr>
      </p:pic>
      <p:pic>
        <p:nvPicPr>
          <p:cNvPr id="2560" name="LOGO PCC NL wit" hidden="1"/>
          <p:cNvPicPr>
            <a:picLocks noChangeAspect="1"/>
          </p:cNvPicPr>
          <p:nvPr userDrawn="1"/>
        </p:nvPicPr>
        <p:blipFill>
          <a:blip r:embed="rId35"/>
          <a:stretch>
            <a:fillRect/>
          </a:stretch>
        </p:blipFill>
        <p:spPr>
          <a:xfrm>
            <a:off x="449320" y="384348"/>
            <a:ext cx="2019912" cy="648058"/>
          </a:xfrm>
          <a:prstGeom prst="rect">
            <a:avLst/>
          </a:prstGeom>
        </p:spPr>
      </p:pic>
      <p:pic>
        <p:nvPicPr>
          <p:cNvPr id="2561" name="LOGO PCC UK zwart" hidden="1"/>
          <p:cNvPicPr>
            <a:picLocks noChangeAspect="1"/>
          </p:cNvPicPr>
          <p:nvPr userDrawn="1"/>
        </p:nvPicPr>
        <p:blipFill>
          <a:blip r:embed="rId36"/>
          <a:stretch>
            <a:fillRect/>
          </a:stretch>
        </p:blipFill>
        <p:spPr>
          <a:xfrm>
            <a:off x="449320" y="384348"/>
            <a:ext cx="2652325" cy="648058"/>
          </a:xfrm>
          <a:prstGeom prst="rect">
            <a:avLst/>
          </a:prstGeom>
        </p:spPr>
      </p:pic>
      <p:pic>
        <p:nvPicPr>
          <p:cNvPr id="2562" name="LOGO PCC UK wit" hidden="1"/>
          <p:cNvPicPr>
            <a:picLocks noChangeAspect="1"/>
          </p:cNvPicPr>
          <p:nvPr userDrawn="1"/>
        </p:nvPicPr>
        <p:blipFill>
          <a:blip r:embed="rId37"/>
          <a:stretch>
            <a:fillRect/>
          </a:stretch>
        </p:blipFill>
        <p:spPr>
          <a:xfrm>
            <a:off x="449320" y="384348"/>
            <a:ext cx="2652325" cy="648058"/>
          </a:xfrm>
          <a:prstGeom prst="rect">
            <a:avLst/>
          </a:prstGeom>
        </p:spPr>
      </p:pic>
      <p:pic>
        <p:nvPicPr>
          <p:cNvPr id="42" name="LOGO P&amp;B NL zwart" hidden="1"/>
          <p:cNvPicPr>
            <a:picLocks noChangeAspect="1"/>
          </p:cNvPicPr>
          <p:nvPr userDrawn="1"/>
        </p:nvPicPr>
        <p:blipFill>
          <a:blip r:embed="rId38"/>
          <a:stretch>
            <a:fillRect/>
          </a:stretch>
        </p:blipFill>
        <p:spPr>
          <a:xfrm>
            <a:off x="449436" y="384348"/>
            <a:ext cx="2379600" cy="645970"/>
          </a:xfrm>
          <a:prstGeom prst="rect">
            <a:avLst/>
          </a:prstGeom>
        </p:spPr>
      </p:pic>
      <p:pic>
        <p:nvPicPr>
          <p:cNvPr id="43" name="LOGO P&amp;B NL wit" hidden="1"/>
          <p:cNvPicPr>
            <a:picLocks noChangeAspect="1"/>
          </p:cNvPicPr>
          <p:nvPr userDrawn="1"/>
        </p:nvPicPr>
        <p:blipFill>
          <a:blip r:embed="rId39"/>
          <a:stretch>
            <a:fillRect/>
          </a:stretch>
        </p:blipFill>
        <p:spPr>
          <a:xfrm>
            <a:off x="449436" y="384348"/>
            <a:ext cx="2379600" cy="645970"/>
          </a:xfrm>
          <a:prstGeom prst="rect">
            <a:avLst/>
          </a:prstGeom>
        </p:spPr>
      </p:pic>
      <p:pic>
        <p:nvPicPr>
          <p:cNvPr id="3" name="LOGO IBS oranje wit" hidden="1"/>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323528" y="411510"/>
            <a:ext cx="2952328" cy="673131"/>
          </a:xfrm>
          <a:prstGeom prst="rect">
            <a:avLst/>
          </a:prstGeom>
        </p:spPr>
      </p:pic>
      <p:pic>
        <p:nvPicPr>
          <p:cNvPr id="4" name="LOGO IBS oranje zwart" hidden="1"/>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251520" y="411510"/>
            <a:ext cx="3067819" cy="699463"/>
          </a:xfrm>
          <a:prstGeom prst="rect">
            <a:avLst/>
          </a:prstGeom>
        </p:spPr>
      </p:pic>
    </p:spTree>
    <p:extLst>
      <p:ext uri="{BB962C8B-B14F-4D97-AF65-F5344CB8AC3E}">
        <p14:creationId xmlns:p14="http://schemas.microsoft.com/office/powerpoint/2010/main" val="3166855487"/>
      </p:ext>
    </p:extLst>
  </p:cSld>
  <p:clrMapOvr>
    <a:masterClrMapping/>
  </p:clrMapOvr>
  <p:extLst>
    <p:ext uri="{DCECCB84-F9BA-43D5-87BE-67443E8EF086}">
      <p15:sldGuideLst xmlns:p15="http://schemas.microsoft.com/office/powerpoint/2012/main">
        <p15:guide id="1" orient="horz" pos="237" userDrawn="1">
          <p15:clr>
            <a:srgbClr val="FBAE40"/>
          </p15:clr>
        </p15:guide>
        <p15:guide id="2" pos="72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128996" y="3183494"/>
            <a:ext cx="4590672"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a:t>Titelstijl van model bewerken</a:t>
            </a:r>
          </a:p>
        </p:txBody>
      </p:sp>
      <p:sp>
        <p:nvSpPr>
          <p:cNvPr id="12" name="Tijdelijke aanduiding voor tekst 11"/>
          <p:cNvSpPr>
            <a:spLocks noGrp="1"/>
          </p:cNvSpPr>
          <p:nvPr>
            <p:ph type="body" sz="quarter" idx="13"/>
          </p:nvPr>
        </p:nvSpPr>
        <p:spPr>
          <a:xfrm>
            <a:off x="1128996" y="3857582"/>
            <a:ext cx="4590910" cy="191449"/>
          </a:xfrm>
          <a:prstGeom prst="rect">
            <a:avLst/>
          </a:prstGeom>
        </p:spPr>
        <p:txBody>
          <a:bodyPr lIns="0" tIns="0" rIns="0" bIns="0">
            <a:noAutofit/>
          </a:bodyPr>
          <a:lstStyle>
            <a:lvl1pPr marL="0" indent="0">
              <a:buNone/>
              <a:defRPr sz="1600" b="1" baseline="0"/>
            </a:lvl1pPr>
          </a:lstStyle>
          <a:p>
            <a:pPr lvl="0"/>
            <a:r>
              <a:rPr lang="nl-NL" dirty="0"/>
              <a:t>Klik om de tekststijl van het model te bewerken</a:t>
            </a:r>
          </a:p>
        </p:txBody>
      </p:sp>
      <p:pic>
        <p:nvPicPr>
          <p:cNvPr id="2491" name="LOGO corporate NL zwart" hidden="1"/>
          <p:cNvPicPr>
            <a:picLocks noChangeAspect="1"/>
          </p:cNvPicPr>
          <p:nvPr userDrawn="1"/>
        </p:nvPicPr>
        <p:blipFill>
          <a:blip r:embed="rId2"/>
          <a:stretch>
            <a:fillRect/>
          </a:stretch>
        </p:blipFill>
        <p:spPr>
          <a:xfrm>
            <a:off x="449320" y="384348"/>
            <a:ext cx="2381073" cy="647677"/>
          </a:xfrm>
          <a:prstGeom prst="rect">
            <a:avLst/>
          </a:prstGeom>
        </p:spPr>
      </p:pic>
      <p:pic>
        <p:nvPicPr>
          <p:cNvPr id="2492" name="LOGO corporate NL wit" hidden="1"/>
          <p:cNvPicPr>
            <a:picLocks noChangeAspect="1"/>
          </p:cNvPicPr>
          <p:nvPr userDrawn="1"/>
        </p:nvPicPr>
        <p:blipFill>
          <a:blip r:embed="rId3"/>
          <a:stretch>
            <a:fillRect/>
          </a:stretch>
        </p:blipFill>
        <p:spPr>
          <a:xfrm>
            <a:off x="449320" y="384348"/>
            <a:ext cx="2381073" cy="647677"/>
          </a:xfrm>
          <a:prstGeom prst="rect">
            <a:avLst/>
          </a:prstGeom>
        </p:spPr>
      </p:pic>
      <p:pic>
        <p:nvPicPr>
          <p:cNvPr id="2493" name="LOGO corporate UK zwart" hidden="1"/>
          <p:cNvPicPr>
            <a:picLocks noChangeAspect="1"/>
          </p:cNvPicPr>
          <p:nvPr userDrawn="1"/>
        </p:nvPicPr>
        <p:blipFill>
          <a:blip r:embed="rId4"/>
          <a:stretch>
            <a:fillRect/>
          </a:stretch>
        </p:blipFill>
        <p:spPr>
          <a:xfrm>
            <a:off x="449320" y="384348"/>
            <a:ext cx="2920529" cy="647677"/>
          </a:xfrm>
          <a:prstGeom prst="rect">
            <a:avLst/>
          </a:prstGeom>
        </p:spPr>
      </p:pic>
      <p:pic>
        <p:nvPicPr>
          <p:cNvPr id="2494" name="LOGO corporate UK wit" hidden="1"/>
          <p:cNvPicPr>
            <a:picLocks noChangeAspect="1"/>
          </p:cNvPicPr>
          <p:nvPr userDrawn="1"/>
        </p:nvPicPr>
        <p:blipFill>
          <a:blip r:embed="rId5"/>
          <a:stretch>
            <a:fillRect/>
          </a:stretch>
        </p:blipFill>
        <p:spPr>
          <a:xfrm>
            <a:off x="449320" y="384348"/>
            <a:ext cx="2920529" cy="647677"/>
          </a:xfrm>
          <a:prstGeom prst="rect">
            <a:avLst/>
          </a:prstGeom>
        </p:spPr>
      </p:pic>
      <p:pic>
        <p:nvPicPr>
          <p:cNvPr id="2495" name="LOGO HAN ARB NL POS" hidden="1"/>
          <p:cNvPicPr>
            <a:picLocks noChangeAspect="1"/>
          </p:cNvPicPr>
          <p:nvPr userDrawn="1"/>
        </p:nvPicPr>
        <p:blipFill>
          <a:blip r:embed="rId6"/>
          <a:stretch>
            <a:fillRect/>
          </a:stretch>
        </p:blipFill>
        <p:spPr>
          <a:xfrm>
            <a:off x="451701" y="384348"/>
            <a:ext cx="2376000" cy="807717"/>
          </a:xfrm>
          <a:prstGeom prst="rect">
            <a:avLst/>
          </a:prstGeom>
        </p:spPr>
      </p:pic>
      <p:pic>
        <p:nvPicPr>
          <p:cNvPr id="2496" name="LOGO HAN ARB NL NEG" hidden="1"/>
          <p:cNvPicPr>
            <a:picLocks noChangeAspect="1"/>
          </p:cNvPicPr>
          <p:nvPr userDrawn="1"/>
        </p:nvPicPr>
        <p:blipFill>
          <a:blip r:embed="rId7"/>
          <a:stretch>
            <a:fillRect/>
          </a:stretch>
        </p:blipFill>
        <p:spPr>
          <a:xfrm>
            <a:off x="451748" y="384348"/>
            <a:ext cx="2376000" cy="807717"/>
          </a:xfrm>
          <a:prstGeom prst="rect">
            <a:avLst/>
          </a:prstGeom>
        </p:spPr>
      </p:pic>
      <p:pic>
        <p:nvPicPr>
          <p:cNvPr id="2497" name="LOGO Art &amp; Society UK zwart" hidden="1"/>
          <p:cNvPicPr>
            <a:picLocks noChangeAspect="1"/>
          </p:cNvPicPr>
          <p:nvPr userDrawn="1"/>
        </p:nvPicPr>
        <p:blipFill>
          <a:blip r:embed="rId8"/>
          <a:stretch>
            <a:fillRect/>
          </a:stretch>
        </p:blipFill>
        <p:spPr>
          <a:xfrm>
            <a:off x="455296" y="384348"/>
            <a:ext cx="2887765" cy="794280"/>
          </a:xfrm>
          <a:prstGeom prst="rect">
            <a:avLst/>
          </a:prstGeom>
        </p:spPr>
      </p:pic>
      <p:pic>
        <p:nvPicPr>
          <p:cNvPr id="2498" name="LOGO Art &amp; Society UK wit" hidden="1"/>
          <p:cNvPicPr>
            <a:picLocks noChangeAspect="1"/>
          </p:cNvPicPr>
          <p:nvPr userDrawn="1"/>
        </p:nvPicPr>
        <p:blipFill>
          <a:blip r:embed="rId9"/>
          <a:stretch>
            <a:fillRect/>
          </a:stretch>
        </p:blipFill>
        <p:spPr>
          <a:xfrm>
            <a:off x="456463" y="384348"/>
            <a:ext cx="2887765" cy="794280"/>
          </a:xfrm>
          <a:prstGeom prst="rect">
            <a:avLst/>
          </a:prstGeom>
        </p:spPr>
      </p:pic>
      <p:pic>
        <p:nvPicPr>
          <p:cNvPr id="2499" name="LOGO Biobased Economy NL zwart" hidden="1"/>
          <p:cNvPicPr>
            <a:picLocks noChangeAspect="1"/>
          </p:cNvPicPr>
          <p:nvPr userDrawn="1"/>
        </p:nvPicPr>
        <p:blipFill>
          <a:blip r:embed="rId10"/>
          <a:stretch>
            <a:fillRect/>
          </a:stretch>
        </p:blipFill>
        <p:spPr>
          <a:xfrm>
            <a:off x="449320" y="384348"/>
            <a:ext cx="2629466" cy="833217"/>
          </a:xfrm>
          <a:prstGeom prst="rect">
            <a:avLst/>
          </a:prstGeom>
        </p:spPr>
      </p:pic>
      <p:pic>
        <p:nvPicPr>
          <p:cNvPr id="2500" name="LOGO Biobased Economy NL wit" hidden="1"/>
          <p:cNvPicPr>
            <a:picLocks noChangeAspect="1"/>
          </p:cNvPicPr>
          <p:nvPr userDrawn="1"/>
        </p:nvPicPr>
        <p:blipFill>
          <a:blip r:embed="rId11"/>
          <a:stretch>
            <a:fillRect/>
          </a:stretch>
        </p:blipFill>
        <p:spPr>
          <a:xfrm>
            <a:off x="449320" y="384348"/>
            <a:ext cx="2629466" cy="833217"/>
          </a:xfrm>
          <a:prstGeom prst="rect">
            <a:avLst/>
          </a:prstGeom>
        </p:spPr>
      </p:pic>
      <p:pic>
        <p:nvPicPr>
          <p:cNvPr id="2501" name="LOGO Biobased Economy UK zwart" hidden="1"/>
          <p:cNvPicPr>
            <a:picLocks noChangeAspect="1"/>
          </p:cNvPicPr>
          <p:nvPr userDrawn="1"/>
        </p:nvPicPr>
        <p:blipFill>
          <a:blip r:embed="rId12"/>
          <a:stretch>
            <a:fillRect/>
          </a:stretch>
        </p:blipFill>
        <p:spPr>
          <a:xfrm>
            <a:off x="449320" y="384348"/>
            <a:ext cx="2914433" cy="801595"/>
          </a:xfrm>
          <a:prstGeom prst="rect">
            <a:avLst/>
          </a:prstGeom>
        </p:spPr>
      </p:pic>
      <p:pic>
        <p:nvPicPr>
          <p:cNvPr id="2502" name="LOGO Biobased Economy UK wit" hidden="1"/>
          <p:cNvPicPr>
            <a:picLocks noChangeAspect="1"/>
          </p:cNvPicPr>
          <p:nvPr userDrawn="1"/>
        </p:nvPicPr>
        <p:blipFill>
          <a:blip r:embed="rId13"/>
          <a:stretch>
            <a:fillRect/>
          </a:stretch>
        </p:blipFill>
        <p:spPr>
          <a:xfrm>
            <a:off x="449320" y="384348"/>
            <a:ext cx="2914433" cy="801595"/>
          </a:xfrm>
          <a:prstGeom prst="rect">
            <a:avLst/>
          </a:prstGeom>
        </p:spPr>
      </p:pic>
      <p:pic>
        <p:nvPicPr>
          <p:cNvPr id="2503" name="LOGO Noorderruimte UK zwart" hidden="1"/>
          <p:cNvPicPr>
            <a:picLocks noChangeAspect="1"/>
          </p:cNvPicPr>
          <p:nvPr userDrawn="1"/>
        </p:nvPicPr>
        <p:blipFill>
          <a:blip r:embed="rId14"/>
          <a:stretch>
            <a:fillRect/>
          </a:stretch>
        </p:blipFill>
        <p:spPr>
          <a:xfrm>
            <a:off x="449320" y="384348"/>
            <a:ext cx="2911004" cy="914367"/>
          </a:xfrm>
          <a:prstGeom prst="rect">
            <a:avLst/>
          </a:prstGeom>
        </p:spPr>
      </p:pic>
      <p:pic>
        <p:nvPicPr>
          <p:cNvPr id="2504" name="LOGO Noorderruimte UK wit" hidden="1"/>
          <p:cNvPicPr>
            <a:picLocks noChangeAspect="1"/>
          </p:cNvPicPr>
          <p:nvPr userDrawn="1"/>
        </p:nvPicPr>
        <p:blipFill>
          <a:blip r:embed="rId15"/>
          <a:stretch>
            <a:fillRect/>
          </a:stretch>
        </p:blipFill>
        <p:spPr>
          <a:xfrm>
            <a:off x="449320" y="384348"/>
            <a:ext cx="2909100" cy="914367"/>
          </a:xfrm>
          <a:prstGeom prst="rect">
            <a:avLst/>
          </a:prstGeom>
        </p:spPr>
      </p:pic>
      <p:pic>
        <p:nvPicPr>
          <p:cNvPr id="2505" name="LOGO Kunst &amp; Samenleving NL zwart" hidden="1"/>
          <p:cNvPicPr>
            <a:picLocks noChangeAspect="1"/>
          </p:cNvPicPr>
          <p:nvPr userDrawn="1"/>
        </p:nvPicPr>
        <p:blipFill>
          <a:blip r:embed="rId16"/>
          <a:stretch>
            <a:fillRect/>
          </a:stretch>
        </p:blipFill>
        <p:spPr>
          <a:xfrm>
            <a:off x="449320" y="384348"/>
            <a:ext cx="2771569" cy="835122"/>
          </a:xfrm>
          <a:prstGeom prst="rect">
            <a:avLst/>
          </a:prstGeom>
        </p:spPr>
      </p:pic>
      <p:pic>
        <p:nvPicPr>
          <p:cNvPr id="2506" name="LOGO Kunst &amp; Samenleving NL wit" hidden="1"/>
          <p:cNvPicPr>
            <a:picLocks noChangeAspect="1"/>
          </p:cNvPicPr>
          <p:nvPr userDrawn="1"/>
        </p:nvPicPr>
        <p:blipFill>
          <a:blip r:embed="rId17"/>
          <a:stretch>
            <a:fillRect/>
          </a:stretch>
        </p:blipFill>
        <p:spPr>
          <a:xfrm>
            <a:off x="449320" y="384348"/>
            <a:ext cx="2771569" cy="835122"/>
          </a:xfrm>
          <a:prstGeom prst="rect">
            <a:avLst/>
          </a:prstGeom>
        </p:spPr>
      </p:pic>
      <p:pic>
        <p:nvPicPr>
          <p:cNvPr id="2507" name="LOGO Labour Market UK zwart" hidden="1"/>
          <p:cNvPicPr>
            <a:picLocks noChangeAspect="1"/>
          </p:cNvPicPr>
          <p:nvPr userDrawn="1"/>
        </p:nvPicPr>
        <p:blipFill>
          <a:blip r:embed="rId18"/>
          <a:stretch>
            <a:fillRect/>
          </a:stretch>
        </p:blipFill>
        <p:spPr>
          <a:xfrm>
            <a:off x="449320" y="384348"/>
            <a:ext cx="2923957" cy="775688"/>
          </a:xfrm>
          <a:prstGeom prst="rect">
            <a:avLst/>
          </a:prstGeom>
        </p:spPr>
      </p:pic>
      <p:pic>
        <p:nvPicPr>
          <p:cNvPr id="2508" name="LOGO Labour Market UK wit" hidden="1"/>
          <p:cNvPicPr>
            <a:picLocks noChangeAspect="1"/>
          </p:cNvPicPr>
          <p:nvPr userDrawn="1"/>
        </p:nvPicPr>
        <p:blipFill>
          <a:blip r:embed="rId19"/>
          <a:stretch>
            <a:fillRect/>
          </a:stretch>
        </p:blipFill>
        <p:spPr>
          <a:xfrm>
            <a:off x="449320" y="384348"/>
            <a:ext cx="2923957" cy="775688"/>
          </a:xfrm>
          <a:prstGeom prst="rect">
            <a:avLst/>
          </a:prstGeom>
        </p:spPr>
      </p:pic>
      <p:pic>
        <p:nvPicPr>
          <p:cNvPr id="2509" name="LOGO Noorderruimte NL zwart" hidden="1"/>
          <p:cNvPicPr>
            <a:picLocks noChangeAspect="1"/>
          </p:cNvPicPr>
          <p:nvPr userDrawn="1"/>
        </p:nvPicPr>
        <p:blipFill>
          <a:blip r:embed="rId20"/>
          <a:stretch>
            <a:fillRect/>
          </a:stretch>
        </p:blipFill>
        <p:spPr>
          <a:xfrm>
            <a:off x="449320" y="384348"/>
            <a:ext cx="2413074" cy="808834"/>
          </a:xfrm>
          <a:prstGeom prst="rect">
            <a:avLst/>
          </a:prstGeom>
        </p:spPr>
      </p:pic>
      <p:pic>
        <p:nvPicPr>
          <p:cNvPr id="2510" name="LOGO Noorderruimte NL wit" hidden="1"/>
          <p:cNvPicPr>
            <a:picLocks noChangeAspect="1"/>
          </p:cNvPicPr>
          <p:nvPr userDrawn="1"/>
        </p:nvPicPr>
        <p:blipFill>
          <a:blip r:embed="rId21"/>
          <a:stretch>
            <a:fillRect/>
          </a:stretch>
        </p:blipFill>
        <p:spPr>
          <a:xfrm>
            <a:off x="449320" y="384348"/>
            <a:ext cx="2413074" cy="808834"/>
          </a:xfrm>
          <a:prstGeom prst="rect">
            <a:avLst/>
          </a:prstGeom>
        </p:spPr>
      </p:pic>
      <p:pic>
        <p:nvPicPr>
          <p:cNvPr id="2511" name="LOGO Lucia Marthas NL zwart" hidden="1"/>
          <p:cNvPicPr>
            <a:picLocks noChangeAspect="1"/>
          </p:cNvPicPr>
          <p:nvPr userDrawn="1"/>
        </p:nvPicPr>
        <p:blipFill>
          <a:blip r:embed="rId22"/>
          <a:stretch>
            <a:fillRect/>
          </a:stretch>
        </p:blipFill>
        <p:spPr>
          <a:xfrm>
            <a:off x="449320" y="384348"/>
            <a:ext cx="2019150" cy="647677"/>
          </a:xfrm>
          <a:prstGeom prst="rect">
            <a:avLst/>
          </a:prstGeom>
        </p:spPr>
      </p:pic>
      <p:pic>
        <p:nvPicPr>
          <p:cNvPr id="2512" name="LOGO Lucia Marthas NL wit" hidden="1"/>
          <p:cNvPicPr>
            <a:picLocks noChangeAspect="1"/>
          </p:cNvPicPr>
          <p:nvPr userDrawn="1"/>
        </p:nvPicPr>
        <p:blipFill>
          <a:blip r:embed="rId23"/>
          <a:stretch>
            <a:fillRect/>
          </a:stretch>
        </p:blipFill>
        <p:spPr>
          <a:xfrm>
            <a:off x="449320" y="384348"/>
            <a:ext cx="2018769" cy="647677"/>
          </a:xfrm>
          <a:prstGeom prst="rect">
            <a:avLst/>
          </a:prstGeom>
        </p:spPr>
      </p:pic>
      <p:pic>
        <p:nvPicPr>
          <p:cNvPr id="2513" name="LOGO Lucia Marthas UK zwart" hidden="1"/>
          <p:cNvPicPr>
            <a:picLocks noChangeAspect="1"/>
          </p:cNvPicPr>
          <p:nvPr userDrawn="1"/>
        </p:nvPicPr>
        <p:blipFill>
          <a:blip r:embed="rId24"/>
          <a:stretch>
            <a:fillRect/>
          </a:stretch>
        </p:blipFill>
        <p:spPr>
          <a:xfrm>
            <a:off x="449320" y="384348"/>
            <a:ext cx="3141492" cy="647677"/>
          </a:xfrm>
          <a:prstGeom prst="rect">
            <a:avLst/>
          </a:prstGeom>
        </p:spPr>
      </p:pic>
      <p:pic>
        <p:nvPicPr>
          <p:cNvPr id="2514" name="LOGO Lucia Marthas UK wit" hidden="1"/>
          <p:cNvPicPr>
            <a:picLocks noChangeAspect="1"/>
          </p:cNvPicPr>
          <p:nvPr userDrawn="1"/>
        </p:nvPicPr>
        <p:blipFill>
          <a:blip r:embed="rId25"/>
          <a:stretch>
            <a:fillRect/>
          </a:stretch>
        </p:blipFill>
        <p:spPr>
          <a:xfrm>
            <a:off x="449320" y="384348"/>
            <a:ext cx="3141492" cy="647677"/>
          </a:xfrm>
          <a:prstGeom prst="rect">
            <a:avLst/>
          </a:prstGeom>
        </p:spPr>
      </p:pic>
      <p:pic>
        <p:nvPicPr>
          <p:cNvPr id="2515" name="LOGO Minerva NL zwart" hidden="1"/>
          <p:cNvPicPr>
            <a:picLocks noChangeAspect="1"/>
          </p:cNvPicPr>
          <p:nvPr userDrawn="1"/>
        </p:nvPicPr>
        <p:blipFill>
          <a:blip r:embed="rId26"/>
          <a:stretch>
            <a:fillRect/>
          </a:stretch>
        </p:blipFill>
        <p:spPr>
          <a:xfrm>
            <a:off x="449320" y="384348"/>
            <a:ext cx="2474030" cy="647677"/>
          </a:xfrm>
          <a:prstGeom prst="rect">
            <a:avLst/>
          </a:prstGeom>
        </p:spPr>
      </p:pic>
      <p:pic>
        <p:nvPicPr>
          <p:cNvPr id="2516" name="LOGO Minerva NL wit" hidden="1"/>
          <p:cNvPicPr>
            <a:picLocks noChangeAspect="1"/>
          </p:cNvPicPr>
          <p:nvPr userDrawn="1"/>
        </p:nvPicPr>
        <p:blipFill>
          <a:blip r:embed="rId27"/>
          <a:stretch>
            <a:fillRect/>
          </a:stretch>
        </p:blipFill>
        <p:spPr>
          <a:xfrm>
            <a:off x="449320" y="384348"/>
            <a:ext cx="2474030" cy="647677"/>
          </a:xfrm>
          <a:prstGeom prst="rect">
            <a:avLst/>
          </a:prstGeom>
        </p:spPr>
      </p:pic>
      <p:pic>
        <p:nvPicPr>
          <p:cNvPr id="2517" name="LOGO Minerva UK zwart" hidden="1"/>
          <p:cNvPicPr>
            <a:picLocks noChangeAspect="1"/>
          </p:cNvPicPr>
          <p:nvPr userDrawn="1"/>
        </p:nvPicPr>
        <p:blipFill>
          <a:blip r:embed="rId28"/>
          <a:stretch>
            <a:fillRect/>
          </a:stretch>
        </p:blipFill>
        <p:spPr>
          <a:xfrm>
            <a:off x="449320" y="384348"/>
            <a:ext cx="2381073" cy="647677"/>
          </a:xfrm>
          <a:prstGeom prst="rect">
            <a:avLst/>
          </a:prstGeom>
        </p:spPr>
      </p:pic>
      <p:pic>
        <p:nvPicPr>
          <p:cNvPr id="2518" name="LOGO Minerva UK wit" hidden="1"/>
          <p:cNvPicPr>
            <a:picLocks noChangeAspect="1"/>
          </p:cNvPicPr>
          <p:nvPr userDrawn="1"/>
        </p:nvPicPr>
        <p:blipFill>
          <a:blip r:embed="rId29"/>
          <a:stretch>
            <a:fillRect/>
          </a:stretch>
        </p:blipFill>
        <p:spPr>
          <a:xfrm>
            <a:off x="449320" y="384348"/>
            <a:ext cx="2381073" cy="647677"/>
          </a:xfrm>
          <a:prstGeom prst="rect">
            <a:avLst/>
          </a:prstGeom>
        </p:spPr>
      </p:pic>
      <p:pic>
        <p:nvPicPr>
          <p:cNvPr id="2519" name="LOGO Ondernemerschap NL zwart" hidden="1"/>
          <p:cNvPicPr>
            <a:picLocks noChangeAspect="1"/>
          </p:cNvPicPr>
          <p:nvPr userDrawn="1"/>
        </p:nvPicPr>
        <p:blipFill>
          <a:blip r:embed="rId30"/>
          <a:stretch>
            <a:fillRect/>
          </a:stretch>
        </p:blipFill>
        <p:spPr>
          <a:xfrm>
            <a:off x="449320" y="384348"/>
            <a:ext cx="3711807" cy="648058"/>
          </a:xfrm>
          <a:prstGeom prst="rect">
            <a:avLst/>
          </a:prstGeom>
        </p:spPr>
      </p:pic>
      <p:pic>
        <p:nvPicPr>
          <p:cNvPr id="2520" name="LOGO Ondernemerschap NL wit" hidden="1"/>
          <p:cNvPicPr>
            <a:picLocks noChangeAspect="1"/>
          </p:cNvPicPr>
          <p:nvPr userDrawn="1"/>
        </p:nvPicPr>
        <p:blipFill>
          <a:blip r:embed="rId31"/>
          <a:stretch>
            <a:fillRect/>
          </a:stretch>
        </p:blipFill>
        <p:spPr>
          <a:xfrm>
            <a:off x="449320" y="384348"/>
            <a:ext cx="3711807" cy="648058"/>
          </a:xfrm>
          <a:prstGeom prst="rect">
            <a:avLst/>
          </a:prstGeom>
        </p:spPr>
      </p:pic>
      <p:pic>
        <p:nvPicPr>
          <p:cNvPr id="2521" name="LOGO Ondernemerschap UK zwart" hidden="1"/>
          <p:cNvPicPr>
            <a:picLocks noChangeAspect="1"/>
          </p:cNvPicPr>
          <p:nvPr userDrawn="1"/>
        </p:nvPicPr>
        <p:blipFill>
          <a:blip r:embed="rId32"/>
          <a:stretch>
            <a:fillRect/>
          </a:stretch>
        </p:blipFill>
        <p:spPr>
          <a:xfrm>
            <a:off x="449320" y="384348"/>
            <a:ext cx="2748710" cy="648058"/>
          </a:xfrm>
          <a:prstGeom prst="rect">
            <a:avLst/>
          </a:prstGeom>
        </p:spPr>
      </p:pic>
      <p:pic>
        <p:nvPicPr>
          <p:cNvPr id="2522" name="LOGO Ondernemerschap UK wit" hidden="1"/>
          <p:cNvPicPr>
            <a:picLocks noChangeAspect="1"/>
          </p:cNvPicPr>
          <p:nvPr userDrawn="1"/>
        </p:nvPicPr>
        <p:blipFill>
          <a:blip r:embed="rId33"/>
          <a:stretch>
            <a:fillRect/>
          </a:stretch>
        </p:blipFill>
        <p:spPr>
          <a:xfrm>
            <a:off x="449320" y="384348"/>
            <a:ext cx="2748710" cy="648058"/>
          </a:xfrm>
          <a:prstGeom prst="rect">
            <a:avLst/>
          </a:prstGeom>
        </p:spPr>
      </p:pic>
      <p:pic>
        <p:nvPicPr>
          <p:cNvPr id="2523" name="LOGO PCC NL zwart" hidden="1"/>
          <p:cNvPicPr>
            <a:picLocks noChangeAspect="1"/>
          </p:cNvPicPr>
          <p:nvPr userDrawn="1"/>
        </p:nvPicPr>
        <p:blipFill>
          <a:blip r:embed="rId34"/>
          <a:stretch>
            <a:fillRect/>
          </a:stretch>
        </p:blipFill>
        <p:spPr>
          <a:xfrm>
            <a:off x="449320" y="384348"/>
            <a:ext cx="2019912" cy="648058"/>
          </a:xfrm>
          <a:prstGeom prst="rect">
            <a:avLst/>
          </a:prstGeom>
        </p:spPr>
      </p:pic>
      <p:pic>
        <p:nvPicPr>
          <p:cNvPr id="2524" name="LOGO PCC NL wit" hidden="1"/>
          <p:cNvPicPr>
            <a:picLocks noChangeAspect="1"/>
          </p:cNvPicPr>
          <p:nvPr userDrawn="1"/>
        </p:nvPicPr>
        <p:blipFill>
          <a:blip r:embed="rId35"/>
          <a:stretch>
            <a:fillRect/>
          </a:stretch>
        </p:blipFill>
        <p:spPr>
          <a:xfrm>
            <a:off x="449320" y="384348"/>
            <a:ext cx="2019912" cy="648058"/>
          </a:xfrm>
          <a:prstGeom prst="rect">
            <a:avLst/>
          </a:prstGeom>
        </p:spPr>
      </p:pic>
      <p:pic>
        <p:nvPicPr>
          <p:cNvPr id="2525" name="LOGO PCC UK zwart" hidden="1"/>
          <p:cNvPicPr>
            <a:picLocks noChangeAspect="1"/>
          </p:cNvPicPr>
          <p:nvPr userDrawn="1"/>
        </p:nvPicPr>
        <p:blipFill>
          <a:blip r:embed="rId36"/>
          <a:stretch>
            <a:fillRect/>
          </a:stretch>
        </p:blipFill>
        <p:spPr>
          <a:xfrm>
            <a:off x="449320" y="384348"/>
            <a:ext cx="2652325" cy="648058"/>
          </a:xfrm>
          <a:prstGeom prst="rect">
            <a:avLst/>
          </a:prstGeom>
        </p:spPr>
      </p:pic>
      <p:pic>
        <p:nvPicPr>
          <p:cNvPr id="2526" name="LOGO PCC UK wit" hidden="1"/>
          <p:cNvPicPr>
            <a:picLocks noChangeAspect="1"/>
          </p:cNvPicPr>
          <p:nvPr userDrawn="1"/>
        </p:nvPicPr>
        <p:blipFill>
          <a:blip r:embed="rId37"/>
          <a:stretch>
            <a:fillRect/>
          </a:stretch>
        </p:blipFill>
        <p:spPr>
          <a:xfrm>
            <a:off x="449320" y="384348"/>
            <a:ext cx="2652325" cy="648058"/>
          </a:xfrm>
          <a:prstGeom prst="rect">
            <a:avLst/>
          </a:prstGeom>
        </p:spPr>
      </p:pic>
      <p:pic>
        <p:nvPicPr>
          <p:cNvPr id="40" name="LOGO P&amp;B NL zwart" hidden="1"/>
          <p:cNvPicPr>
            <a:picLocks noChangeAspect="1"/>
          </p:cNvPicPr>
          <p:nvPr userDrawn="1"/>
        </p:nvPicPr>
        <p:blipFill>
          <a:blip r:embed="rId38"/>
          <a:stretch>
            <a:fillRect/>
          </a:stretch>
        </p:blipFill>
        <p:spPr>
          <a:xfrm>
            <a:off x="449436" y="384348"/>
            <a:ext cx="2379600" cy="645970"/>
          </a:xfrm>
          <a:prstGeom prst="rect">
            <a:avLst/>
          </a:prstGeom>
        </p:spPr>
      </p:pic>
      <p:pic>
        <p:nvPicPr>
          <p:cNvPr id="41" name="LOGO P&amp;B NL wit" hidden="1"/>
          <p:cNvPicPr>
            <a:picLocks noChangeAspect="1"/>
          </p:cNvPicPr>
          <p:nvPr userDrawn="1"/>
        </p:nvPicPr>
        <p:blipFill>
          <a:blip r:embed="rId39"/>
          <a:stretch>
            <a:fillRect/>
          </a:stretch>
        </p:blipFill>
        <p:spPr>
          <a:xfrm>
            <a:off x="449436" y="384348"/>
            <a:ext cx="2379600" cy="645970"/>
          </a:xfrm>
          <a:prstGeom prst="rect">
            <a:avLst/>
          </a:prstGeom>
        </p:spPr>
      </p:pic>
      <p:pic>
        <p:nvPicPr>
          <p:cNvPr id="3" name="LOGO IBS oranje wit" hidden="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323529" y="339502"/>
            <a:ext cx="3312368" cy="755220"/>
          </a:xfrm>
          <a:prstGeom prst="rect">
            <a:avLst/>
          </a:prstGeom>
        </p:spPr>
      </p:pic>
      <p:pic>
        <p:nvPicPr>
          <p:cNvPr id="4" name="LOGO IBS oranje zwart"/>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323529" y="339502"/>
            <a:ext cx="3158246" cy="720080"/>
          </a:xfrm>
          <a:prstGeom prst="rect">
            <a:avLst/>
          </a:prstGeom>
        </p:spPr>
      </p:pic>
    </p:spTree>
    <p:extLst>
      <p:ext uri="{BB962C8B-B14F-4D97-AF65-F5344CB8AC3E}">
        <p14:creationId xmlns:p14="http://schemas.microsoft.com/office/powerpoint/2010/main" val="275423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a:t>Titelstijl van model bewerken</a:t>
            </a:r>
          </a:p>
        </p:txBody>
      </p:sp>
      <p:sp>
        <p:nvSpPr>
          <p:cNvPr id="3" name="Tijdelijke aanduiding voor inhoud 2"/>
          <p:cNvSpPr>
            <a:spLocks noGrp="1"/>
          </p:cNvSpPr>
          <p:nvPr>
            <p:ph idx="1"/>
          </p:nvPr>
        </p:nvSpPr>
        <p:spPr>
          <a:xfrm>
            <a:off x="745648" y="1544400"/>
            <a:ext cx="7858800" cy="3079578"/>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D9B09144-4354-468E-B96F-255B23C97241}" type="slidenum">
              <a:rPr lang="nl-NL" altLang="nl-NL"/>
              <a:pPr>
                <a:defRPr/>
              </a:pPr>
              <a:t>‹#›</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39D311BD-A803-45BE-920B-B37ABCF87B15}" type="datetime1">
              <a:rPr lang="nl-NL" altLang="nl-NL" smtClean="0"/>
              <a:t>17-5-2020</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417055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a:t>Titelstijl van model bewerken</a:t>
            </a:r>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7DC42685-686F-4C5E-ADAD-CAFCAB1E8FF9}" type="slidenum">
              <a:rPr lang="nl-NL" altLang="nl-NL"/>
              <a:pPr>
                <a:defRPr/>
              </a:pPr>
              <a:t>‹#›</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3FD832DB-46C7-43B4-9DC9-5806E7FBB677}" type="datetime1">
              <a:rPr lang="nl-NL" altLang="nl-NL" smtClean="0"/>
              <a:t>17-5-2020</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22028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483517"/>
            <a:ext cx="7776864" cy="579711"/>
          </a:xfrm>
          <a:prstGeom prst="rect">
            <a:avLst/>
          </a:prstGeom>
        </p:spPr>
        <p:txBody>
          <a:bodyPr/>
          <a:lstStyle>
            <a:lvl1pPr>
              <a:defRPr sz="3000" b="1">
                <a:solidFill>
                  <a:srgbClr val="EE7F00"/>
                </a:solidFill>
              </a:defRPr>
            </a:lvl1pPr>
          </a:lstStyle>
          <a:p>
            <a:r>
              <a:rPr lang="nl-NL" dirty="0"/>
              <a:t>Titelstijl van model bewerken</a:t>
            </a:r>
          </a:p>
        </p:txBody>
      </p:sp>
      <p:sp>
        <p:nvSpPr>
          <p:cNvPr id="3" name="Tijdelijke aanduiding voor inhoud 2"/>
          <p:cNvSpPr>
            <a:spLocks noGrp="1"/>
          </p:cNvSpPr>
          <p:nvPr>
            <p:ph sz="half" idx="1"/>
          </p:nvPr>
        </p:nvSpPr>
        <p:spPr>
          <a:xfrm>
            <a:off x="4788024" y="1221600"/>
            <a:ext cx="3744416" cy="3394472"/>
          </a:xfrm>
          <a:prstGeom prst="rect">
            <a:avLst/>
          </a:prstGeom>
        </p:spPr>
        <p:txBody>
          <a:bodyPr/>
          <a:lstStyle>
            <a:lvl1pPr>
              <a:buClr>
                <a:srgbClr val="444444"/>
              </a:buClr>
              <a:defRPr sz="1800">
                <a:solidFill>
                  <a:srgbClr val="444444"/>
                </a:solidFill>
              </a:defRPr>
            </a:lvl1pPr>
            <a:lvl2pPr>
              <a:buClrTx/>
              <a:defRPr sz="1800">
                <a:solidFill>
                  <a:srgbClr val="444444"/>
                </a:solidFill>
              </a:defRPr>
            </a:lvl2pPr>
            <a:lvl3pPr>
              <a:buClr>
                <a:srgbClr val="444444"/>
              </a:buClr>
              <a:defRPr sz="1800">
                <a:solidFill>
                  <a:srgbClr val="444444"/>
                </a:solidFill>
              </a:defRPr>
            </a:lvl3pPr>
            <a:lvl4pPr>
              <a:buClr>
                <a:srgbClr val="444444"/>
              </a:buClr>
              <a:defRPr sz="1800">
                <a:solidFill>
                  <a:srgbClr val="444444"/>
                </a:solidFill>
              </a:defRPr>
            </a:lvl4pPr>
            <a:lvl5pPr>
              <a:buClr>
                <a:srgbClr val="444444"/>
              </a:buClr>
              <a:defRPr sz="1800">
                <a:solidFill>
                  <a:srgbClr val="444444"/>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755576" y="1221600"/>
            <a:ext cx="3744416" cy="3394472"/>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8"/>
          <p:cNvSpPr>
            <a:spLocks noGrp="1"/>
          </p:cNvSpPr>
          <p:nvPr>
            <p:ph type="sldNum" sz="quarter" idx="10"/>
          </p:nvPr>
        </p:nvSpPr>
        <p:spPr>
          <a:ln/>
        </p:spPr>
        <p:txBody>
          <a:bodyPr/>
          <a:lstStyle>
            <a:lvl1pPr>
              <a:defRPr/>
            </a:lvl1pPr>
          </a:lstStyle>
          <a:p>
            <a:pPr>
              <a:defRPr/>
            </a:pPr>
            <a:fld id="{BA5A5675-9E12-4B34-A08B-B273AB39066F}"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221E0401-157E-4A58-9359-CC310D72CD4A}"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231534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inhoud 2"/>
          <p:cNvSpPr>
            <a:spLocks noGrp="1"/>
          </p:cNvSpPr>
          <p:nvPr>
            <p:ph idx="1"/>
          </p:nvPr>
        </p:nvSpPr>
        <p:spPr>
          <a:xfrm>
            <a:off x="3575050" y="627534"/>
            <a:ext cx="4957390" cy="3967089"/>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755577" y="1491630"/>
            <a:ext cx="2709937" cy="3102993"/>
          </a:xfrm>
          <a:prstGeom prst="rect">
            <a:avLst/>
          </a:prstGeom>
        </p:spPr>
        <p:txBody>
          <a:bodyPr/>
          <a:lstStyle>
            <a:lvl1pPr marL="0" indent="0">
              <a:buNone/>
              <a:defRPr sz="140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E75EF47C-01F3-4F4F-A1BF-FFE3001B0B13}"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440E1B48-B1C5-4112-85D6-1B2DD1C63CF3}"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231235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afbeelding 2"/>
          <p:cNvSpPr>
            <a:spLocks noGrp="1"/>
          </p:cNvSpPr>
          <p:nvPr>
            <p:ph type="pic" idx="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C326D8DE-928B-4AA6-B48C-AB3DA08A7832}" type="slidenum">
              <a:rPr lang="nl-NL" altLang="nl-NL"/>
              <a:pPr>
                <a:defRPr/>
              </a:pPr>
              <a:t>‹#›</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463ECA5B-A2E5-4B2B-860F-9399EDC50748}" type="datetime1">
              <a:rPr lang="nl-NL" altLang="nl-NL" smtClean="0"/>
              <a:t>17-5-2020</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BPiKA consortiumbijeenkomst sessie 2A</a:t>
            </a:r>
          </a:p>
        </p:txBody>
      </p:sp>
    </p:spTree>
    <p:extLst>
      <p:ext uri="{BB962C8B-B14F-4D97-AF65-F5344CB8AC3E}">
        <p14:creationId xmlns:p14="http://schemas.microsoft.com/office/powerpoint/2010/main" val="368275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image" Target="../media/image1.emf"/><Relationship Id="rId12"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5.xml"/><Relationship Id="rId11" Type="http://schemas.openxmlformats.org/officeDocument/2006/relationships/image" Target="../media/image5.emf"/><Relationship Id="rId5" Type="http://schemas.openxmlformats.org/officeDocument/2006/relationships/slideLayout" Target="../slideLayouts/slideLayout9.xml"/><Relationship Id="rId10" Type="http://schemas.openxmlformats.org/officeDocument/2006/relationships/image" Target="../media/image4.emf"/><Relationship Id="rId4" Type="http://schemas.openxmlformats.org/officeDocument/2006/relationships/slideLayout" Target="../slideLayouts/slideLayout8.xml"/><Relationship Id="rId9"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2.xml"/><Relationship Id="rId7" Type="http://schemas.openxmlformats.org/officeDocument/2006/relationships/image" Target="../media/image1.emf"/><Relationship Id="rId12" Type="http://schemas.openxmlformats.org/officeDocument/2006/relationships/image" Target="../media/image6.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6.xml"/><Relationship Id="rId11" Type="http://schemas.openxmlformats.org/officeDocument/2006/relationships/image" Target="../media/image5.emf"/><Relationship Id="rId5" Type="http://schemas.openxmlformats.org/officeDocument/2006/relationships/slideLayout" Target="../slideLayouts/slideLayout14.xml"/><Relationship Id="rId10" Type="http://schemas.openxmlformats.org/officeDocument/2006/relationships/image" Target="../media/image4.emf"/><Relationship Id="rId4" Type="http://schemas.openxmlformats.org/officeDocument/2006/relationships/slideLayout" Target="../slideLayouts/slideLayout13.xml"/><Relationship Id="rId9"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theme" Target="../theme/theme8.xml"/><Relationship Id="rId1" Type="http://schemas.openxmlformats.org/officeDocument/2006/relationships/slideLayout" Target="../slideLayouts/slideLayout1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hthoek 9"/>
          <p:cNvSpPr>
            <a:spLocks noChangeArrowheads="1"/>
          </p:cNvSpPr>
          <p:nvPr userDrawn="1"/>
        </p:nvSpPr>
        <p:spPr bwMode="auto">
          <a:xfrm>
            <a:off x="2573338" y="0"/>
            <a:ext cx="3997325" cy="422275"/>
          </a:xfrm>
          <a:prstGeom prst="rect">
            <a:avLst/>
          </a:prstGeom>
          <a:solidFill>
            <a:srgbClr val="EE7F00"/>
          </a:solidFill>
          <a:ln>
            <a:noFill/>
          </a:ln>
          <a:effectLst>
            <a:outerShdw blurRad="40000" dist="23000" dir="5400000" rotWithShape="0">
              <a:srgbClr val="808080">
                <a:alpha val="34999"/>
              </a:srgbClr>
            </a:outerShdw>
          </a:effectLst>
        </p:spPr>
        <p:txBody>
          <a:bodyPr anchor="ctr"/>
          <a:lstStyle/>
          <a:p>
            <a:pPr algn="ctr">
              <a:defRPr/>
            </a:pPr>
            <a:endParaRPr lang="nl-NL">
              <a:solidFill>
                <a:schemeClr val="lt1"/>
              </a:solidFill>
              <a:latin typeface="+mn-lt"/>
              <a:ea typeface="+mn-ea"/>
            </a:endParaRPr>
          </a:p>
        </p:txBody>
      </p:sp>
      <p:sp>
        <p:nvSpPr>
          <p:cNvPr id="11" name="Rechthoek 10"/>
          <p:cNvSpPr/>
          <p:nvPr userDrawn="1"/>
        </p:nvSpPr>
        <p:spPr bwMode="auto">
          <a:xfrm>
            <a:off x="1709738" y="382588"/>
            <a:ext cx="5724525" cy="2286000"/>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1028" name="SHARE POS"/>
          <p:cNvGrpSpPr>
            <a:grpSpLocks/>
          </p:cNvGrpSpPr>
          <p:nvPr userDrawn="1"/>
        </p:nvGrpSpPr>
        <p:grpSpPr bwMode="auto">
          <a:xfrm>
            <a:off x="2959100" y="4732338"/>
            <a:ext cx="3225800" cy="292100"/>
            <a:chOff x="3000882" y="4731989"/>
            <a:chExt cx="3227302" cy="292551"/>
          </a:xfrm>
        </p:grpSpPr>
        <p:sp>
          <p:nvSpPr>
            <p:cNvPr id="6" name="Titel 1"/>
            <p:cNvSpPr txBox="1">
              <a:spLocks/>
            </p:cNvSpPr>
            <p:nvPr userDrawn="1"/>
          </p:nvSpPr>
          <p:spPr>
            <a:xfrm>
              <a:off x="3000882" y="4733578"/>
              <a:ext cx="1715298" cy="28937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solidFill>
                    <a:schemeClr val="tx1"/>
                  </a:solidFill>
                </a:rPr>
                <a:t>your</a:t>
              </a:r>
              <a:r>
                <a:rPr lang="nl-NL" sz="1600" spc="-30" baseline="0" dirty="0">
                  <a:solidFill>
                    <a:schemeClr val="tx1"/>
                  </a:solidFill>
                </a:rPr>
                <a:t> talent.</a:t>
              </a:r>
            </a:p>
          </p:txBody>
        </p:sp>
        <p:sp>
          <p:nvSpPr>
            <p:cNvPr id="7" name="Titel 1"/>
            <p:cNvSpPr txBox="1">
              <a:spLocks/>
            </p:cNvSpPr>
            <p:nvPr userDrawn="1"/>
          </p:nvSpPr>
          <p:spPr>
            <a:xfrm>
              <a:off x="4662180" y="4731989"/>
              <a:ext cx="1566004" cy="29255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solidFill>
                    <a:schemeClr val="tx1"/>
                  </a:solidFill>
                </a:rPr>
                <a:t>the</a:t>
              </a:r>
              <a:r>
                <a:rPr lang="nl-NL" sz="1600" spc="-30" baseline="0" dirty="0">
                  <a:solidFill>
                    <a:schemeClr val="tx1"/>
                  </a:solidFill>
                </a:rPr>
                <a:t> </a:t>
              </a:r>
              <a:r>
                <a:rPr lang="nl-NL" sz="1600" spc="-30" baseline="0" dirty="0" err="1">
                  <a:solidFill>
                    <a:schemeClr val="tx1"/>
                  </a:solidFill>
                </a:rPr>
                <a:t>world</a:t>
              </a:r>
              <a:r>
                <a:rPr lang="nl-NL" sz="1600" spc="-30" baseline="0" dirty="0">
                  <a:solidFill>
                    <a:schemeClr val="tx1"/>
                  </a:solidFill>
                </a:rPr>
                <a:t>.</a:t>
              </a:r>
            </a:p>
          </p:txBody>
        </p:sp>
      </p:grpSp>
      <p:grpSp>
        <p:nvGrpSpPr>
          <p:cNvPr id="1029" name="SHARE NEG" hidden="1"/>
          <p:cNvGrpSpPr>
            <a:grpSpLocks/>
          </p:cNvGrpSpPr>
          <p:nvPr userDrawn="1"/>
        </p:nvGrpSpPr>
        <p:grpSpPr bwMode="auto">
          <a:xfrm>
            <a:off x="2959100" y="4732338"/>
            <a:ext cx="3225800" cy="292100"/>
            <a:chOff x="3000882" y="4731989"/>
            <a:chExt cx="3227302" cy="292551"/>
          </a:xfrm>
        </p:grpSpPr>
        <p:sp>
          <p:nvSpPr>
            <p:cNvPr id="12" name="Titel 1"/>
            <p:cNvSpPr txBox="1">
              <a:spLocks/>
            </p:cNvSpPr>
            <p:nvPr userDrawn="1"/>
          </p:nvSpPr>
          <p:spPr>
            <a:xfrm>
              <a:off x="3000882" y="4733578"/>
              <a:ext cx="1715298" cy="28937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t>your</a:t>
              </a:r>
              <a:r>
                <a:rPr lang="nl-NL" sz="1600" spc="-30" baseline="0" dirty="0"/>
                <a:t> talent.</a:t>
              </a:r>
            </a:p>
          </p:txBody>
        </p:sp>
        <p:sp>
          <p:nvSpPr>
            <p:cNvPr id="13" name="Titel 1"/>
            <p:cNvSpPr txBox="1">
              <a:spLocks/>
            </p:cNvSpPr>
            <p:nvPr userDrawn="1"/>
          </p:nvSpPr>
          <p:spPr>
            <a:xfrm>
              <a:off x="4662180" y="4731989"/>
              <a:ext cx="1566004" cy="29255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t>the</a:t>
              </a:r>
              <a:r>
                <a:rPr lang="nl-NL" sz="1600" spc="-30" baseline="0" dirty="0"/>
                <a:t> </a:t>
              </a:r>
              <a:r>
                <a:rPr lang="nl-NL" sz="1600" spc="-30" baseline="0" dirty="0" err="1"/>
                <a:t>world</a:t>
              </a:r>
              <a:r>
                <a:rPr lang="nl-NL" sz="1600" spc="-30" baseline="0" dirty="0"/>
                <a:t>.</a:t>
              </a:r>
            </a:p>
          </p:txBody>
        </p:sp>
      </p:grpSp>
      <p:sp>
        <p:nvSpPr>
          <p:cNvPr id="14" name="JUNOLOCK TextBox 20 (JU-Free)"/>
          <p:cNvSpPr txBox="1">
            <a:spLocks/>
          </p:cNvSpPr>
          <p:nvPr userDrawn="1"/>
        </p:nvSpPr>
        <p:spPr>
          <a:xfrm>
            <a:off x="9377358" y="16594"/>
            <a:ext cx="1927194" cy="1979092"/>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het logo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subslide onder de masterslide.</a:t>
            </a:r>
            <a:br>
              <a:rPr lang="nl-NL" sz="1100" noProof="1"/>
            </a:br>
            <a:r>
              <a:rPr lang="nl-NL" sz="1100" noProof="1"/>
              <a:t/>
            </a:r>
            <a:br>
              <a:rPr lang="nl-NL" sz="1100" noProof="1"/>
            </a:br>
            <a:r>
              <a:rPr lang="nl-NL" sz="1100" noProof="1"/>
              <a:t>3. Ga naar het tabblad “START” en klik op “Selecteren” gevolgd door “Selectievenster”.</a:t>
            </a:r>
            <a:br>
              <a:rPr lang="nl-NL" sz="1100" noProof="1"/>
            </a:br>
            <a:r>
              <a:rPr lang="nl-NL" sz="1100" noProof="1"/>
              <a:t/>
            </a:r>
            <a:br>
              <a:rPr lang="nl-NL" sz="1100" noProof="1"/>
            </a:br>
            <a:r>
              <a:rPr lang="nl-NL" sz="1100" noProof="1"/>
              <a:t>4. In het selectie venster kunnen de verschillende logo’s aan/uit gezet worden door op het oogje te klikken.</a:t>
            </a:r>
          </a:p>
        </p:txBody>
      </p:sp>
      <p:pic>
        <p:nvPicPr>
          <p:cNvPr id="15" name="ICON ENERGY POS"/>
          <p:cNvPicPr>
            <a:picLocks noRot="1" noChangeAspect="1" noResize="1"/>
          </p:cNvPicPr>
          <p:nvPr userDrawn="1"/>
        </p:nvPicPr>
        <p:blipFill>
          <a:blip r:embed="rId3"/>
          <a:stretch>
            <a:fillRect/>
          </a:stretch>
        </p:blipFill>
        <p:spPr>
          <a:xfrm>
            <a:off x="6097749" y="2859782"/>
            <a:ext cx="379448" cy="377939"/>
          </a:xfrm>
          <a:prstGeom prst="rect">
            <a:avLst/>
          </a:prstGeom>
        </p:spPr>
      </p:pic>
      <p:pic>
        <p:nvPicPr>
          <p:cNvPr id="16" name="ICON ENERGY NEG" hidden="1"/>
          <p:cNvPicPr>
            <a:picLocks noRot="1" noChangeAspect="1" noResize="1"/>
          </p:cNvPicPr>
          <p:nvPr userDrawn="1"/>
        </p:nvPicPr>
        <p:blipFill>
          <a:blip r:embed="rId4"/>
          <a:stretch>
            <a:fillRect/>
          </a:stretch>
        </p:blipFill>
        <p:spPr>
          <a:xfrm>
            <a:off x="6097749" y="2859782"/>
            <a:ext cx="379448" cy="377939"/>
          </a:xfrm>
          <a:prstGeom prst="rect">
            <a:avLst/>
          </a:prstGeom>
        </p:spPr>
      </p:pic>
      <p:pic>
        <p:nvPicPr>
          <p:cNvPr id="17" name="ICON HEALTHY AGEING POS"/>
          <p:cNvPicPr>
            <a:picLocks noRot="1" noChangeAspect="1" noResize="1"/>
          </p:cNvPicPr>
          <p:nvPr userDrawn="1"/>
        </p:nvPicPr>
        <p:blipFill>
          <a:blip r:embed="rId5"/>
          <a:stretch>
            <a:fillRect/>
          </a:stretch>
        </p:blipFill>
        <p:spPr>
          <a:xfrm>
            <a:off x="6583841" y="2859782"/>
            <a:ext cx="377543" cy="377939"/>
          </a:xfrm>
          <a:prstGeom prst="rect">
            <a:avLst/>
          </a:prstGeom>
        </p:spPr>
      </p:pic>
      <p:pic>
        <p:nvPicPr>
          <p:cNvPr id="18" name="ICON HEALTHY AGEING NEG" hidden="1"/>
          <p:cNvPicPr>
            <a:picLocks noRot="1" noChangeAspect="1" noResize="1"/>
          </p:cNvPicPr>
          <p:nvPr userDrawn="1"/>
        </p:nvPicPr>
        <p:blipFill>
          <a:blip r:embed="rId6"/>
          <a:stretch>
            <a:fillRect/>
          </a:stretch>
        </p:blipFill>
        <p:spPr>
          <a:xfrm>
            <a:off x="6583460" y="2859782"/>
            <a:ext cx="377924" cy="377939"/>
          </a:xfrm>
          <a:prstGeom prst="rect">
            <a:avLst/>
          </a:prstGeom>
        </p:spPr>
      </p:pic>
      <p:pic>
        <p:nvPicPr>
          <p:cNvPr id="19" name="ICON ENTREPRENEURSHIP POS"/>
          <p:cNvPicPr>
            <a:picLocks noRot="1" noChangeAspect="1" noResize="1"/>
          </p:cNvPicPr>
          <p:nvPr userDrawn="1"/>
        </p:nvPicPr>
        <p:blipFill>
          <a:blip r:embed="rId7"/>
          <a:stretch>
            <a:fillRect/>
          </a:stretch>
        </p:blipFill>
        <p:spPr>
          <a:xfrm>
            <a:off x="7050299" y="2859782"/>
            <a:ext cx="377924" cy="377939"/>
          </a:xfrm>
          <a:prstGeom prst="rect">
            <a:avLst/>
          </a:prstGeom>
        </p:spPr>
      </p:pic>
      <p:pic>
        <p:nvPicPr>
          <p:cNvPr id="20" name="ICON ENTREPRENEURSHIP NEG" hidden="1"/>
          <p:cNvPicPr>
            <a:picLocks noRot="1" noChangeAspect="1" noResize="1"/>
          </p:cNvPicPr>
          <p:nvPr userDrawn="1"/>
        </p:nvPicPr>
        <p:blipFill>
          <a:blip r:embed="rId8"/>
          <a:stretch>
            <a:fillRect/>
          </a:stretch>
        </p:blipFill>
        <p:spPr>
          <a:xfrm>
            <a:off x="7050299" y="2859782"/>
            <a:ext cx="377924" cy="377939"/>
          </a:xfrm>
          <a:prstGeom prst="rect">
            <a:avLst/>
          </a:prstGeom>
        </p:spPr>
      </p:pic>
      <p:sp>
        <p:nvSpPr>
          <p:cNvPr id="21" name="JUNOLOCK TextBox 20 (JU-Free)"/>
          <p:cNvSpPr txBox="1">
            <a:spLocks/>
          </p:cNvSpPr>
          <p:nvPr userDrawn="1"/>
        </p:nvSpPr>
        <p:spPr>
          <a:xfrm>
            <a:off x="9377358" y="2139702"/>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2"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hthoek 9"/>
          <p:cNvSpPr>
            <a:spLocks noChangeArrowheads="1"/>
          </p:cNvSpPr>
          <p:nvPr userDrawn="1"/>
        </p:nvSpPr>
        <p:spPr bwMode="auto">
          <a:xfrm>
            <a:off x="2573338" y="4721225"/>
            <a:ext cx="3997325" cy="422275"/>
          </a:xfrm>
          <a:prstGeom prst="rect">
            <a:avLst/>
          </a:prstGeom>
          <a:solidFill>
            <a:srgbClr val="EE7F00"/>
          </a:solidFill>
          <a:ln>
            <a:noFill/>
          </a:ln>
          <a:effectLst>
            <a:outerShdw blurRad="40000" dist="23000" dir="5400000" rotWithShape="0">
              <a:srgbClr val="808080">
                <a:alpha val="34999"/>
              </a:srgbClr>
            </a:outerShdw>
          </a:effectLst>
        </p:spPr>
        <p:txBody>
          <a:bodyPr anchor="ctr"/>
          <a:lstStyle/>
          <a:p>
            <a:pPr algn="ctr">
              <a:defRPr/>
            </a:pPr>
            <a:endParaRPr lang="nl-NL">
              <a:solidFill>
                <a:schemeClr val="lt1"/>
              </a:solidFill>
              <a:latin typeface="+mn-lt"/>
              <a:ea typeface="+mn-ea"/>
            </a:endParaRPr>
          </a:p>
        </p:txBody>
      </p:sp>
      <p:sp>
        <p:nvSpPr>
          <p:cNvPr id="11" name="Rechthoek 10"/>
          <p:cNvSpPr/>
          <p:nvPr userDrawn="1"/>
        </p:nvSpPr>
        <p:spPr bwMode="auto">
          <a:xfrm>
            <a:off x="1709738" y="3046413"/>
            <a:ext cx="5724525" cy="1717675"/>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2052" name="SHARE POS"/>
          <p:cNvGrpSpPr>
            <a:grpSpLocks/>
          </p:cNvGrpSpPr>
          <p:nvPr userDrawn="1"/>
        </p:nvGrpSpPr>
        <p:grpSpPr bwMode="auto">
          <a:xfrm>
            <a:off x="2959100" y="4732338"/>
            <a:ext cx="3225800" cy="292100"/>
            <a:chOff x="3000882" y="4731989"/>
            <a:chExt cx="3227302" cy="292551"/>
          </a:xfrm>
        </p:grpSpPr>
        <p:sp>
          <p:nvSpPr>
            <p:cNvPr id="15" name="Titel 1"/>
            <p:cNvSpPr txBox="1">
              <a:spLocks/>
            </p:cNvSpPr>
            <p:nvPr userDrawn="1"/>
          </p:nvSpPr>
          <p:spPr>
            <a:xfrm>
              <a:off x="3000882" y="4733578"/>
              <a:ext cx="1715298" cy="28937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t>share </a:t>
              </a:r>
              <a:r>
                <a:rPr lang="nl-NL" sz="1600" spc="-30" baseline="0" dirty="0" err="1">
                  <a:solidFill>
                    <a:schemeClr val="tx1"/>
                  </a:solidFill>
                </a:rPr>
                <a:t>your</a:t>
              </a:r>
              <a:r>
                <a:rPr lang="nl-NL" sz="1600" spc="-30" baseline="0" dirty="0">
                  <a:solidFill>
                    <a:schemeClr val="tx1"/>
                  </a:solidFill>
                </a:rPr>
                <a:t> talent.</a:t>
              </a:r>
            </a:p>
          </p:txBody>
        </p:sp>
        <p:sp>
          <p:nvSpPr>
            <p:cNvPr id="16" name="Titel 1"/>
            <p:cNvSpPr txBox="1">
              <a:spLocks/>
            </p:cNvSpPr>
            <p:nvPr userDrawn="1"/>
          </p:nvSpPr>
          <p:spPr>
            <a:xfrm>
              <a:off x="4662180" y="4731989"/>
              <a:ext cx="1566004" cy="29255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t>move </a:t>
              </a:r>
              <a:r>
                <a:rPr lang="nl-NL" sz="1600" spc="-30" baseline="0" dirty="0" err="1">
                  <a:solidFill>
                    <a:schemeClr val="tx1"/>
                  </a:solidFill>
                </a:rPr>
                <a:t>the</a:t>
              </a:r>
              <a:r>
                <a:rPr lang="nl-NL" sz="1600" spc="-30" baseline="0" dirty="0">
                  <a:solidFill>
                    <a:schemeClr val="tx1"/>
                  </a:solidFill>
                </a:rPr>
                <a:t> </a:t>
              </a:r>
              <a:r>
                <a:rPr lang="nl-NL" sz="1600" spc="-30" baseline="0" dirty="0" err="1">
                  <a:solidFill>
                    <a:schemeClr val="tx1"/>
                  </a:solidFill>
                </a:rPr>
                <a:t>world</a:t>
              </a:r>
              <a:r>
                <a:rPr lang="nl-NL" sz="1600" spc="-30" baseline="0" dirty="0">
                  <a:solidFill>
                    <a:schemeClr val="tx1"/>
                  </a:solidFill>
                </a:rPr>
                <a:t>.</a:t>
              </a:r>
            </a:p>
          </p:txBody>
        </p:sp>
      </p:grpSp>
      <p:sp>
        <p:nvSpPr>
          <p:cNvPr id="7" name="JUNOLOCK TextBox 20 (JU-Free)"/>
          <p:cNvSpPr txBox="1">
            <a:spLocks/>
          </p:cNvSpPr>
          <p:nvPr userDrawn="1"/>
        </p:nvSpPr>
        <p:spPr>
          <a:xfrm>
            <a:off x="9377358" y="16594"/>
            <a:ext cx="1927194" cy="1979092"/>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het logo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subslide onder de masterslide.</a:t>
            </a:r>
            <a:br>
              <a:rPr lang="nl-NL" sz="1100" noProof="1"/>
            </a:br>
            <a:r>
              <a:rPr lang="nl-NL" sz="1100" noProof="1"/>
              <a:t/>
            </a:r>
            <a:br>
              <a:rPr lang="nl-NL" sz="1100" noProof="1"/>
            </a:br>
            <a:r>
              <a:rPr lang="nl-NL" sz="1100" noProof="1"/>
              <a:t>3. Ga naar het tabblad “START” en klik op “Selecteren” gevolgd door “Selectievenster”.</a:t>
            </a:r>
            <a:br>
              <a:rPr lang="nl-NL" sz="1100" noProof="1"/>
            </a:br>
            <a:r>
              <a:rPr lang="nl-NL" sz="1100" noProof="1"/>
              <a:t/>
            </a:r>
            <a:br>
              <a:rPr lang="nl-NL" sz="1100" noProof="1"/>
            </a:br>
            <a:r>
              <a:rPr lang="nl-NL" sz="1100" noProof="1"/>
              <a:t>4. In het selectie venster kunnen de verschillende logo’s aan/uit gezet worden door op het oogje te klikken.</a:t>
            </a:r>
          </a:p>
        </p:txBody>
      </p:sp>
      <p:pic>
        <p:nvPicPr>
          <p:cNvPr id="8" name="ICON ENERGY POS"/>
          <p:cNvPicPr>
            <a:picLocks noRot="1" noChangeAspect="1" noResize="1"/>
          </p:cNvPicPr>
          <p:nvPr userDrawn="1"/>
        </p:nvPicPr>
        <p:blipFill>
          <a:blip r:embed="rId3"/>
          <a:stretch>
            <a:fillRect/>
          </a:stretch>
        </p:blipFill>
        <p:spPr>
          <a:xfrm>
            <a:off x="6097749" y="2499742"/>
            <a:ext cx="379448" cy="377939"/>
          </a:xfrm>
          <a:prstGeom prst="rect">
            <a:avLst/>
          </a:prstGeom>
        </p:spPr>
      </p:pic>
      <p:pic>
        <p:nvPicPr>
          <p:cNvPr id="9" name="ICON ENERGY NEG" hidden="1"/>
          <p:cNvPicPr>
            <a:picLocks noRot="1" noChangeAspect="1" noResize="1"/>
          </p:cNvPicPr>
          <p:nvPr userDrawn="1"/>
        </p:nvPicPr>
        <p:blipFill>
          <a:blip r:embed="rId4"/>
          <a:stretch>
            <a:fillRect/>
          </a:stretch>
        </p:blipFill>
        <p:spPr>
          <a:xfrm>
            <a:off x="6097749" y="2499742"/>
            <a:ext cx="379448" cy="377939"/>
          </a:xfrm>
          <a:prstGeom prst="rect">
            <a:avLst/>
          </a:prstGeom>
        </p:spPr>
      </p:pic>
      <p:pic>
        <p:nvPicPr>
          <p:cNvPr id="12" name="ICON HEALTHY AGEING POS"/>
          <p:cNvPicPr>
            <a:picLocks noRot="1" noChangeAspect="1" noResize="1"/>
          </p:cNvPicPr>
          <p:nvPr userDrawn="1"/>
        </p:nvPicPr>
        <p:blipFill>
          <a:blip r:embed="rId5"/>
          <a:stretch>
            <a:fillRect/>
          </a:stretch>
        </p:blipFill>
        <p:spPr>
          <a:xfrm>
            <a:off x="6583841" y="2499742"/>
            <a:ext cx="377543" cy="377939"/>
          </a:xfrm>
          <a:prstGeom prst="rect">
            <a:avLst/>
          </a:prstGeom>
        </p:spPr>
      </p:pic>
      <p:pic>
        <p:nvPicPr>
          <p:cNvPr id="13" name="ICON HEALTHY AGEING NEG" hidden="1"/>
          <p:cNvPicPr>
            <a:picLocks noRot="1" noChangeAspect="1" noResize="1"/>
          </p:cNvPicPr>
          <p:nvPr userDrawn="1"/>
        </p:nvPicPr>
        <p:blipFill>
          <a:blip r:embed="rId6"/>
          <a:stretch>
            <a:fillRect/>
          </a:stretch>
        </p:blipFill>
        <p:spPr>
          <a:xfrm>
            <a:off x="6583460" y="2499742"/>
            <a:ext cx="377924" cy="377939"/>
          </a:xfrm>
          <a:prstGeom prst="rect">
            <a:avLst/>
          </a:prstGeom>
        </p:spPr>
      </p:pic>
      <p:pic>
        <p:nvPicPr>
          <p:cNvPr id="14" name="ICON ENTREPRENEURSHIP POS"/>
          <p:cNvPicPr>
            <a:picLocks noRot="1" noChangeAspect="1" noResize="1"/>
          </p:cNvPicPr>
          <p:nvPr userDrawn="1"/>
        </p:nvPicPr>
        <p:blipFill>
          <a:blip r:embed="rId7"/>
          <a:stretch>
            <a:fillRect/>
          </a:stretch>
        </p:blipFill>
        <p:spPr>
          <a:xfrm>
            <a:off x="7050299" y="2499742"/>
            <a:ext cx="377924" cy="377939"/>
          </a:xfrm>
          <a:prstGeom prst="rect">
            <a:avLst/>
          </a:prstGeom>
        </p:spPr>
      </p:pic>
      <p:pic>
        <p:nvPicPr>
          <p:cNvPr id="17" name="ICON ENTREPRENEURSHIP NEG" hidden="1"/>
          <p:cNvPicPr>
            <a:picLocks noRot="1" noChangeAspect="1" noResize="1"/>
          </p:cNvPicPr>
          <p:nvPr userDrawn="1"/>
        </p:nvPicPr>
        <p:blipFill>
          <a:blip r:embed="rId8"/>
          <a:stretch>
            <a:fillRect/>
          </a:stretch>
        </p:blipFill>
        <p:spPr>
          <a:xfrm>
            <a:off x="7050299" y="2499742"/>
            <a:ext cx="377924" cy="377939"/>
          </a:xfrm>
          <a:prstGeom prst="rect">
            <a:avLst/>
          </a:prstGeom>
        </p:spPr>
      </p:pic>
      <p:sp>
        <p:nvSpPr>
          <p:cNvPr id="18" name="JUNOLOCK TextBox 20 (JU-Free)"/>
          <p:cNvSpPr txBox="1">
            <a:spLocks/>
          </p:cNvSpPr>
          <p:nvPr userDrawn="1"/>
        </p:nvSpPr>
        <p:spPr>
          <a:xfrm>
            <a:off x="9377358" y="2139702"/>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hthoek 7"/>
          <p:cNvSpPr/>
          <p:nvPr userDrawn="1"/>
        </p:nvSpPr>
        <p:spPr bwMode="auto">
          <a:xfrm>
            <a:off x="3046413" y="2859088"/>
            <a:ext cx="5724525" cy="1908175"/>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9" name="Rechthoek 8"/>
          <p:cNvSpPr/>
          <p:nvPr userDrawn="1"/>
        </p:nvSpPr>
        <p:spPr bwMode="auto">
          <a:xfrm>
            <a:off x="8712200" y="3148013"/>
            <a:ext cx="431800" cy="1331912"/>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grpSp>
        <p:nvGrpSpPr>
          <p:cNvPr id="3076" name="SHARE POS"/>
          <p:cNvGrpSpPr>
            <a:grpSpLocks/>
          </p:cNvGrpSpPr>
          <p:nvPr userDrawn="1"/>
        </p:nvGrpSpPr>
        <p:grpSpPr bwMode="auto">
          <a:xfrm>
            <a:off x="7131050" y="4181475"/>
            <a:ext cx="1720850" cy="466725"/>
            <a:chOff x="2991645" y="4770577"/>
            <a:chExt cx="1721292" cy="467157"/>
          </a:xfrm>
        </p:grpSpPr>
        <p:sp>
          <p:nvSpPr>
            <p:cNvPr id="5" name="Titel 1"/>
            <p:cNvSpPr txBox="1">
              <a:spLocks/>
            </p:cNvSpPr>
            <p:nvPr userDrawn="1"/>
          </p:nvSpPr>
          <p:spPr>
            <a:xfrm>
              <a:off x="2997997" y="4770577"/>
              <a:ext cx="1714940" cy="289192"/>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400" spc="-10" baseline="0" dirty="0"/>
                <a:t>share </a:t>
              </a:r>
              <a:r>
                <a:rPr lang="nl-NL" sz="1400" spc="-10" baseline="0" dirty="0" err="1">
                  <a:solidFill>
                    <a:schemeClr val="tx1"/>
                  </a:solidFill>
                </a:rPr>
                <a:t>your</a:t>
              </a:r>
              <a:r>
                <a:rPr lang="nl-NL" sz="1400" spc="-10" baseline="0" dirty="0">
                  <a:solidFill>
                    <a:schemeClr val="tx1"/>
                  </a:solidFill>
                </a:rPr>
                <a:t> talent.</a:t>
              </a:r>
            </a:p>
          </p:txBody>
        </p:sp>
        <p:sp>
          <p:nvSpPr>
            <p:cNvPr id="6" name="Titel 1"/>
            <p:cNvSpPr txBox="1">
              <a:spLocks/>
            </p:cNvSpPr>
            <p:nvPr userDrawn="1"/>
          </p:nvSpPr>
          <p:spPr>
            <a:xfrm>
              <a:off x="2991645" y="4945364"/>
              <a:ext cx="1565677" cy="29237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400" spc="-10" baseline="0" dirty="0"/>
                <a:t>move </a:t>
              </a:r>
              <a:r>
                <a:rPr lang="nl-NL" sz="1400" spc="-10" baseline="0" dirty="0" err="1">
                  <a:solidFill>
                    <a:schemeClr val="tx1"/>
                  </a:solidFill>
                </a:rPr>
                <a:t>the</a:t>
              </a:r>
              <a:r>
                <a:rPr lang="nl-NL" sz="1400" spc="-10" baseline="0" dirty="0">
                  <a:solidFill>
                    <a:schemeClr val="tx1"/>
                  </a:solidFill>
                </a:rPr>
                <a:t> </a:t>
              </a:r>
              <a:r>
                <a:rPr lang="nl-NL" sz="1400" spc="-10" baseline="0" dirty="0" err="1">
                  <a:solidFill>
                    <a:schemeClr val="tx1"/>
                  </a:solidFill>
                </a:rPr>
                <a:t>world</a:t>
              </a:r>
              <a:r>
                <a:rPr lang="nl-NL" sz="1400" spc="-10" baseline="0" dirty="0">
                  <a:solidFill>
                    <a:schemeClr val="tx1"/>
                  </a:solidFill>
                </a:rPr>
                <a:t>.</a:t>
              </a:r>
            </a:p>
          </p:txBody>
        </p:sp>
      </p:grpSp>
      <p:sp>
        <p:nvSpPr>
          <p:cNvPr id="7" name="JUNOLOCK TextBox 20 (JU-Free)"/>
          <p:cNvSpPr txBox="1">
            <a:spLocks/>
          </p:cNvSpPr>
          <p:nvPr userDrawn="1"/>
        </p:nvSpPr>
        <p:spPr>
          <a:xfrm>
            <a:off x="9377358" y="16594"/>
            <a:ext cx="1927194" cy="1979092"/>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het logo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subslide onder de masterslide.</a:t>
            </a:r>
            <a:br>
              <a:rPr lang="nl-NL" sz="1100" noProof="1"/>
            </a:br>
            <a:r>
              <a:rPr lang="nl-NL" sz="1100" noProof="1"/>
              <a:t/>
            </a:r>
            <a:br>
              <a:rPr lang="nl-NL" sz="1100" noProof="1"/>
            </a:br>
            <a:r>
              <a:rPr lang="nl-NL" sz="1100" noProof="1"/>
              <a:t>3. Ga naar het tabblad “START” en klik op “Selecteren” gevolgd door “Selectievenster”.</a:t>
            </a:r>
            <a:br>
              <a:rPr lang="nl-NL" sz="1100" noProof="1"/>
            </a:br>
            <a:r>
              <a:rPr lang="nl-NL" sz="1100" noProof="1"/>
              <a:t/>
            </a:r>
            <a:br>
              <a:rPr lang="nl-NL" sz="1100" noProof="1"/>
            </a:br>
            <a:r>
              <a:rPr lang="nl-NL" sz="1100" noProof="1"/>
              <a:t>4. In het selectie venster kunnen de verschillende logo’s aan/uit gezet worden door op het oogje te klikken.</a:t>
            </a:r>
          </a:p>
        </p:txBody>
      </p:sp>
      <p:pic>
        <p:nvPicPr>
          <p:cNvPr id="10" name="ICON ENERGY POS"/>
          <p:cNvPicPr>
            <a:picLocks noRot="1" noChangeAspect="1" noResize="1"/>
          </p:cNvPicPr>
          <p:nvPr userDrawn="1"/>
        </p:nvPicPr>
        <p:blipFill>
          <a:blip r:embed="rId3"/>
          <a:stretch>
            <a:fillRect/>
          </a:stretch>
        </p:blipFill>
        <p:spPr>
          <a:xfrm>
            <a:off x="1547664" y="4385316"/>
            <a:ext cx="379448" cy="377939"/>
          </a:xfrm>
          <a:prstGeom prst="rect">
            <a:avLst/>
          </a:prstGeom>
        </p:spPr>
      </p:pic>
      <p:pic>
        <p:nvPicPr>
          <p:cNvPr id="11" name="ICON ENERGY NEG" hidden="1"/>
          <p:cNvPicPr>
            <a:picLocks noRot="1" noChangeAspect="1" noResize="1"/>
          </p:cNvPicPr>
          <p:nvPr userDrawn="1"/>
        </p:nvPicPr>
        <p:blipFill>
          <a:blip r:embed="rId4"/>
          <a:stretch>
            <a:fillRect/>
          </a:stretch>
        </p:blipFill>
        <p:spPr>
          <a:xfrm>
            <a:off x="1547664" y="4385316"/>
            <a:ext cx="379448" cy="377939"/>
          </a:xfrm>
          <a:prstGeom prst="rect">
            <a:avLst/>
          </a:prstGeom>
        </p:spPr>
      </p:pic>
      <p:pic>
        <p:nvPicPr>
          <p:cNvPr id="12" name="ICON HEALTHY AGEING POS"/>
          <p:cNvPicPr>
            <a:picLocks noRot="1" noChangeAspect="1" noResize="1"/>
          </p:cNvPicPr>
          <p:nvPr userDrawn="1"/>
        </p:nvPicPr>
        <p:blipFill>
          <a:blip r:embed="rId5"/>
          <a:stretch>
            <a:fillRect/>
          </a:stretch>
        </p:blipFill>
        <p:spPr>
          <a:xfrm>
            <a:off x="2033756" y="4385316"/>
            <a:ext cx="377543" cy="377939"/>
          </a:xfrm>
          <a:prstGeom prst="rect">
            <a:avLst/>
          </a:prstGeom>
        </p:spPr>
      </p:pic>
      <p:pic>
        <p:nvPicPr>
          <p:cNvPr id="13" name="ICON HEALTHY AGEING NEG" hidden="1"/>
          <p:cNvPicPr>
            <a:picLocks noRot="1" noChangeAspect="1" noResize="1"/>
          </p:cNvPicPr>
          <p:nvPr userDrawn="1"/>
        </p:nvPicPr>
        <p:blipFill>
          <a:blip r:embed="rId6"/>
          <a:stretch>
            <a:fillRect/>
          </a:stretch>
        </p:blipFill>
        <p:spPr>
          <a:xfrm>
            <a:off x="2033375" y="4385316"/>
            <a:ext cx="377924" cy="377939"/>
          </a:xfrm>
          <a:prstGeom prst="rect">
            <a:avLst/>
          </a:prstGeom>
        </p:spPr>
      </p:pic>
      <p:pic>
        <p:nvPicPr>
          <p:cNvPr id="14" name="ICON ENTREPRENEURSHIP POS"/>
          <p:cNvPicPr>
            <a:picLocks noRot="1" noChangeAspect="1" noResize="1"/>
          </p:cNvPicPr>
          <p:nvPr userDrawn="1"/>
        </p:nvPicPr>
        <p:blipFill>
          <a:blip r:embed="rId7"/>
          <a:stretch>
            <a:fillRect/>
          </a:stretch>
        </p:blipFill>
        <p:spPr>
          <a:xfrm>
            <a:off x="2500214" y="4385316"/>
            <a:ext cx="377924" cy="377939"/>
          </a:xfrm>
          <a:prstGeom prst="rect">
            <a:avLst/>
          </a:prstGeom>
        </p:spPr>
      </p:pic>
      <p:pic>
        <p:nvPicPr>
          <p:cNvPr id="15" name="ICON ENTREPRENEURSHIP NEG" hidden="1"/>
          <p:cNvPicPr>
            <a:picLocks noRot="1" noChangeAspect="1" noResize="1"/>
          </p:cNvPicPr>
          <p:nvPr userDrawn="1"/>
        </p:nvPicPr>
        <p:blipFill>
          <a:blip r:embed="rId8"/>
          <a:stretch>
            <a:fillRect/>
          </a:stretch>
        </p:blipFill>
        <p:spPr>
          <a:xfrm>
            <a:off x="2500214" y="4385316"/>
            <a:ext cx="377924" cy="377939"/>
          </a:xfrm>
          <a:prstGeom prst="rect">
            <a:avLst/>
          </a:prstGeom>
        </p:spPr>
      </p:pic>
      <p:sp>
        <p:nvSpPr>
          <p:cNvPr id="16" name="JUNOLOCK TextBox 20 (JU-Free)"/>
          <p:cNvSpPr txBox="1">
            <a:spLocks/>
          </p:cNvSpPr>
          <p:nvPr userDrawn="1"/>
        </p:nvSpPr>
        <p:spPr>
          <a:xfrm>
            <a:off x="9377358" y="2139702"/>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4"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hthoek 8"/>
          <p:cNvSpPr/>
          <p:nvPr userDrawn="1"/>
        </p:nvSpPr>
        <p:spPr bwMode="auto">
          <a:xfrm>
            <a:off x="0" y="3148013"/>
            <a:ext cx="431800" cy="1331912"/>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5" name="Rechthoek 4"/>
          <p:cNvSpPr/>
          <p:nvPr userDrawn="1"/>
        </p:nvSpPr>
        <p:spPr bwMode="auto">
          <a:xfrm>
            <a:off x="382588" y="2859088"/>
            <a:ext cx="5722937" cy="1908175"/>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grpSp>
        <p:nvGrpSpPr>
          <p:cNvPr id="4100" name="SHARE POS"/>
          <p:cNvGrpSpPr>
            <a:grpSpLocks/>
          </p:cNvGrpSpPr>
          <p:nvPr userDrawn="1"/>
        </p:nvGrpSpPr>
        <p:grpSpPr bwMode="auto">
          <a:xfrm>
            <a:off x="4462463" y="4183063"/>
            <a:ext cx="1719262" cy="468312"/>
            <a:chOff x="2991645" y="4770577"/>
            <a:chExt cx="1718213" cy="467157"/>
          </a:xfrm>
        </p:grpSpPr>
        <p:sp>
          <p:nvSpPr>
            <p:cNvPr id="11" name="Titel 1"/>
            <p:cNvSpPr txBox="1">
              <a:spLocks/>
            </p:cNvSpPr>
            <p:nvPr userDrawn="1"/>
          </p:nvSpPr>
          <p:spPr>
            <a:xfrm>
              <a:off x="2994818" y="4770577"/>
              <a:ext cx="1715040" cy="289796"/>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400" spc="-10" baseline="0" dirty="0"/>
                <a:t>share </a:t>
              </a:r>
              <a:r>
                <a:rPr lang="nl-NL" sz="1400" spc="-10" baseline="0" dirty="0" err="1">
                  <a:solidFill>
                    <a:schemeClr val="tx1"/>
                  </a:solidFill>
                </a:rPr>
                <a:t>your</a:t>
              </a:r>
              <a:r>
                <a:rPr lang="nl-NL" sz="1400" spc="-10" baseline="0" dirty="0">
                  <a:solidFill>
                    <a:schemeClr val="tx1"/>
                  </a:solidFill>
                </a:rPr>
                <a:t> talent.</a:t>
              </a:r>
            </a:p>
          </p:txBody>
        </p:sp>
        <p:sp>
          <p:nvSpPr>
            <p:cNvPr id="12" name="Titel 1"/>
            <p:cNvSpPr txBox="1">
              <a:spLocks/>
            </p:cNvSpPr>
            <p:nvPr userDrawn="1"/>
          </p:nvSpPr>
          <p:spPr>
            <a:xfrm>
              <a:off x="2991645" y="4944771"/>
              <a:ext cx="1565906" cy="292963"/>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400" spc="-10" baseline="0" dirty="0"/>
                <a:t>move </a:t>
              </a:r>
              <a:r>
                <a:rPr lang="nl-NL" sz="1400" spc="-10" baseline="0" dirty="0" err="1">
                  <a:solidFill>
                    <a:schemeClr val="tx1"/>
                  </a:solidFill>
                </a:rPr>
                <a:t>the</a:t>
              </a:r>
              <a:r>
                <a:rPr lang="nl-NL" sz="1400" spc="-10" baseline="0" dirty="0">
                  <a:solidFill>
                    <a:schemeClr val="tx1"/>
                  </a:solidFill>
                </a:rPr>
                <a:t> </a:t>
              </a:r>
              <a:r>
                <a:rPr lang="nl-NL" sz="1400" spc="-10" baseline="0" dirty="0" err="1">
                  <a:solidFill>
                    <a:schemeClr val="tx1"/>
                  </a:solidFill>
                </a:rPr>
                <a:t>world</a:t>
              </a:r>
              <a:r>
                <a:rPr lang="nl-NL" sz="1400" spc="-10" baseline="0" dirty="0">
                  <a:solidFill>
                    <a:schemeClr val="tx1"/>
                  </a:solidFill>
                </a:rPr>
                <a:t>.</a:t>
              </a:r>
            </a:p>
          </p:txBody>
        </p:sp>
      </p:grpSp>
      <p:sp>
        <p:nvSpPr>
          <p:cNvPr id="7" name="JUNOLOCK TextBox 20 (JU-Free)"/>
          <p:cNvSpPr txBox="1">
            <a:spLocks/>
          </p:cNvSpPr>
          <p:nvPr userDrawn="1"/>
        </p:nvSpPr>
        <p:spPr>
          <a:xfrm>
            <a:off x="9377358" y="16594"/>
            <a:ext cx="1927194" cy="1979092"/>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het logo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subslide onder de masterslide.</a:t>
            </a:r>
            <a:br>
              <a:rPr lang="nl-NL" sz="1100" noProof="1"/>
            </a:br>
            <a:r>
              <a:rPr lang="nl-NL" sz="1100" noProof="1"/>
              <a:t/>
            </a:r>
            <a:br>
              <a:rPr lang="nl-NL" sz="1100" noProof="1"/>
            </a:br>
            <a:r>
              <a:rPr lang="nl-NL" sz="1100" noProof="1"/>
              <a:t>3. Ga naar het tabblad “START” en klik op “Selecteren” gevolgd door “Selectievenster”.</a:t>
            </a:r>
            <a:br>
              <a:rPr lang="nl-NL" sz="1100" noProof="1"/>
            </a:br>
            <a:r>
              <a:rPr lang="nl-NL" sz="1100" noProof="1"/>
              <a:t/>
            </a:r>
            <a:br>
              <a:rPr lang="nl-NL" sz="1100" noProof="1"/>
            </a:br>
            <a:r>
              <a:rPr lang="nl-NL" sz="1100" noProof="1"/>
              <a:t>4. In het selectie venster kunnen de verschillende logo’s aan/uit gezet worden door op het oogje te klikken.</a:t>
            </a:r>
          </a:p>
        </p:txBody>
      </p:sp>
      <p:pic>
        <p:nvPicPr>
          <p:cNvPr id="8" name="ICON ENERGY POS"/>
          <p:cNvPicPr>
            <a:picLocks noRot="1" noChangeAspect="1" noResize="1"/>
          </p:cNvPicPr>
          <p:nvPr userDrawn="1"/>
        </p:nvPicPr>
        <p:blipFill>
          <a:blip r:embed="rId3"/>
          <a:stretch>
            <a:fillRect/>
          </a:stretch>
        </p:blipFill>
        <p:spPr>
          <a:xfrm>
            <a:off x="6288497" y="4385531"/>
            <a:ext cx="379448" cy="377939"/>
          </a:xfrm>
          <a:prstGeom prst="rect">
            <a:avLst/>
          </a:prstGeom>
        </p:spPr>
      </p:pic>
      <p:pic>
        <p:nvPicPr>
          <p:cNvPr id="10" name="ICON ENERGY NEG" hidden="1"/>
          <p:cNvPicPr>
            <a:picLocks noRot="1" noChangeAspect="1" noResize="1"/>
          </p:cNvPicPr>
          <p:nvPr userDrawn="1"/>
        </p:nvPicPr>
        <p:blipFill>
          <a:blip r:embed="rId4"/>
          <a:stretch>
            <a:fillRect/>
          </a:stretch>
        </p:blipFill>
        <p:spPr>
          <a:xfrm>
            <a:off x="6288497" y="4385531"/>
            <a:ext cx="379448" cy="377939"/>
          </a:xfrm>
          <a:prstGeom prst="rect">
            <a:avLst/>
          </a:prstGeom>
        </p:spPr>
      </p:pic>
      <p:pic>
        <p:nvPicPr>
          <p:cNvPr id="13" name="ICON HEALTHY AGEING POS"/>
          <p:cNvPicPr>
            <a:picLocks noRot="1" noChangeAspect="1" noResize="1"/>
          </p:cNvPicPr>
          <p:nvPr userDrawn="1"/>
        </p:nvPicPr>
        <p:blipFill>
          <a:blip r:embed="rId5"/>
          <a:stretch>
            <a:fillRect/>
          </a:stretch>
        </p:blipFill>
        <p:spPr>
          <a:xfrm>
            <a:off x="6774589" y="4385531"/>
            <a:ext cx="377543" cy="377939"/>
          </a:xfrm>
          <a:prstGeom prst="rect">
            <a:avLst/>
          </a:prstGeom>
        </p:spPr>
      </p:pic>
      <p:pic>
        <p:nvPicPr>
          <p:cNvPr id="14" name="ICON HEALTHY AGEING NEG" hidden="1"/>
          <p:cNvPicPr>
            <a:picLocks noRot="1" noChangeAspect="1" noResize="1"/>
          </p:cNvPicPr>
          <p:nvPr userDrawn="1"/>
        </p:nvPicPr>
        <p:blipFill>
          <a:blip r:embed="rId6"/>
          <a:stretch>
            <a:fillRect/>
          </a:stretch>
        </p:blipFill>
        <p:spPr>
          <a:xfrm>
            <a:off x="6774208" y="4385531"/>
            <a:ext cx="377924" cy="377939"/>
          </a:xfrm>
          <a:prstGeom prst="rect">
            <a:avLst/>
          </a:prstGeom>
        </p:spPr>
      </p:pic>
      <p:pic>
        <p:nvPicPr>
          <p:cNvPr id="15" name="ICON ENTREPRENEURSHIP POS"/>
          <p:cNvPicPr>
            <a:picLocks noRot="1" noChangeAspect="1" noResize="1"/>
          </p:cNvPicPr>
          <p:nvPr userDrawn="1"/>
        </p:nvPicPr>
        <p:blipFill>
          <a:blip r:embed="rId7"/>
          <a:stretch>
            <a:fillRect/>
          </a:stretch>
        </p:blipFill>
        <p:spPr>
          <a:xfrm>
            <a:off x="7241047" y="4385531"/>
            <a:ext cx="377924" cy="377939"/>
          </a:xfrm>
          <a:prstGeom prst="rect">
            <a:avLst/>
          </a:prstGeom>
        </p:spPr>
      </p:pic>
      <p:pic>
        <p:nvPicPr>
          <p:cNvPr id="16" name="ICON ENTREPRENEURSHIP NEG" hidden="1"/>
          <p:cNvPicPr>
            <a:picLocks noRot="1" noChangeAspect="1" noResize="1"/>
          </p:cNvPicPr>
          <p:nvPr userDrawn="1"/>
        </p:nvPicPr>
        <p:blipFill>
          <a:blip r:embed="rId8"/>
          <a:stretch>
            <a:fillRect/>
          </a:stretch>
        </p:blipFill>
        <p:spPr>
          <a:xfrm>
            <a:off x="7241047" y="4385531"/>
            <a:ext cx="377924" cy="377939"/>
          </a:xfrm>
          <a:prstGeom prst="rect">
            <a:avLst/>
          </a:prstGeom>
        </p:spPr>
      </p:pic>
      <p:sp>
        <p:nvSpPr>
          <p:cNvPr id="17" name="JUNOLOCK TextBox 20 (JU-Free)"/>
          <p:cNvSpPr txBox="1">
            <a:spLocks/>
          </p:cNvSpPr>
          <p:nvPr userDrawn="1"/>
        </p:nvSpPr>
        <p:spPr>
          <a:xfrm>
            <a:off x="9377358" y="2139702"/>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5"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a:solidFill>
                  <a:srgbClr val="898989"/>
                </a:solidFill>
              </a:defRPr>
            </a:lvl1pPr>
          </a:lstStyle>
          <a:p>
            <a:pPr>
              <a:defRPr/>
            </a:pPr>
            <a:fld id="{C9ADA6B7-50D8-4DC0-9324-E17CB1893078}" type="slidenum">
              <a:rPr lang="nl-NL" altLang="nl-NL"/>
              <a:pPr>
                <a:defRPr/>
              </a:pPr>
              <a:t>‹#›</a:t>
            </a:fld>
            <a:endParaRPr lang="nl-NL" altLang="nl-NL"/>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wrap="square" lIns="0" tIns="0" rIns="0" bIns="0" numCol="1" anchor="ctr" anchorCtr="0" compatLnSpc="1">
            <a:prstTxWarp prst="textNoShape">
              <a:avLst/>
            </a:prstTxWarp>
          </a:bodyPr>
          <a:lstStyle>
            <a:lvl1pPr>
              <a:defRPr sz="1000" baseline="0">
                <a:solidFill>
                  <a:srgbClr val="898989"/>
                </a:solidFill>
                <a:latin typeface="Arial" pitchFamily="34" charset="0"/>
              </a:defRPr>
            </a:lvl1pPr>
          </a:lstStyle>
          <a:p>
            <a:pPr>
              <a:defRPr/>
            </a:pPr>
            <a:fld id="{E9DA669B-2669-41E2-BB58-6C86A7888F9E}" type="datetime1">
              <a:rPr lang="nl-NL" altLang="nl-NL" smtClean="0"/>
              <a:t>17-5-2020</a:t>
            </a:fld>
            <a:endParaRPr lang="nl-NL" altLang="nl-NL"/>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dirty="0">
                <a:solidFill>
                  <a:schemeClr val="tx1">
                    <a:tint val="75000"/>
                  </a:schemeClr>
                </a:solidFill>
                <a:latin typeface="Arial" charset="0"/>
                <a:ea typeface="ＭＳ Ｐゴシック" charset="0"/>
                <a:cs typeface="ＭＳ Ｐゴシック" charset="0"/>
              </a:defRPr>
            </a:lvl1pPr>
          </a:lstStyle>
          <a:p>
            <a:pPr>
              <a:defRPr/>
            </a:pPr>
            <a:r>
              <a:rPr lang="nl-NL"/>
              <a:t>BPiKA consortiumbijeenkomst sessie 2A</a:t>
            </a:r>
          </a:p>
        </p:txBody>
      </p:sp>
      <p:grpSp>
        <p:nvGrpSpPr>
          <p:cNvPr id="5125" name="SHARE POS"/>
          <p:cNvGrpSpPr>
            <a:grpSpLocks/>
          </p:cNvGrpSpPr>
          <p:nvPr userDrawn="1"/>
        </p:nvGrpSpPr>
        <p:grpSpPr bwMode="auto">
          <a:xfrm>
            <a:off x="5383213" y="4738688"/>
            <a:ext cx="3227387" cy="292100"/>
            <a:chOff x="3000882" y="4731989"/>
            <a:chExt cx="3227302" cy="292551"/>
          </a:xfrm>
        </p:grpSpPr>
        <p:sp>
          <p:nvSpPr>
            <p:cNvPr id="48" name="Titel 1"/>
            <p:cNvSpPr txBox="1">
              <a:spLocks/>
            </p:cNvSpPr>
            <p:nvPr userDrawn="1"/>
          </p:nvSpPr>
          <p:spPr>
            <a:xfrm>
              <a:off x="3000882" y="4733578"/>
              <a:ext cx="1714455" cy="28937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solidFill>
                    <a:schemeClr val="tx1"/>
                  </a:solidFill>
                </a:rPr>
                <a:t>your</a:t>
              </a:r>
              <a:r>
                <a:rPr lang="nl-NL" sz="1600" spc="-30" baseline="0" dirty="0">
                  <a:solidFill>
                    <a:schemeClr val="tx1"/>
                  </a:solidFill>
                </a:rPr>
                <a:t> talent.</a:t>
              </a:r>
            </a:p>
          </p:txBody>
        </p:sp>
        <p:sp>
          <p:nvSpPr>
            <p:cNvPr id="49" name="Titel 1"/>
            <p:cNvSpPr txBox="1">
              <a:spLocks/>
            </p:cNvSpPr>
            <p:nvPr userDrawn="1"/>
          </p:nvSpPr>
          <p:spPr>
            <a:xfrm>
              <a:off x="4662950" y="4731989"/>
              <a:ext cx="1565234" cy="29255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solidFill>
                    <a:schemeClr val="tx1"/>
                  </a:solidFill>
                </a:rPr>
                <a:t>the</a:t>
              </a:r>
              <a:r>
                <a:rPr lang="nl-NL" sz="1600" spc="-30" baseline="0" dirty="0">
                  <a:solidFill>
                    <a:schemeClr val="tx1"/>
                  </a:solidFill>
                </a:rPr>
                <a:t> </a:t>
              </a:r>
              <a:r>
                <a:rPr lang="nl-NL" sz="1600" spc="-30" baseline="0" dirty="0" err="1">
                  <a:solidFill>
                    <a:schemeClr val="tx1"/>
                  </a:solidFill>
                </a:rPr>
                <a:t>world</a:t>
              </a:r>
              <a:r>
                <a:rPr lang="nl-NL" sz="1600" spc="-30" baseline="0" dirty="0">
                  <a:solidFill>
                    <a:schemeClr val="tx1"/>
                  </a:solidFill>
                </a:rPr>
                <a:t>.</a:t>
              </a:r>
            </a:p>
          </p:txBody>
        </p:sp>
      </p:grpSp>
      <p:sp>
        <p:nvSpPr>
          <p:cNvPr id="9" name="Rechthoek 8"/>
          <p:cNvSpPr/>
          <p:nvPr userDrawn="1"/>
        </p:nvSpPr>
        <p:spPr>
          <a:xfrm>
            <a:off x="566738" y="0"/>
            <a:ext cx="8010525" cy="287338"/>
          </a:xfrm>
          <a:prstGeom prst="rect">
            <a:avLst/>
          </a:prstGeom>
          <a:solidFill>
            <a:srgbClr val="EE7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36" name="JUNOLOCK TextBox 20 (JU-Free)"/>
          <p:cNvSpPr txBox="1">
            <a:spLocks/>
          </p:cNvSpPr>
          <p:nvPr userDrawn="1"/>
        </p:nvSpPr>
        <p:spPr>
          <a:xfrm>
            <a:off x="9377358" y="16594"/>
            <a:ext cx="1927194" cy="1691060"/>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de iconen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het tabblad “START” en klik op “Selecteren” gevolgd door “Selectievenster”.</a:t>
            </a:r>
            <a:br>
              <a:rPr lang="nl-NL" sz="1100" noProof="1"/>
            </a:br>
            <a:r>
              <a:rPr lang="nl-NL" sz="1100" noProof="1"/>
              <a:t/>
            </a:r>
            <a:br>
              <a:rPr lang="nl-NL" sz="1100" noProof="1"/>
            </a:br>
            <a:r>
              <a:rPr lang="nl-NL" sz="1100" noProof="1"/>
              <a:t>3. In het selectie venster kunnen de verschillende logo’s aan/uit gezet worden door op het oogje te klikken.</a:t>
            </a:r>
          </a:p>
        </p:txBody>
      </p:sp>
      <p:pic>
        <p:nvPicPr>
          <p:cNvPr id="2" name="ICON ENERGY POS"/>
          <p:cNvPicPr>
            <a:picLocks noRot="1" noChangeAspect="1" noResize="1"/>
          </p:cNvPicPr>
          <p:nvPr userDrawn="1"/>
        </p:nvPicPr>
        <p:blipFill>
          <a:blip r:embed="rId7"/>
          <a:stretch>
            <a:fillRect/>
          </a:stretch>
        </p:blipFill>
        <p:spPr>
          <a:xfrm>
            <a:off x="7238965" y="379413"/>
            <a:ext cx="379448" cy="377939"/>
          </a:xfrm>
          <a:prstGeom prst="rect">
            <a:avLst/>
          </a:prstGeom>
        </p:spPr>
      </p:pic>
      <p:pic>
        <p:nvPicPr>
          <p:cNvPr id="3" name="ICON ENERGY NEG" hidden="1"/>
          <p:cNvPicPr>
            <a:picLocks noRot="1" noChangeAspect="1" noResize="1"/>
          </p:cNvPicPr>
          <p:nvPr userDrawn="1"/>
        </p:nvPicPr>
        <p:blipFill>
          <a:blip r:embed="rId8"/>
          <a:stretch>
            <a:fillRect/>
          </a:stretch>
        </p:blipFill>
        <p:spPr>
          <a:xfrm>
            <a:off x="7238965" y="379413"/>
            <a:ext cx="379448" cy="377939"/>
          </a:xfrm>
          <a:prstGeom prst="rect">
            <a:avLst/>
          </a:prstGeom>
        </p:spPr>
      </p:pic>
      <p:pic>
        <p:nvPicPr>
          <p:cNvPr id="4" name="ICON HEALTHY AGEING POS"/>
          <p:cNvPicPr>
            <a:picLocks noRot="1" noChangeAspect="1" noResize="1"/>
          </p:cNvPicPr>
          <p:nvPr userDrawn="1"/>
        </p:nvPicPr>
        <p:blipFill>
          <a:blip r:embed="rId9"/>
          <a:stretch>
            <a:fillRect/>
          </a:stretch>
        </p:blipFill>
        <p:spPr>
          <a:xfrm>
            <a:off x="7725057" y="379413"/>
            <a:ext cx="377543" cy="377939"/>
          </a:xfrm>
          <a:prstGeom prst="rect">
            <a:avLst/>
          </a:prstGeom>
        </p:spPr>
      </p:pic>
      <p:pic>
        <p:nvPicPr>
          <p:cNvPr id="5" name="ICON HEALTHY AGEING NEG" hidden="1"/>
          <p:cNvPicPr>
            <a:picLocks noRot="1" noChangeAspect="1" noResize="1"/>
          </p:cNvPicPr>
          <p:nvPr userDrawn="1"/>
        </p:nvPicPr>
        <p:blipFill>
          <a:blip r:embed="rId10"/>
          <a:stretch>
            <a:fillRect/>
          </a:stretch>
        </p:blipFill>
        <p:spPr>
          <a:xfrm>
            <a:off x="7724676" y="379413"/>
            <a:ext cx="377924" cy="377939"/>
          </a:xfrm>
          <a:prstGeom prst="rect">
            <a:avLst/>
          </a:prstGeom>
        </p:spPr>
      </p:pic>
      <p:pic>
        <p:nvPicPr>
          <p:cNvPr id="6" name="ICON ENTREPRENEURSHIP POS"/>
          <p:cNvPicPr>
            <a:picLocks noRot="1" noChangeAspect="1" noResize="1"/>
          </p:cNvPicPr>
          <p:nvPr userDrawn="1"/>
        </p:nvPicPr>
        <p:blipFill>
          <a:blip r:embed="rId11"/>
          <a:stretch>
            <a:fillRect/>
          </a:stretch>
        </p:blipFill>
        <p:spPr>
          <a:xfrm>
            <a:off x="8191515" y="379413"/>
            <a:ext cx="377924" cy="377939"/>
          </a:xfrm>
          <a:prstGeom prst="rect">
            <a:avLst/>
          </a:prstGeom>
        </p:spPr>
      </p:pic>
      <p:pic>
        <p:nvPicPr>
          <p:cNvPr id="7" name="ICON ENTREPRENEURSHIP NEG" hidden="1"/>
          <p:cNvPicPr>
            <a:picLocks noRot="1" noChangeAspect="1" noResize="1"/>
          </p:cNvPicPr>
          <p:nvPr userDrawn="1"/>
        </p:nvPicPr>
        <p:blipFill>
          <a:blip r:embed="rId12"/>
          <a:stretch>
            <a:fillRect/>
          </a:stretch>
        </p:blipFill>
        <p:spPr>
          <a:xfrm>
            <a:off x="8191515" y="379413"/>
            <a:ext cx="377924" cy="377939"/>
          </a:xfrm>
          <a:prstGeom prst="rect">
            <a:avLst/>
          </a:prstGeom>
        </p:spPr>
      </p:pic>
      <p:sp>
        <p:nvSpPr>
          <p:cNvPr id="17" name="JUNOLOCK TextBox 20 (JU-Free)"/>
          <p:cNvSpPr txBox="1">
            <a:spLocks/>
          </p:cNvSpPr>
          <p:nvPr userDrawn="1"/>
        </p:nvSpPr>
        <p:spPr>
          <a:xfrm>
            <a:off x="9377358" y="1851670"/>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444444"/>
        </a:solidFill>
        <a:effectLst/>
      </p:bgPr>
    </p:bg>
    <p:spTree>
      <p:nvGrpSpPr>
        <p:cNvPr id="1" name=""/>
        <p:cNvGrpSpPr/>
        <p:nvPr/>
      </p:nvGrpSpPr>
      <p:grpSpPr>
        <a:xfrm>
          <a:off x="0" y="0"/>
          <a:ext cx="0" cy="0"/>
          <a:chOff x="0" y="0"/>
          <a:chExt cx="0" cy="0"/>
        </a:xfrm>
      </p:grpSpPr>
      <p:sp>
        <p:nvSpPr>
          <p:cNvPr id="10"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a:solidFill>
                  <a:srgbClr val="898989"/>
                </a:solidFill>
              </a:defRPr>
            </a:lvl1pPr>
          </a:lstStyle>
          <a:p>
            <a:pPr>
              <a:defRPr/>
            </a:pPr>
            <a:fld id="{7CE2F2BC-08B9-4BED-A271-FE9779D350D4}" type="slidenum">
              <a:rPr lang="nl-NL" altLang="nl-NL"/>
              <a:pPr>
                <a:defRPr/>
              </a:pPr>
              <a:t>‹#›</a:t>
            </a:fld>
            <a:endParaRPr lang="nl-NL" altLang="nl-NL"/>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wrap="square" lIns="0" tIns="0" rIns="0" bIns="0" numCol="1" anchor="ctr" anchorCtr="0" compatLnSpc="1">
            <a:prstTxWarp prst="textNoShape">
              <a:avLst/>
            </a:prstTxWarp>
          </a:bodyPr>
          <a:lstStyle>
            <a:lvl1pPr>
              <a:defRPr sz="1000" baseline="0">
                <a:solidFill>
                  <a:srgbClr val="898989"/>
                </a:solidFill>
                <a:latin typeface="Arial" pitchFamily="34" charset="0"/>
              </a:defRPr>
            </a:lvl1pPr>
          </a:lstStyle>
          <a:p>
            <a:pPr>
              <a:defRPr/>
            </a:pPr>
            <a:fld id="{F6DF6F8B-0617-45E5-AD7C-A91938028706}" type="datetime1">
              <a:rPr lang="nl-NL" altLang="nl-NL" smtClean="0"/>
              <a:t>17-5-2020</a:t>
            </a:fld>
            <a:endParaRPr lang="nl-NL" altLang="nl-NL"/>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a:t>BPiKA consortiumbijeenkomst sessie 2A</a:t>
            </a:r>
          </a:p>
        </p:txBody>
      </p:sp>
      <p:sp>
        <p:nvSpPr>
          <p:cNvPr id="7" name="Rechthoek 6"/>
          <p:cNvSpPr/>
          <p:nvPr userDrawn="1"/>
        </p:nvSpPr>
        <p:spPr>
          <a:xfrm>
            <a:off x="566738" y="0"/>
            <a:ext cx="8010525" cy="287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6150" name="SHARE NEG"/>
          <p:cNvGrpSpPr>
            <a:grpSpLocks/>
          </p:cNvGrpSpPr>
          <p:nvPr userDrawn="1"/>
        </p:nvGrpSpPr>
        <p:grpSpPr bwMode="auto">
          <a:xfrm>
            <a:off x="5383213" y="4737100"/>
            <a:ext cx="3227387" cy="293688"/>
            <a:chOff x="3000882" y="4731989"/>
            <a:chExt cx="3227302" cy="294090"/>
          </a:xfrm>
        </p:grpSpPr>
        <p:sp>
          <p:nvSpPr>
            <p:cNvPr id="96" name="Titel 1"/>
            <p:cNvSpPr txBox="1">
              <a:spLocks/>
            </p:cNvSpPr>
            <p:nvPr userDrawn="1"/>
          </p:nvSpPr>
          <p:spPr>
            <a:xfrm>
              <a:off x="3000882" y="4736759"/>
              <a:ext cx="1714455" cy="28932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t>your</a:t>
              </a:r>
              <a:r>
                <a:rPr lang="nl-NL" sz="1600" spc="-30" baseline="0" dirty="0"/>
                <a:t> talent.</a:t>
              </a:r>
            </a:p>
          </p:txBody>
        </p:sp>
        <p:sp>
          <p:nvSpPr>
            <p:cNvPr id="97" name="Titel 1"/>
            <p:cNvSpPr txBox="1">
              <a:spLocks/>
            </p:cNvSpPr>
            <p:nvPr userDrawn="1"/>
          </p:nvSpPr>
          <p:spPr>
            <a:xfrm>
              <a:off x="4662950" y="4731989"/>
              <a:ext cx="1565234" cy="29250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t>the</a:t>
              </a:r>
              <a:r>
                <a:rPr lang="nl-NL" sz="1600" spc="-30" baseline="0" dirty="0"/>
                <a:t> </a:t>
              </a:r>
              <a:r>
                <a:rPr lang="nl-NL" sz="1600" spc="-30" baseline="0" dirty="0" err="1"/>
                <a:t>world</a:t>
              </a:r>
              <a:r>
                <a:rPr lang="nl-NL" sz="1600" spc="-30" baseline="0" dirty="0"/>
                <a:t>.</a:t>
              </a:r>
            </a:p>
          </p:txBody>
        </p:sp>
      </p:grpSp>
      <p:pic>
        <p:nvPicPr>
          <p:cNvPr id="37" name="ICON ENERGY POS" hidden="1"/>
          <p:cNvPicPr>
            <a:picLocks noRot="1" noChangeAspect="1" noResize="1"/>
          </p:cNvPicPr>
          <p:nvPr userDrawn="1"/>
        </p:nvPicPr>
        <p:blipFill>
          <a:blip r:embed="rId7"/>
          <a:stretch>
            <a:fillRect/>
          </a:stretch>
        </p:blipFill>
        <p:spPr>
          <a:xfrm>
            <a:off x="7238965" y="379413"/>
            <a:ext cx="379448" cy="377939"/>
          </a:xfrm>
          <a:prstGeom prst="rect">
            <a:avLst/>
          </a:prstGeom>
        </p:spPr>
      </p:pic>
      <p:pic>
        <p:nvPicPr>
          <p:cNvPr id="38" name="ICON ENERGY NEG"/>
          <p:cNvPicPr>
            <a:picLocks noRot="1" noChangeAspect="1" noResize="1"/>
          </p:cNvPicPr>
          <p:nvPr userDrawn="1"/>
        </p:nvPicPr>
        <p:blipFill>
          <a:blip r:embed="rId8"/>
          <a:stretch>
            <a:fillRect/>
          </a:stretch>
        </p:blipFill>
        <p:spPr>
          <a:xfrm>
            <a:off x="7238965" y="379413"/>
            <a:ext cx="379448" cy="377939"/>
          </a:xfrm>
          <a:prstGeom prst="rect">
            <a:avLst/>
          </a:prstGeom>
        </p:spPr>
      </p:pic>
      <p:pic>
        <p:nvPicPr>
          <p:cNvPr id="39" name="ICON HEALTHY AGEING POS" hidden="1"/>
          <p:cNvPicPr>
            <a:picLocks noRot="1" noChangeAspect="1" noResize="1"/>
          </p:cNvPicPr>
          <p:nvPr userDrawn="1"/>
        </p:nvPicPr>
        <p:blipFill>
          <a:blip r:embed="rId9"/>
          <a:stretch>
            <a:fillRect/>
          </a:stretch>
        </p:blipFill>
        <p:spPr>
          <a:xfrm>
            <a:off x="7725057" y="379413"/>
            <a:ext cx="377543" cy="377939"/>
          </a:xfrm>
          <a:prstGeom prst="rect">
            <a:avLst/>
          </a:prstGeom>
        </p:spPr>
      </p:pic>
      <p:pic>
        <p:nvPicPr>
          <p:cNvPr id="40" name="ICON HEALTHY AGEING NEG"/>
          <p:cNvPicPr>
            <a:picLocks noRot="1" noChangeAspect="1" noResize="1"/>
          </p:cNvPicPr>
          <p:nvPr userDrawn="1"/>
        </p:nvPicPr>
        <p:blipFill>
          <a:blip r:embed="rId10"/>
          <a:stretch>
            <a:fillRect/>
          </a:stretch>
        </p:blipFill>
        <p:spPr>
          <a:xfrm>
            <a:off x="7724676" y="379413"/>
            <a:ext cx="377924" cy="377939"/>
          </a:xfrm>
          <a:prstGeom prst="rect">
            <a:avLst/>
          </a:prstGeom>
        </p:spPr>
      </p:pic>
      <p:pic>
        <p:nvPicPr>
          <p:cNvPr id="41" name="ICON ENTREPRENEURSHIP POS" hidden="1"/>
          <p:cNvPicPr>
            <a:picLocks noRot="1" noChangeAspect="1" noResize="1"/>
          </p:cNvPicPr>
          <p:nvPr userDrawn="1"/>
        </p:nvPicPr>
        <p:blipFill>
          <a:blip r:embed="rId11"/>
          <a:stretch>
            <a:fillRect/>
          </a:stretch>
        </p:blipFill>
        <p:spPr>
          <a:xfrm>
            <a:off x="8191515" y="379413"/>
            <a:ext cx="377924" cy="377939"/>
          </a:xfrm>
          <a:prstGeom prst="rect">
            <a:avLst/>
          </a:prstGeom>
        </p:spPr>
      </p:pic>
      <p:pic>
        <p:nvPicPr>
          <p:cNvPr id="42" name="ICON ENTREPRENEURSHIP NEG"/>
          <p:cNvPicPr>
            <a:picLocks noRot="1" noChangeAspect="1" noResize="1"/>
          </p:cNvPicPr>
          <p:nvPr userDrawn="1"/>
        </p:nvPicPr>
        <p:blipFill>
          <a:blip r:embed="rId12"/>
          <a:stretch>
            <a:fillRect/>
          </a:stretch>
        </p:blipFill>
        <p:spPr>
          <a:xfrm>
            <a:off x="8191515" y="379413"/>
            <a:ext cx="377924" cy="377939"/>
          </a:xfrm>
          <a:prstGeom prst="rect">
            <a:avLst/>
          </a:prstGeom>
        </p:spPr>
      </p:pic>
      <p:sp>
        <p:nvSpPr>
          <p:cNvPr id="16" name="JUNOLOCK TextBox 20 (JU-Free)"/>
          <p:cNvSpPr txBox="1">
            <a:spLocks/>
          </p:cNvSpPr>
          <p:nvPr userDrawn="1"/>
        </p:nvSpPr>
        <p:spPr>
          <a:xfrm>
            <a:off x="9377358" y="16594"/>
            <a:ext cx="1927194" cy="1691060"/>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de iconen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het tabblad “START” en klik op “Selecteren” gevolgd door “Selectievenster”.</a:t>
            </a:r>
            <a:br>
              <a:rPr lang="nl-NL" sz="1100" noProof="1"/>
            </a:br>
            <a:r>
              <a:rPr lang="nl-NL" sz="1100" noProof="1"/>
              <a:t/>
            </a:r>
            <a:br>
              <a:rPr lang="nl-NL" sz="1100" noProof="1"/>
            </a:br>
            <a:r>
              <a:rPr lang="nl-NL" sz="1100" noProof="1"/>
              <a:t>3. In het selectie venster kunnen de verschillende logo’s aan/uit gezet worden door op het oogje te klikken.</a:t>
            </a:r>
          </a:p>
        </p:txBody>
      </p:sp>
      <p:sp>
        <p:nvSpPr>
          <p:cNvPr id="17" name="JUNOLOCK TextBox 20 (JU-Free)"/>
          <p:cNvSpPr txBox="1">
            <a:spLocks/>
          </p:cNvSpPr>
          <p:nvPr userDrawn="1"/>
        </p:nvSpPr>
        <p:spPr>
          <a:xfrm>
            <a:off x="9377358" y="1851670"/>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Lst>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38" name="Tijdelijke aanduiding voor dianummer 8"/>
          <p:cNvSpPr txBox="1">
            <a:spLocks/>
          </p:cNvSpPr>
          <p:nvPr userDrawn="1"/>
        </p:nvSpPr>
        <p:spPr>
          <a:xfrm>
            <a:off x="8604250" y="4767263"/>
            <a:ext cx="328613" cy="274637"/>
          </a:xfrm>
          <a:prstGeom prst="rect">
            <a:avLst/>
          </a:prstGeom>
          <a:noFill/>
          <a:ln>
            <a:noFill/>
          </a:ln>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baseline="0">
                <a:solidFill>
                  <a:srgbClr val="898989"/>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36CDBA-3FF6-4555-AE58-B5D9EEEBE421}" type="slidenum">
              <a:rPr kumimoji="0" lang="nl-NL" altLang="nl-NL" sz="10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nl-NL" altLang="nl-NL" sz="10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34" charset="-128"/>
              <a:cs typeface="+mn-cs"/>
            </a:endParaRPr>
          </a:p>
        </p:txBody>
      </p:sp>
      <p:sp>
        <p:nvSpPr>
          <p:cNvPr id="8" name="Rechthoek 7"/>
          <p:cNvSpPr>
            <a:spLocks noChangeArrowheads="1"/>
          </p:cNvSpPr>
          <p:nvPr userDrawn="1"/>
        </p:nvSpPr>
        <p:spPr bwMode="auto">
          <a:xfrm rot="16200000">
            <a:off x="-1165225" y="2259012"/>
            <a:ext cx="2930525" cy="615951"/>
          </a:xfrm>
          <a:prstGeom prst="rect">
            <a:avLst/>
          </a:prstGeom>
          <a:solidFill>
            <a:srgbClr val="34343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9" name="Rechthoek 8"/>
          <p:cNvSpPr/>
          <p:nvPr userDrawn="1"/>
        </p:nvSpPr>
        <p:spPr bwMode="auto">
          <a:xfrm rot="16200000">
            <a:off x="287338" y="471488"/>
            <a:ext cx="4375150" cy="4191000"/>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7172" name="SHARE POS"/>
          <p:cNvGrpSpPr>
            <a:grpSpLocks/>
          </p:cNvGrpSpPr>
          <p:nvPr userDrawn="1"/>
        </p:nvGrpSpPr>
        <p:grpSpPr bwMode="auto">
          <a:xfrm>
            <a:off x="5383213" y="4733925"/>
            <a:ext cx="3227387" cy="296863"/>
            <a:chOff x="3000882" y="4731989"/>
            <a:chExt cx="3227302" cy="297270"/>
          </a:xfrm>
        </p:grpSpPr>
        <p:sp>
          <p:nvSpPr>
            <p:cNvPr id="62" name="Titel 1"/>
            <p:cNvSpPr txBox="1">
              <a:spLocks/>
            </p:cNvSpPr>
            <p:nvPr userDrawn="1"/>
          </p:nvSpPr>
          <p:spPr>
            <a:xfrm>
              <a:off x="3000882" y="4739938"/>
              <a:ext cx="1714455" cy="28932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solidFill>
                    <a:schemeClr val="tx1"/>
                  </a:solidFill>
                </a:rPr>
                <a:t>your</a:t>
              </a:r>
              <a:r>
                <a:rPr lang="nl-NL" sz="1600" spc="-30" baseline="0" dirty="0">
                  <a:solidFill>
                    <a:schemeClr val="tx1"/>
                  </a:solidFill>
                </a:rPr>
                <a:t> talent.</a:t>
              </a:r>
            </a:p>
          </p:txBody>
        </p:sp>
        <p:sp>
          <p:nvSpPr>
            <p:cNvPr id="63" name="Titel 1"/>
            <p:cNvSpPr txBox="1">
              <a:spLocks/>
            </p:cNvSpPr>
            <p:nvPr userDrawn="1"/>
          </p:nvSpPr>
          <p:spPr>
            <a:xfrm>
              <a:off x="4662950" y="4731989"/>
              <a:ext cx="1565234" cy="29250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solidFill>
                    <a:schemeClr val="tx1"/>
                  </a:solidFill>
                </a:rPr>
                <a:t>the</a:t>
              </a:r>
              <a:r>
                <a:rPr lang="nl-NL" sz="1600" spc="-30" baseline="0" dirty="0">
                  <a:solidFill>
                    <a:schemeClr val="tx1"/>
                  </a:solidFill>
                </a:rPr>
                <a:t> </a:t>
              </a:r>
              <a:r>
                <a:rPr lang="nl-NL" sz="1600" spc="-30" baseline="0" dirty="0" err="1">
                  <a:solidFill>
                    <a:schemeClr val="tx1"/>
                  </a:solidFill>
                </a:rPr>
                <a:t>world</a:t>
              </a:r>
              <a:r>
                <a:rPr lang="nl-NL" sz="1600" spc="-30" baseline="0" dirty="0">
                  <a:solidFill>
                    <a:schemeClr val="tx1"/>
                  </a:solidFill>
                </a:rPr>
                <a:t>.</a:t>
              </a:r>
            </a:p>
          </p:txBody>
        </p:sp>
      </p:grpSp>
      <p:grpSp>
        <p:nvGrpSpPr>
          <p:cNvPr id="7173" name="SHARE NEG"/>
          <p:cNvGrpSpPr>
            <a:grpSpLocks/>
          </p:cNvGrpSpPr>
          <p:nvPr userDrawn="1"/>
        </p:nvGrpSpPr>
        <p:grpSpPr bwMode="auto">
          <a:xfrm>
            <a:off x="5383213" y="4733925"/>
            <a:ext cx="3227387" cy="293688"/>
            <a:chOff x="3000882" y="4731989"/>
            <a:chExt cx="3227302" cy="294090"/>
          </a:xfrm>
        </p:grpSpPr>
        <p:sp>
          <p:nvSpPr>
            <p:cNvPr id="65" name="Titel 1"/>
            <p:cNvSpPr txBox="1">
              <a:spLocks/>
            </p:cNvSpPr>
            <p:nvPr userDrawn="1"/>
          </p:nvSpPr>
          <p:spPr>
            <a:xfrm>
              <a:off x="3000882" y="4736759"/>
              <a:ext cx="1714455" cy="28932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share</a:t>
              </a:r>
              <a:r>
                <a:rPr lang="nl-NL" sz="1600" spc="-30" baseline="0" dirty="0"/>
                <a:t> </a:t>
              </a:r>
              <a:r>
                <a:rPr lang="nl-NL" sz="1600" spc="-30" baseline="0" dirty="0" err="1"/>
                <a:t>your</a:t>
              </a:r>
              <a:r>
                <a:rPr lang="nl-NL" sz="1600" spc="-30" baseline="0" dirty="0"/>
                <a:t> talent.</a:t>
              </a:r>
            </a:p>
          </p:txBody>
        </p:sp>
        <p:sp>
          <p:nvSpPr>
            <p:cNvPr id="66" name="Titel 1"/>
            <p:cNvSpPr txBox="1">
              <a:spLocks/>
            </p:cNvSpPr>
            <p:nvPr userDrawn="1"/>
          </p:nvSpPr>
          <p:spPr>
            <a:xfrm>
              <a:off x="4662950" y="4731989"/>
              <a:ext cx="1565234" cy="29250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solidFill>
                    <a:srgbClr val="EE7F00"/>
                  </a:solidFill>
                </a:rPr>
                <a:t>move</a:t>
              </a:r>
              <a:r>
                <a:rPr lang="nl-NL" sz="1600" spc="-30" baseline="0" dirty="0"/>
                <a:t> </a:t>
              </a:r>
              <a:r>
                <a:rPr lang="nl-NL" sz="1600" spc="-30" baseline="0" dirty="0" err="1"/>
                <a:t>the</a:t>
              </a:r>
              <a:r>
                <a:rPr lang="nl-NL" sz="1600" spc="-30" baseline="0" dirty="0"/>
                <a:t> </a:t>
              </a:r>
              <a:r>
                <a:rPr lang="nl-NL" sz="1600" spc="-30" baseline="0" dirty="0" err="1"/>
                <a:t>world</a:t>
              </a:r>
              <a:r>
                <a:rPr lang="nl-NL" sz="1600" spc="-30" baseline="0" dirty="0"/>
                <a:t>.</a:t>
              </a:r>
            </a:p>
          </p:txBody>
        </p:sp>
      </p:grpSp>
      <p:pic>
        <p:nvPicPr>
          <p:cNvPr id="40" name="ICON ENERGY POS"/>
          <p:cNvPicPr>
            <a:picLocks noRot="1" noChangeAspect="1" noResize="1"/>
          </p:cNvPicPr>
          <p:nvPr userDrawn="1"/>
        </p:nvPicPr>
        <p:blipFill>
          <a:blip r:embed="rId3"/>
          <a:stretch>
            <a:fillRect/>
          </a:stretch>
        </p:blipFill>
        <p:spPr>
          <a:xfrm>
            <a:off x="7238965" y="379413"/>
            <a:ext cx="379448" cy="377939"/>
          </a:xfrm>
          <a:prstGeom prst="rect">
            <a:avLst/>
          </a:prstGeom>
        </p:spPr>
      </p:pic>
      <p:pic>
        <p:nvPicPr>
          <p:cNvPr id="41" name="ICON ENERGY NEG" hidden="1"/>
          <p:cNvPicPr>
            <a:picLocks noRot="1" noChangeAspect="1" noResize="1"/>
          </p:cNvPicPr>
          <p:nvPr userDrawn="1"/>
        </p:nvPicPr>
        <p:blipFill>
          <a:blip r:embed="rId4"/>
          <a:stretch>
            <a:fillRect/>
          </a:stretch>
        </p:blipFill>
        <p:spPr>
          <a:xfrm>
            <a:off x="7238965" y="379413"/>
            <a:ext cx="379448" cy="377939"/>
          </a:xfrm>
          <a:prstGeom prst="rect">
            <a:avLst/>
          </a:prstGeom>
        </p:spPr>
      </p:pic>
      <p:pic>
        <p:nvPicPr>
          <p:cNvPr id="42" name="ICON HEALTHY AGEING POS"/>
          <p:cNvPicPr>
            <a:picLocks noRot="1" noChangeAspect="1" noResize="1"/>
          </p:cNvPicPr>
          <p:nvPr userDrawn="1"/>
        </p:nvPicPr>
        <p:blipFill>
          <a:blip r:embed="rId5"/>
          <a:stretch>
            <a:fillRect/>
          </a:stretch>
        </p:blipFill>
        <p:spPr>
          <a:xfrm>
            <a:off x="7725057" y="379413"/>
            <a:ext cx="377543" cy="377939"/>
          </a:xfrm>
          <a:prstGeom prst="rect">
            <a:avLst/>
          </a:prstGeom>
        </p:spPr>
      </p:pic>
      <p:pic>
        <p:nvPicPr>
          <p:cNvPr id="43" name="ICON HEALTHY AGEING NEG" hidden="1"/>
          <p:cNvPicPr>
            <a:picLocks noRot="1" noChangeAspect="1" noResize="1"/>
          </p:cNvPicPr>
          <p:nvPr userDrawn="1"/>
        </p:nvPicPr>
        <p:blipFill>
          <a:blip r:embed="rId6"/>
          <a:stretch>
            <a:fillRect/>
          </a:stretch>
        </p:blipFill>
        <p:spPr>
          <a:xfrm>
            <a:off x="7724676" y="379413"/>
            <a:ext cx="377924" cy="377939"/>
          </a:xfrm>
          <a:prstGeom prst="rect">
            <a:avLst/>
          </a:prstGeom>
        </p:spPr>
      </p:pic>
      <p:pic>
        <p:nvPicPr>
          <p:cNvPr id="44" name="ICON ENTREPRENEURSHIP POS"/>
          <p:cNvPicPr>
            <a:picLocks noRot="1" noChangeAspect="1" noResize="1"/>
          </p:cNvPicPr>
          <p:nvPr userDrawn="1"/>
        </p:nvPicPr>
        <p:blipFill>
          <a:blip r:embed="rId7"/>
          <a:stretch>
            <a:fillRect/>
          </a:stretch>
        </p:blipFill>
        <p:spPr>
          <a:xfrm>
            <a:off x="8191515" y="379413"/>
            <a:ext cx="377924" cy="377939"/>
          </a:xfrm>
          <a:prstGeom prst="rect">
            <a:avLst/>
          </a:prstGeom>
        </p:spPr>
      </p:pic>
      <p:pic>
        <p:nvPicPr>
          <p:cNvPr id="45" name="ICON ENTREPRENEURSHIP NEG" hidden="1"/>
          <p:cNvPicPr>
            <a:picLocks noRot="1" noChangeAspect="1" noResize="1"/>
          </p:cNvPicPr>
          <p:nvPr userDrawn="1"/>
        </p:nvPicPr>
        <p:blipFill>
          <a:blip r:embed="rId8"/>
          <a:stretch>
            <a:fillRect/>
          </a:stretch>
        </p:blipFill>
        <p:spPr>
          <a:xfrm>
            <a:off x="8191515" y="379413"/>
            <a:ext cx="377924" cy="377939"/>
          </a:xfrm>
          <a:prstGeom prst="rect">
            <a:avLst/>
          </a:prstGeom>
        </p:spPr>
      </p:pic>
      <p:sp>
        <p:nvSpPr>
          <p:cNvPr id="18" name="JUNOLOCK TextBox 20 (JU-Free)"/>
          <p:cNvSpPr txBox="1">
            <a:spLocks/>
          </p:cNvSpPr>
          <p:nvPr userDrawn="1"/>
        </p:nvSpPr>
        <p:spPr>
          <a:xfrm>
            <a:off x="9377358" y="16594"/>
            <a:ext cx="1927194" cy="1691060"/>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de iconen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het tabblad “START” en klik op “Selecteren” gevolgd door “Selectievenster”.</a:t>
            </a:r>
            <a:br>
              <a:rPr lang="nl-NL" sz="1100" noProof="1"/>
            </a:br>
            <a:r>
              <a:rPr lang="nl-NL" sz="1100" noProof="1"/>
              <a:t/>
            </a:r>
            <a:br>
              <a:rPr lang="nl-NL" sz="1100" noProof="1"/>
            </a:br>
            <a:r>
              <a:rPr lang="nl-NL" sz="1100" noProof="1"/>
              <a:t>3. In het selectie venster kunnen de verschillende logo’s aan/uit gezet worden door op het oogje te klikken.</a:t>
            </a:r>
          </a:p>
        </p:txBody>
      </p:sp>
      <p:sp>
        <p:nvSpPr>
          <p:cNvPr id="19" name="JUNOLOCK TextBox 20 (JU-Free)"/>
          <p:cNvSpPr txBox="1">
            <a:spLocks/>
          </p:cNvSpPr>
          <p:nvPr userDrawn="1"/>
        </p:nvSpPr>
        <p:spPr>
          <a:xfrm>
            <a:off x="9377358" y="1851670"/>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6"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E7F00"/>
        </a:solidFill>
        <a:effectLst/>
      </p:bgPr>
    </p:bg>
    <p:spTree>
      <p:nvGrpSpPr>
        <p:cNvPr id="1" name=""/>
        <p:cNvGrpSpPr/>
        <p:nvPr/>
      </p:nvGrpSpPr>
      <p:grpSpPr>
        <a:xfrm>
          <a:off x="0" y="0"/>
          <a:ext cx="0" cy="0"/>
          <a:chOff x="0" y="0"/>
          <a:chExt cx="0" cy="0"/>
        </a:xfrm>
      </p:grpSpPr>
      <p:grpSp>
        <p:nvGrpSpPr>
          <p:cNvPr id="8194" name="Groeperen 2"/>
          <p:cNvGrpSpPr>
            <a:grpSpLocks/>
          </p:cNvGrpSpPr>
          <p:nvPr userDrawn="1"/>
        </p:nvGrpSpPr>
        <p:grpSpPr bwMode="auto">
          <a:xfrm>
            <a:off x="1714500" y="0"/>
            <a:ext cx="5903913" cy="3241675"/>
            <a:chOff x="1713791" y="0"/>
            <a:chExt cx="5904000" cy="4320315"/>
          </a:xfrm>
        </p:grpSpPr>
        <p:sp>
          <p:nvSpPr>
            <p:cNvPr id="2" name="Rechthoek 1"/>
            <p:cNvSpPr>
              <a:spLocks noChangeArrowheads="1"/>
            </p:cNvSpPr>
            <p:nvPr userDrawn="1"/>
          </p:nvSpPr>
          <p:spPr bwMode="auto">
            <a:xfrm>
              <a:off x="2604392" y="0"/>
              <a:ext cx="4122798" cy="56278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14" name="Rechthoek 13"/>
            <p:cNvSpPr/>
            <p:nvPr userDrawn="1"/>
          </p:nvSpPr>
          <p:spPr bwMode="auto">
            <a:xfrm>
              <a:off x="1713791" y="509891"/>
              <a:ext cx="5904000" cy="3810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grpSp>
        <p:nvGrpSpPr>
          <p:cNvPr id="8195" name="SHARE POS"/>
          <p:cNvGrpSpPr>
            <a:grpSpLocks/>
          </p:cNvGrpSpPr>
          <p:nvPr userDrawn="1"/>
        </p:nvGrpSpPr>
        <p:grpSpPr bwMode="auto">
          <a:xfrm>
            <a:off x="5383213" y="4733925"/>
            <a:ext cx="3227387" cy="296863"/>
            <a:chOff x="3000882" y="4731989"/>
            <a:chExt cx="3227302" cy="297270"/>
          </a:xfrm>
        </p:grpSpPr>
        <p:sp>
          <p:nvSpPr>
            <p:cNvPr id="62" name="Titel 1"/>
            <p:cNvSpPr txBox="1">
              <a:spLocks/>
            </p:cNvSpPr>
            <p:nvPr userDrawn="1"/>
          </p:nvSpPr>
          <p:spPr>
            <a:xfrm>
              <a:off x="3000882" y="4739938"/>
              <a:ext cx="1714455" cy="289321"/>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t>share </a:t>
              </a:r>
              <a:r>
                <a:rPr lang="nl-NL" sz="1600" spc="-30" baseline="0" dirty="0" err="1">
                  <a:solidFill>
                    <a:schemeClr val="tx1"/>
                  </a:solidFill>
                </a:rPr>
                <a:t>your</a:t>
              </a:r>
              <a:r>
                <a:rPr lang="nl-NL" sz="1600" spc="-30" baseline="0" dirty="0">
                  <a:solidFill>
                    <a:schemeClr val="tx1"/>
                  </a:solidFill>
                </a:rPr>
                <a:t> talent.</a:t>
              </a:r>
            </a:p>
          </p:txBody>
        </p:sp>
        <p:sp>
          <p:nvSpPr>
            <p:cNvPr id="63" name="Titel 1"/>
            <p:cNvSpPr txBox="1">
              <a:spLocks/>
            </p:cNvSpPr>
            <p:nvPr userDrawn="1"/>
          </p:nvSpPr>
          <p:spPr>
            <a:xfrm>
              <a:off x="4662950" y="4731989"/>
              <a:ext cx="1565234" cy="292500"/>
            </a:xfrm>
            <a:prstGeom prst="rect">
              <a:avLst/>
            </a:prstGeom>
          </p:spPr>
          <p:txBody>
            <a:bodyPr lIns="0" tIns="0" rIns="0" bIns="0" anchor="b"/>
            <a:lstStyle>
              <a:lvl1pPr algn="l" defTabSz="457200" rtl="0" eaLnBrk="0" fontAlgn="base" hangingPunct="0">
                <a:lnSpc>
                  <a:spcPts val="2400"/>
                </a:lnSpc>
                <a:spcBef>
                  <a:spcPct val="0"/>
                </a:spcBef>
                <a:spcAft>
                  <a:spcPct val="0"/>
                </a:spcAft>
                <a:defRPr sz="24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a:lstStyle>
            <a:p>
              <a:pPr>
                <a:defRPr/>
              </a:pPr>
              <a:r>
                <a:rPr lang="nl-NL" sz="1600" spc="-30" baseline="0" dirty="0"/>
                <a:t>move </a:t>
              </a:r>
              <a:r>
                <a:rPr lang="nl-NL" sz="1600" spc="-30" baseline="0" dirty="0" err="1">
                  <a:solidFill>
                    <a:schemeClr val="tx1"/>
                  </a:solidFill>
                </a:rPr>
                <a:t>the</a:t>
              </a:r>
              <a:r>
                <a:rPr lang="nl-NL" sz="1600" spc="-30" baseline="0" dirty="0">
                  <a:solidFill>
                    <a:schemeClr val="tx1"/>
                  </a:solidFill>
                </a:rPr>
                <a:t> </a:t>
              </a:r>
              <a:r>
                <a:rPr lang="nl-NL" sz="1600" spc="-30" baseline="0" dirty="0" err="1">
                  <a:solidFill>
                    <a:schemeClr val="tx1"/>
                  </a:solidFill>
                </a:rPr>
                <a:t>world</a:t>
              </a:r>
              <a:r>
                <a:rPr lang="nl-NL" sz="1600" spc="-30" baseline="0" dirty="0">
                  <a:solidFill>
                    <a:schemeClr val="tx1"/>
                  </a:solidFill>
                </a:rPr>
                <a:t>.</a:t>
              </a:r>
            </a:p>
          </p:txBody>
        </p:sp>
      </p:grpSp>
      <p:pic>
        <p:nvPicPr>
          <p:cNvPr id="36" name="ICON ENERGY POS" hidden="1"/>
          <p:cNvPicPr>
            <a:picLocks noRot="1" noChangeAspect="1" noResize="1"/>
          </p:cNvPicPr>
          <p:nvPr userDrawn="1"/>
        </p:nvPicPr>
        <p:blipFill>
          <a:blip r:embed="rId3"/>
          <a:stretch>
            <a:fillRect/>
          </a:stretch>
        </p:blipFill>
        <p:spPr>
          <a:xfrm>
            <a:off x="6286611" y="3436055"/>
            <a:ext cx="379448" cy="377939"/>
          </a:xfrm>
          <a:prstGeom prst="rect">
            <a:avLst/>
          </a:prstGeom>
        </p:spPr>
      </p:pic>
      <p:pic>
        <p:nvPicPr>
          <p:cNvPr id="37" name="ICON ENERGY NEG"/>
          <p:cNvPicPr>
            <a:picLocks noRot="1" noChangeAspect="1" noResize="1"/>
          </p:cNvPicPr>
          <p:nvPr userDrawn="1"/>
        </p:nvPicPr>
        <p:blipFill>
          <a:blip r:embed="rId4"/>
          <a:stretch>
            <a:fillRect/>
          </a:stretch>
        </p:blipFill>
        <p:spPr>
          <a:xfrm>
            <a:off x="6286611" y="3436055"/>
            <a:ext cx="379448" cy="377939"/>
          </a:xfrm>
          <a:prstGeom prst="rect">
            <a:avLst/>
          </a:prstGeom>
        </p:spPr>
      </p:pic>
      <p:pic>
        <p:nvPicPr>
          <p:cNvPr id="38" name="ICON HEALTHY AGEING POS" hidden="1"/>
          <p:cNvPicPr>
            <a:picLocks noRot="1" noChangeAspect="1" noResize="1"/>
          </p:cNvPicPr>
          <p:nvPr userDrawn="1"/>
        </p:nvPicPr>
        <p:blipFill>
          <a:blip r:embed="rId5"/>
          <a:stretch>
            <a:fillRect/>
          </a:stretch>
        </p:blipFill>
        <p:spPr>
          <a:xfrm>
            <a:off x="6772703" y="3436055"/>
            <a:ext cx="377543" cy="377939"/>
          </a:xfrm>
          <a:prstGeom prst="rect">
            <a:avLst/>
          </a:prstGeom>
        </p:spPr>
      </p:pic>
      <p:pic>
        <p:nvPicPr>
          <p:cNvPr id="39" name="ICON HEALTHY AGEING NEG"/>
          <p:cNvPicPr>
            <a:picLocks noRot="1" noChangeAspect="1" noResize="1"/>
          </p:cNvPicPr>
          <p:nvPr userDrawn="1"/>
        </p:nvPicPr>
        <p:blipFill>
          <a:blip r:embed="rId6"/>
          <a:stretch>
            <a:fillRect/>
          </a:stretch>
        </p:blipFill>
        <p:spPr>
          <a:xfrm>
            <a:off x="6772322" y="3436055"/>
            <a:ext cx="377924" cy="377939"/>
          </a:xfrm>
          <a:prstGeom prst="rect">
            <a:avLst/>
          </a:prstGeom>
        </p:spPr>
      </p:pic>
      <p:pic>
        <p:nvPicPr>
          <p:cNvPr id="40" name="ICON ENTREPRENEURSHIP POS" hidden="1"/>
          <p:cNvPicPr>
            <a:picLocks noRot="1" noChangeAspect="1" noResize="1"/>
          </p:cNvPicPr>
          <p:nvPr userDrawn="1"/>
        </p:nvPicPr>
        <p:blipFill>
          <a:blip r:embed="rId7"/>
          <a:stretch>
            <a:fillRect/>
          </a:stretch>
        </p:blipFill>
        <p:spPr>
          <a:xfrm>
            <a:off x="7239161" y="3436055"/>
            <a:ext cx="377924" cy="377939"/>
          </a:xfrm>
          <a:prstGeom prst="rect">
            <a:avLst/>
          </a:prstGeom>
        </p:spPr>
      </p:pic>
      <p:pic>
        <p:nvPicPr>
          <p:cNvPr id="41" name="ICON ENTREPRENEURSHIP NEG"/>
          <p:cNvPicPr>
            <a:picLocks noRot="1" noChangeAspect="1" noResize="1"/>
          </p:cNvPicPr>
          <p:nvPr userDrawn="1"/>
        </p:nvPicPr>
        <p:blipFill>
          <a:blip r:embed="rId8"/>
          <a:stretch>
            <a:fillRect/>
          </a:stretch>
        </p:blipFill>
        <p:spPr>
          <a:xfrm>
            <a:off x="7239161" y="3436055"/>
            <a:ext cx="377924" cy="377939"/>
          </a:xfrm>
          <a:prstGeom prst="rect">
            <a:avLst/>
          </a:prstGeom>
        </p:spPr>
      </p:pic>
      <p:sp>
        <p:nvSpPr>
          <p:cNvPr id="15" name="JUNOLOCK TextBox 20 (JU-Free)"/>
          <p:cNvSpPr txBox="1">
            <a:spLocks/>
          </p:cNvSpPr>
          <p:nvPr userDrawn="1"/>
        </p:nvSpPr>
        <p:spPr>
          <a:xfrm>
            <a:off x="9377358" y="16594"/>
            <a:ext cx="1927194" cy="1691060"/>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aanpassen van de iconen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het tabblad “START” en klik op “Selecteren” gevolgd door “Selectievenster”.</a:t>
            </a:r>
            <a:br>
              <a:rPr lang="nl-NL" sz="1100" noProof="1"/>
            </a:br>
            <a:r>
              <a:rPr lang="nl-NL" sz="1100" noProof="1"/>
              <a:t/>
            </a:r>
            <a:br>
              <a:rPr lang="nl-NL" sz="1100" noProof="1"/>
            </a:br>
            <a:r>
              <a:rPr lang="nl-NL" sz="1100" noProof="1"/>
              <a:t>3. In het selectie venster kunnen de verschillende logo’s aan/uit gezet worden door op het oogje te klikken.</a:t>
            </a:r>
          </a:p>
        </p:txBody>
      </p:sp>
      <p:sp>
        <p:nvSpPr>
          <p:cNvPr id="16" name="JUNOLOCK TextBox 20 (JU-Free)"/>
          <p:cNvSpPr txBox="1">
            <a:spLocks/>
          </p:cNvSpPr>
          <p:nvPr userDrawn="1"/>
        </p:nvSpPr>
        <p:spPr>
          <a:xfrm>
            <a:off x="9377358" y="1851670"/>
            <a:ext cx="1927194" cy="1512168"/>
          </a:xfrm>
          <a:custGeom>
            <a:avLst/>
            <a:gdLst>
              <a:gd name="connsiteX0" fmla="*/ 0 w 1764000"/>
              <a:gd name="connsiteY0" fmla="*/ 0 h 4616648"/>
              <a:gd name="connsiteX1" fmla="*/ 294000 w 1764000"/>
              <a:gd name="connsiteY1" fmla="*/ 0 h 4616648"/>
              <a:gd name="connsiteX2" fmla="*/ 294000 w 1764000"/>
              <a:gd name="connsiteY2" fmla="*/ 0 h 4616648"/>
              <a:gd name="connsiteX3" fmla="*/ 735000 w 1764000"/>
              <a:gd name="connsiteY3" fmla="*/ 0 h 4616648"/>
              <a:gd name="connsiteX4" fmla="*/ 1764000 w 1764000"/>
              <a:gd name="connsiteY4" fmla="*/ 0 h 4616648"/>
              <a:gd name="connsiteX5" fmla="*/ 1764000 w 1764000"/>
              <a:gd name="connsiteY5" fmla="*/ 769441 h 4616648"/>
              <a:gd name="connsiteX6" fmla="*/ 1764000 w 1764000"/>
              <a:gd name="connsiteY6" fmla="*/ 769441 h 4616648"/>
              <a:gd name="connsiteX7" fmla="*/ 1764000 w 1764000"/>
              <a:gd name="connsiteY7" fmla="*/ 1923603 h 4616648"/>
              <a:gd name="connsiteX8" fmla="*/ 1764000 w 1764000"/>
              <a:gd name="connsiteY8" fmla="*/ 4616648 h 4616648"/>
              <a:gd name="connsiteX9" fmla="*/ 735000 w 1764000"/>
              <a:gd name="connsiteY9" fmla="*/ 4616648 h 4616648"/>
              <a:gd name="connsiteX10" fmla="*/ 294000 w 1764000"/>
              <a:gd name="connsiteY10" fmla="*/ 4616648 h 4616648"/>
              <a:gd name="connsiteX11" fmla="*/ 294000 w 1764000"/>
              <a:gd name="connsiteY11" fmla="*/ 4616648 h 4616648"/>
              <a:gd name="connsiteX12" fmla="*/ 0 w 1764000"/>
              <a:gd name="connsiteY12" fmla="*/ 4616648 h 4616648"/>
              <a:gd name="connsiteX13" fmla="*/ 0 w 1764000"/>
              <a:gd name="connsiteY13" fmla="*/ 1923603 h 4616648"/>
              <a:gd name="connsiteX14" fmla="*/ -267969 w 1764000"/>
              <a:gd name="connsiteY14" fmla="*/ 1226320 h 4616648"/>
              <a:gd name="connsiteX15" fmla="*/ 0 w 1764000"/>
              <a:gd name="connsiteY15" fmla="*/ 769441 h 4616648"/>
              <a:gd name="connsiteX16" fmla="*/ 0 w 1764000"/>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769441 h 4616648"/>
              <a:gd name="connsiteX16" fmla="*/ 267969 w 2031969"/>
              <a:gd name="connsiteY16" fmla="*/ 0 h 4616648"/>
              <a:gd name="connsiteX0" fmla="*/ 267969 w 2031969"/>
              <a:gd name="connsiteY0" fmla="*/ 0 h 4616648"/>
              <a:gd name="connsiteX1" fmla="*/ 561969 w 2031969"/>
              <a:gd name="connsiteY1" fmla="*/ 0 h 4616648"/>
              <a:gd name="connsiteX2" fmla="*/ 561969 w 2031969"/>
              <a:gd name="connsiteY2" fmla="*/ 0 h 4616648"/>
              <a:gd name="connsiteX3" fmla="*/ 1002969 w 2031969"/>
              <a:gd name="connsiteY3" fmla="*/ 0 h 4616648"/>
              <a:gd name="connsiteX4" fmla="*/ 2031969 w 2031969"/>
              <a:gd name="connsiteY4" fmla="*/ 0 h 4616648"/>
              <a:gd name="connsiteX5" fmla="*/ 2031969 w 2031969"/>
              <a:gd name="connsiteY5" fmla="*/ 769441 h 4616648"/>
              <a:gd name="connsiteX6" fmla="*/ 2031969 w 2031969"/>
              <a:gd name="connsiteY6" fmla="*/ 769441 h 4616648"/>
              <a:gd name="connsiteX7" fmla="*/ 2031969 w 2031969"/>
              <a:gd name="connsiteY7" fmla="*/ 1923603 h 4616648"/>
              <a:gd name="connsiteX8" fmla="*/ 2031969 w 2031969"/>
              <a:gd name="connsiteY8" fmla="*/ 4616648 h 4616648"/>
              <a:gd name="connsiteX9" fmla="*/ 1002969 w 2031969"/>
              <a:gd name="connsiteY9" fmla="*/ 4616648 h 4616648"/>
              <a:gd name="connsiteX10" fmla="*/ 561969 w 2031969"/>
              <a:gd name="connsiteY10" fmla="*/ 4616648 h 4616648"/>
              <a:gd name="connsiteX11" fmla="*/ 561969 w 2031969"/>
              <a:gd name="connsiteY11" fmla="*/ 4616648 h 4616648"/>
              <a:gd name="connsiteX12" fmla="*/ 267969 w 2031969"/>
              <a:gd name="connsiteY12" fmla="*/ 4616648 h 4616648"/>
              <a:gd name="connsiteX13" fmla="*/ 267969 w 2031969"/>
              <a:gd name="connsiteY13" fmla="*/ 1647378 h 4616648"/>
              <a:gd name="connsiteX14" fmla="*/ 0 w 2031969"/>
              <a:gd name="connsiteY14" fmla="*/ 1226320 h 4616648"/>
              <a:gd name="connsiteX15" fmla="*/ 267969 w 2031969"/>
              <a:gd name="connsiteY15" fmla="*/ 926603 h 4616648"/>
              <a:gd name="connsiteX16" fmla="*/ 267969 w 2031969"/>
              <a:gd name="connsiteY16" fmla="*/ 0 h 4616648"/>
              <a:gd name="connsiteX0" fmla="*/ 163194 w 1927194"/>
              <a:gd name="connsiteY0" fmla="*/ 0 h 4616648"/>
              <a:gd name="connsiteX1" fmla="*/ 457194 w 1927194"/>
              <a:gd name="connsiteY1" fmla="*/ 0 h 4616648"/>
              <a:gd name="connsiteX2" fmla="*/ 457194 w 1927194"/>
              <a:gd name="connsiteY2" fmla="*/ 0 h 4616648"/>
              <a:gd name="connsiteX3" fmla="*/ 898194 w 1927194"/>
              <a:gd name="connsiteY3" fmla="*/ 0 h 4616648"/>
              <a:gd name="connsiteX4" fmla="*/ 1927194 w 1927194"/>
              <a:gd name="connsiteY4" fmla="*/ 0 h 4616648"/>
              <a:gd name="connsiteX5" fmla="*/ 1927194 w 1927194"/>
              <a:gd name="connsiteY5" fmla="*/ 769441 h 4616648"/>
              <a:gd name="connsiteX6" fmla="*/ 1927194 w 1927194"/>
              <a:gd name="connsiteY6" fmla="*/ 769441 h 4616648"/>
              <a:gd name="connsiteX7" fmla="*/ 1927194 w 1927194"/>
              <a:gd name="connsiteY7" fmla="*/ 1923603 h 4616648"/>
              <a:gd name="connsiteX8" fmla="*/ 1927194 w 1927194"/>
              <a:gd name="connsiteY8" fmla="*/ 4616648 h 4616648"/>
              <a:gd name="connsiteX9" fmla="*/ 898194 w 1927194"/>
              <a:gd name="connsiteY9" fmla="*/ 4616648 h 4616648"/>
              <a:gd name="connsiteX10" fmla="*/ 457194 w 1927194"/>
              <a:gd name="connsiteY10" fmla="*/ 4616648 h 4616648"/>
              <a:gd name="connsiteX11" fmla="*/ 457194 w 1927194"/>
              <a:gd name="connsiteY11" fmla="*/ 4616648 h 4616648"/>
              <a:gd name="connsiteX12" fmla="*/ 163194 w 1927194"/>
              <a:gd name="connsiteY12" fmla="*/ 4616648 h 4616648"/>
              <a:gd name="connsiteX13" fmla="*/ 163194 w 1927194"/>
              <a:gd name="connsiteY13" fmla="*/ 1647378 h 4616648"/>
              <a:gd name="connsiteX14" fmla="*/ 0 w 1927194"/>
              <a:gd name="connsiteY14" fmla="*/ 1275248 h 4616648"/>
              <a:gd name="connsiteX15" fmla="*/ 163194 w 1927194"/>
              <a:gd name="connsiteY15" fmla="*/ 926603 h 4616648"/>
              <a:gd name="connsiteX16" fmla="*/ 163194 w 1927194"/>
              <a:gd name="connsiteY16" fmla="*/ 0 h 4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7194" h="4616648">
                <a:moveTo>
                  <a:pt x="163194" y="0"/>
                </a:moveTo>
                <a:lnTo>
                  <a:pt x="457194" y="0"/>
                </a:lnTo>
                <a:lnTo>
                  <a:pt x="457194" y="0"/>
                </a:lnTo>
                <a:lnTo>
                  <a:pt x="898194" y="0"/>
                </a:lnTo>
                <a:lnTo>
                  <a:pt x="1927194" y="0"/>
                </a:lnTo>
                <a:lnTo>
                  <a:pt x="1927194" y="769441"/>
                </a:lnTo>
                <a:lnTo>
                  <a:pt x="1927194" y="769441"/>
                </a:lnTo>
                <a:lnTo>
                  <a:pt x="1927194" y="1923603"/>
                </a:lnTo>
                <a:lnTo>
                  <a:pt x="1927194" y="4616648"/>
                </a:lnTo>
                <a:lnTo>
                  <a:pt x="898194" y="4616648"/>
                </a:lnTo>
                <a:lnTo>
                  <a:pt x="457194" y="4616648"/>
                </a:lnTo>
                <a:lnTo>
                  <a:pt x="457194" y="4616648"/>
                </a:lnTo>
                <a:lnTo>
                  <a:pt x="163194" y="4616648"/>
                </a:lnTo>
                <a:lnTo>
                  <a:pt x="163194" y="1647378"/>
                </a:lnTo>
                <a:lnTo>
                  <a:pt x="0" y="1275248"/>
                </a:lnTo>
                <a:lnTo>
                  <a:pt x="163194" y="926603"/>
                </a:lnTo>
                <a:lnTo>
                  <a:pt x="163194" y="0"/>
                </a:lnTo>
                <a:close/>
              </a:path>
            </a:pathLst>
          </a:custGeom>
          <a:solidFill>
            <a:schemeClr val="bg1"/>
          </a:solidFill>
          <a:ln w="12700">
            <a:solidFill>
              <a:srgbClr val="EE7F00"/>
            </a:solidFill>
          </a:ln>
        </p:spPr>
        <p:txBody>
          <a:bodyPr wrap="square" lIns="324000" rtlCol="0">
            <a:noAutofit/>
          </a:bodyPr>
          <a:lstStyle/>
          <a:p>
            <a:pPr>
              <a:spcBef>
                <a:spcPts val="2400"/>
              </a:spcBef>
            </a:pPr>
            <a:r>
              <a:rPr lang="nl-NL" sz="1100" noProof="1"/>
              <a:t>Voor het verplaatsen van de logo’s voer je de volgende stappen uit:</a:t>
            </a:r>
            <a:br>
              <a:rPr lang="nl-NL" sz="1100" noProof="1"/>
            </a:br>
            <a:r>
              <a:rPr lang="nl-NL" sz="1100" noProof="1"/>
              <a:t/>
            </a:r>
            <a:br>
              <a:rPr lang="nl-NL" sz="1100" noProof="1"/>
            </a:br>
            <a:r>
              <a:rPr lang="nl-NL" sz="1100" noProof="1"/>
              <a:t>1. Ga naar het tabblad “BEELD” en klik op “Diamodel”.</a:t>
            </a:r>
            <a:br>
              <a:rPr lang="nl-NL" sz="1100" noProof="1"/>
            </a:br>
            <a:r>
              <a:rPr lang="nl-NL" sz="1100" noProof="1"/>
              <a:t/>
            </a:r>
            <a:br>
              <a:rPr lang="nl-NL" sz="1100" noProof="1"/>
            </a:br>
            <a:r>
              <a:rPr lang="nl-NL" sz="1100" noProof="1"/>
              <a:t>2. Ga naar de masterslide.</a:t>
            </a:r>
            <a:br>
              <a:rPr lang="nl-NL" sz="1100" noProof="1"/>
            </a:br>
            <a:r>
              <a:rPr lang="nl-NL" sz="1100" noProof="1"/>
              <a:t/>
            </a:r>
            <a:br>
              <a:rPr lang="nl-NL" sz="1100" noProof="1"/>
            </a:br>
            <a:r>
              <a:rPr lang="nl-NL" sz="1100" noProof="1"/>
              <a:t>3. Selecteer een icoon met de muis en verplaats hem met de pijltjes toetsen of door met de muis te slepen.</a:t>
            </a:r>
          </a:p>
        </p:txBody>
      </p:sp>
    </p:spTree>
  </p:cSld>
  <p:clrMap bg1="lt1" tx1="dk1" bg2="lt2" tx2="dk2" accent1="accent1" accent2="accent2" accent3="accent3" accent4="accent4" accent5="accent5" accent6="accent6" hlink="hlink" folHlink="folHlink"/>
  <p:sldLayoutIdLst>
    <p:sldLayoutId id="2147484107"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5.xml"/><Relationship Id="rId4" Type="http://schemas.openxmlformats.org/officeDocument/2006/relationships/image" Target="../media/image10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3" Type="http://schemas.openxmlformats.org/officeDocument/2006/relationships/image" Target="../media/image71.png"/><Relationship Id="rId7" Type="http://schemas.openxmlformats.org/officeDocument/2006/relationships/image" Target="../media/image75.jpeg"/><Relationship Id="rId12"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jpeg"/><Relationship Id="rId9"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5.xml"/><Relationship Id="rId5" Type="http://schemas.openxmlformats.org/officeDocument/2006/relationships/image" Target="../media/image91.jpeg"/><Relationship Id="rId4" Type="http://schemas.openxmlformats.org/officeDocument/2006/relationships/image" Target="../media/image90.jpeg"/></Relationships>
</file>

<file path=ppt/slides/_rels/slide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emf"/><Relationship Id="rId1" Type="http://schemas.openxmlformats.org/officeDocument/2006/relationships/slideLayout" Target="../slideLayouts/slideLayout5.xml"/><Relationship Id="rId5" Type="http://schemas.openxmlformats.org/officeDocument/2006/relationships/image" Target="../media/image95.png"/><Relationship Id="rId4" Type="http://schemas.openxmlformats.org/officeDocument/2006/relationships/image" Target="../media/image94.png"/></Relationships>
</file>

<file path=ppt/slides/_rels/slide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extLst>
              <a:ext uri="{BEBA8EAE-BF5A-486C-A8C5-ECC9F3942E4B}">
                <a14:imgProps xmlns:a14="http://schemas.microsoft.com/office/drawing/2010/main">
                  <a14:imgLayer r:embed="rId3">
                    <a14:imgEffect>
                      <a14:sharpenSoften amount="-50000"/>
                    </a14:imgEffect>
                    <a14:imgEffect>
                      <a14:brightnessContrast brigh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142B-78AE-4622-B804-452B90D499C6}"/>
              </a:ext>
            </a:extLst>
          </p:cNvPr>
          <p:cNvSpPr>
            <a:spLocks noGrp="1"/>
          </p:cNvSpPr>
          <p:nvPr>
            <p:ph type="title"/>
          </p:nvPr>
        </p:nvSpPr>
        <p:spPr/>
        <p:txBody>
          <a:bodyPr/>
          <a:lstStyle/>
          <a:p>
            <a:r>
              <a:rPr lang="nl-NL" dirty="0"/>
              <a:t>Memo 2: Participatieve monitoring van het microklimaat</a:t>
            </a:r>
            <a:endParaRPr lang="en-GB" dirty="0"/>
          </a:p>
        </p:txBody>
      </p:sp>
      <p:sp>
        <p:nvSpPr>
          <p:cNvPr id="3" name="Text Placeholder 2">
            <a:extLst>
              <a:ext uri="{FF2B5EF4-FFF2-40B4-BE49-F238E27FC236}">
                <a16:creationId xmlns:a16="http://schemas.microsoft.com/office/drawing/2014/main" id="{E391DE53-E12C-47B3-ADF1-6DE68A9EA5B3}"/>
              </a:ext>
            </a:extLst>
          </p:cNvPr>
          <p:cNvSpPr>
            <a:spLocks noGrp="1"/>
          </p:cNvSpPr>
          <p:nvPr>
            <p:ph type="body" idx="1"/>
          </p:nvPr>
        </p:nvSpPr>
        <p:spPr/>
        <p:txBody>
          <a:bodyPr/>
          <a:lstStyle/>
          <a:p>
            <a:r>
              <a:rPr lang="nl-NL" dirty="0">
                <a:solidFill>
                  <a:schemeClr val="bg1"/>
                </a:solidFill>
              </a:rPr>
              <a:t>Consortiumbijeenkomst Bewonersparticipatie in Klimaatadaptatie</a:t>
            </a:r>
            <a:endParaRPr lang="en-GB" dirty="0">
              <a:solidFill>
                <a:schemeClr val="bg1"/>
              </a:solidFill>
            </a:endParaRPr>
          </a:p>
        </p:txBody>
      </p:sp>
      <p:sp>
        <p:nvSpPr>
          <p:cNvPr id="4" name="Slide Number Placeholder 3">
            <a:extLst>
              <a:ext uri="{FF2B5EF4-FFF2-40B4-BE49-F238E27FC236}">
                <a16:creationId xmlns:a16="http://schemas.microsoft.com/office/drawing/2014/main" id="{2E79FEA5-487D-4A51-AEFD-0A8B828DD587}"/>
              </a:ext>
            </a:extLst>
          </p:cNvPr>
          <p:cNvSpPr>
            <a:spLocks noGrp="1"/>
          </p:cNvSpPr>
          <p:nvPr>
            <p:ph type="sldNum" sz="quarter" idx="10"/>
          </p:nvPr>
        </p:nvSpPr>
        <p:spPr/>
        <p:txBody>
          <a:bodyPr/>
          <a:lstStyle/>
          <a:p>
            <a:pPr>
              <a:defRPr/>
            </a:pPr>
            <a:fld id="{7DC42685-686F-4C5E-ADAD-CAFCAB1E8FF9}" type="slidenum">
              <a:rPr lang="nl-NL" altLang="nl-NL" smtClean="0"/>
              <a:pPr>
                <a:defRPr/>
              </a:pPr>
              <a:t>1</a:t>
            </a:fld>
            <a:endParaRPr lang="nl-NL" altLang="nl-NL"/>
          </a:p>
        </p:txBody>
      </p:sp>
      <p:sp>
        <p:nvSpPr>
          <p:cNvPr id="5" name="Date Placeholder 4">
            <a:extLst>
              <a:ext uri="{FF2B5EF4-FFF2-40B4-BE49-F238E27FC236}">
                <a16:creationId xmlns:a16="http://schemas.microsoft.com/office/drawing/2014/main" id="{4E7011F8-D180-41C0-B59B-FE9EAEDFA5B8}"/>
              </a:ext>
            </a:extLst>
          </p:cNvPr>
          <p:cNvSpPr>
            <a:spLocks noGrp="1"/>
          </p:cNvSpPr>
          <p:nvPr>
            <p:ph type="dt" sz="half" idx="11"/>
          </p:nvPr>
        </p:nvSpPr>
        <p:spPr/>
        <p:txBody>
          <a:bodyPr/>
          <a:lstStyle/>
          <a:p>
            <a:pPr>
              <a:defRPr/>
            </a:pPr>
            <a:fld id="{862B670E-DCAE-4E62-902D-6AF33D1C84E6}" type="datetime1">
              <a:rPr lang="nl-NL" altLang="nl-NL" smtClean="0"/>
              <a:t>17-5-2020</a:t>
            </a:fld>
            <a:endParaRPr lang="nl-NL" altLang="nl-NL"/>
          </a:p>
        </p:txBody>
      </p:sp>
      <p:sp>
        <p:nvSpPr>
          <p:cNvPr id="6" name="Footer Placeholder 5">
            <a:extLst>
              <a:ext uri="{FF2B5EF4-FFF2-40B4-BE49-F238E27FC236}">
                <a16:creationId xmlns:a16="http://schemas.microsoft.com/office/drawing/2014/main" id="{6CC15A7E-9F88-4569-B549-E51E28FC7B13}"/>
              </a:ext>
            </a:extLst>
          </p:cNvPr>
          <p:cNvSpPr>
            <a:spLocks noGrp="1"/>
          </p:cNvSpPr>
          <p:nvPr>
            <p:ph type="ftr" sz="quarter" idx="12"/>
          </p:nvPr>
        </p:nvSpPr>
        <p:spPr/>
        <p:txBody>
          <a:bodyPr/>
          <a:lstStyle/>
          <a:p>
            <a:pPr>
              <a:defRPr/>
            </a:pPr>
            <a:r>
              <a:rPr lang="nl-NL"/>
              <a:t>BPiKA consortiumbijeenkomst sessie 2A</a:t>
            </a:r>
          </a:p>
        </p:txBody>
      </p:sp>
    </p:spTree>
    <p:extLst>
      <p:ext uri="{BB962C8B-B14F-4D97-AF65-F5344CB8AC3E}">
        <p14:creationId xmlns:p14="http://schemas.microsoft.com/office/powerpoint/2010/main" val="303386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Projectvoortgang en resultaten 3)</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Fietssensoren</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10</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FB40CF8-A110-4717-95EF-405ADD467412}"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10" name="Picture 9">
            <a:extLst>
              <a:ext uri="{FF2B5EF4-FFF2-40B4-BE49-F238E27FC236}">
                <a16:creationId xmlns:a16="http://schemas.microsoft.com/office/drawing/2014/main" id="{CE96E5E3-92CE-4D79-9855-061A47521868}"/>
              </a:ext>
            </a:extLst>
          </p:cNvPr>
          <p:cNvPicPr/>
          <p:nvPr/>
        </p:nvPicPr>
        <p:blipFill rotWithShape="1">
          <a:blip r:embed="rId2" cstate="print">
            <a:extLst>
              <a:ext uri="{28A0092B-C50C-407E-A947-70E740481C1C}">
                <a14:useLocalDpi xmlns:a14="http://schemas.microsoft.com/office/drawing/2010/main" val="0"/>
              </a:ext>
            </a:extLst>
          </a:blip>
          <a:srcRect t="-1" b="66447"/>
          <a:stretch/>
        </p:blipFill>
        <p:spPr bwMode="auto">
          <a:xfrm>
            <a:off x="448836" y="2048827"/>
            <a:ext cx="4931410" cy="157289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51FFEE0-3E63-44DA-8253-D5AA68326281}"/>
              </a:ext>
            </a:extLst>
          </p:cNvPr>
          <p:cNvPicPr/>
          <p:nvPr/>
        </p:nvPicPr>
        <p:blipFill rotWithShape="1">
          <a:blip r:embed="rId3" cstate="print">
            <a:extLst>
              <a:ext uri="{28A0092B-C50C-407E-A947-70E740481C1C}">
                <a14:useLocalDpi xmlns:a14="http://schemas.microsoft.com/office/drawing/2010/main" val="0"/>
              </a:ext>
            </a:extLst>
          </a:blip>
          <a:srcRect l="-172" t="35187" r="33095" b="34887"/>
          <a:stretch/>
        </p:blipFill>
        <p:spPr bwMode="auto">
          <a:xfrm>
            <a:off x="5868144" y="1481137"/>
            <a:ext cx="2827020" cy="119888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4BAFF57-33DE-4779-9E00-F9D2D34587CB}"/>
              </a:ext>
            </a:extLst>
          </p:cNvPr>
          <p:cNvPicPr/>
          <p:nvPr/>
        </p:nvPicPr>
        <p:blipFill rotWithShape="1">
          <a:blip r:embed="rId4" cstate="print">
            <a:extLst>
              <a:ext uri="{28A0092B-C50C-407E-A947-70E740481C1C}">
                <a14:useLocalDpi xmlns:a14="http://schemas.microsoft.com/office/drawing/2010/main" val="0"/>
              </a:ext>
            </a:extLst>
          </a:blip>
          <a:srcRect t="66201" r="27060" b="1152"/>
          <a:stretch/>
        </p:blipFill>
        <p:spPr bwMode="auto">
          <a:xfrm>
            <a:off x="5868145" y="2886390"/>
            <a:ext cx="2827020" cy="14135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96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Discussie en conclusie</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Methodiek weerstations draagt bij aan het betrekken en enthousiasmeren van lokale stakeholders</a:t>
            </a:r>
          </a:p>
          <a:p>
            <a:pPr marL="0"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Ontwikkeling mobiele meetinstrumenten die bij kunnen dragen aan: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Klimaatbewustzijn bewoners</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Verzamelen betrouwbare data en PET-waarden</a:t>
            </a:r>
          </a:p>
          <a:p>
            <a:pPr lvl="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lvl="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Wat hebben we tot nu toe geleerd?</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11</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D3F9FA6-243C-4614-AF01-62EB92E65841}"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spTree>
    <p:extLst>
      <p:ext uri="{BB962C8B-B14F-4D97-AF65-F5344CB8AC3E}">
        <p14:creationId xmlns:p14="http://schemas.microsoft.com/office/powerpoint/2010/main" val="97168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Vervolgstappen</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Gebruiken mobiele meters voor bewustzijn:</a:t>
            </a:r>
          </a:p>
          <a:p>
            <a:pPr lvl="1"/>
            <a:r>
              <a:rPr lang="nl-NL" altLang="nl-NL" dirty="0" err="1">
                <a:latin typeface="Arial" panose="020B0604020202020204" pitchFamily="34" charset="0"/>
                <a:ea typeface="ＭＳ Ｐゴシック" panose="020B0600070205080204" pitchFamily="34" charset="-128"/>
                <a:cs typeface="Arial" panose="020B0604020202020204" pitchFamily="34" charset="0"/>
              </a:rPr>
              <a:t>Thermal</a:t>
            </a:r>
            <a:r>
              <a:rPr lang="nl-NL" altLang="nl-NL" dirty="0">
                <a:latin typeface="Arial" panose="020B0604020202020204" pitchFamily="34" charset="0"/>
                <a:ea typeface="ＭＳ Ｐゴシック" panose="020B0600070205080204" pitchFamily="34" charset="-128"/>
                <a:cs typeface="Arial" panose="020B0604020202020204" pitchFamily="34" charset="0"/>
              </a:rPr>
              <a:t> </a:t>
            </a:r>
            <a:r>
              <a:rPr lang="nl-NL" altLang="nl-NL" dirty="0" err="1">
                <a:latin typeface="Arial" panose="020B0604020202020204" pitchFamily="34" charset="0"/>
                <a:ea typeface="ＭＳ Ｐゴシック" panose="020B0600070205080204" pitchFamily="34" charset="-128"/>
                <a:cs typeface="Arial" panose="020B0604020202020204" pitchFamily="34" charset="0"/>
              </a:rPr>
              <a:t>walks</a:t>
            </a: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Langdurige mobiele monitoring</a:t>
            </a: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Verder onderzoek betrouwbaarheid meetinstrumenten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Fietssensor verder kalibreren en parameters aanpassen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Lange reeks data verzamelen</a:t>
            </a:r>
          </a:p>
          <a:p>
            <a:pPr marL="0"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Indoor temperatuurmetingen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Vergelijking indoor en outdoor hitteontwikkeling</a:t>
            </a:r>
          </a:p>
          <a:p>
            <a:pPr marL="457200" lvl="1"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lvl="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Hoe nu verder?</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12</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04DFD21-E23A-476D-BCC0-327C1330C286}"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spTree>
    <p:extLst>
      <p:ext uri="{BB962C8B-B14F-4D97-AF65-F5344CB8AC3E}">
        <p14:creationId xmlns:p14="http://schemas.microsoft.com/office/powerpoint/2010/main" val="134644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Stellingen</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Waar ligt voor uw organisatie de nadruk op het gebied van participatieve monitoring? Is dit het verkrijgen van inzicht op het gebied van met microklimaat of is dit het participatief verzamelen van data?</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Voldoet de huidige methodiek aan deze verwachtingen?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Wat zouden we moeten toevoegen?</a:t>
            </a: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lvl="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marL="457200" lvl="1" indent="0">
              <a:buNone/>
            </a:pP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Hoe nu verder?</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13</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04DFD21-E23A-476D-BCC0-327C1330C286}"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spTree>
    <p:extLst>
      <p:ext uri="{BB962C8B-B14F-4D97-AF65-F5344CB8AC3E}">
        <p14:creationId xmlns:p14="http://schemas.microsoft.com/office/powerpoint/2010/main" val="380379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extLst>
              <a:ext uri="{BEBA8EAE-BF5A-486C-A8C5-ECC9F3942E4B}">
                <a14:imgProps xmlns:a14="http://schemas.microsoft.com/office/drawing/2010/main">
                  <a14:imgLayer r:embed="rId3">
                    <a14:imgEffect>
                      <a14:sharpenSoften amount="-50000"/>
                    </a14:imgEffect>
                    <a14:imgEffect>
                      <a14:brightnessContrast brigh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142B-78AE-4622-B804-452B90D499C6}"/>
              </a:ext>
            </a:extLst>
          </p:cNvPr>
          <p:cNvSpPr>
            <a:spLocks noGrp="1"/>
          </p:cNvSpPr>
          <p:nvPr>
            <p:ph type="title"/>
          </p:nvPr>
        </p:nvSpPr>
        <p:spPr/>
        <p:txBody>
          <a:bodyPr/>
          <a:lstStyle/>
          <a:p>
            <a:r>
              <a:rPr lang="nl-NL" dirty="0"/>
              <a:t>Discussie</a:t>
            </a:r>
            <a:endParaRPr lang="en-GB" dirty="0"/>
          </a:p>
        </p:txBody>
      </p:sp>
      <p:sp>
        <p:nvSpPr>
          <p:cNvPr id="3" name="Text Placeholder 2">
            <a:extLst>
              <a:ext uri="{FF2B5EF4-FFF2-40B4-BE49-F238E27FC236}">
                <a16:creationId xmlns:a16="http://schemas.microsoft.com/office/drawing/2014/main" id="{E391DE53-E12C-47B3-ADF1-6DE68A9EA5B3}"/>
              </a:ext>
            </a:extLst>
          </p:cNvPr>
          <p:cNvSpPr>
            <a:spLocks noGrp="1"/>
          </p:cNvSpPr>
          <p:nvPr>
            <p:ph type="body" idx="1"/>
          </p:nvPr>
        </p:nvSpPr>
        <p:spPr/>
        <p:txBody>
          <a:bodyPr/>
          <a:lstStyle/>
          <a:p>
            <a:r>
              <a:rPr lang="nl-NL" dirty="0">
                <a:solidFill>
                  <a:schemeClr val="bg1"/>
                </a:solidFill>
              </a:rPr>
              <a:t>Bedankt voor uw aandacht</a:t>
            </a:r>
            <a:endParaRPr lang="en-GB" dirty="0">
              <a:solidFill>
                <a:schemeClr val="bg1"/>
              </a:solidFill>
            </a:endParaRPr>
          </a:p>
        </p:txBody>
      </p:sp>
      <p:sp>
        <p:nvSpPr>
          <p:cNvPr id="4" name="Slide Number Placeholder 3">
            <a:extLst>
              <a:ext uri="{FF2B5EF4-FFF2-40B4-BE49-F238E27FC236}">
                <a16:creationId xmlns:a16="http://schemas.microsoft.com/office/drawing/2014/main" id="{2E79FEA5-487D-4A51-AEFD-0A8B828DD587}"/>
              </a:ext>
            </a:extLst>
          </p:cNvPr>
          <p:cNvSpPr>
            <a:spLocks noGrp="1"/>
          </p:cNvSpPr>
          <p:nvPr>
            <p:ph type="sldNum" sz="quarter" idx="10"/>
          </p:nvPr>
        </p:nvSpPr>
        <p:spPr/>
        <p:txBody>
          <a:bodyPr/>
          <a:lstStyle/>
          <a:p>
            <a:pPr>
              <a:defRPr/>
            </a:pPr>
            <a:fld id="{7DC42685-686F-4C5E-ADAD-CAFCAB1E8FF9}" type="slidenum">
              <a:rPr lang="nl-NL" altLang="nl-NL" smtClean="0"/>
              <a:pPr>
                <a:defRPr/>
              </a:pPr>
              <a:t>14</a:t>
            </a:fld>
            <a:endParaRPr lang="nl-NL" altLang="nl-NL"/>
          </a:p>
        </p:txBody>
      </p:sp>
      <p:sp>
        <p:nvSpPr>
          <p:cNvPr id="5" name="Date Placeholder 4">
            <a:extLst>
              <a:ext uri="{FF2B5EF4-FFF2-40B4-BE49-F238E27FC236}">
                <a16:creationId xmlns:a16="http://schemas.microsoft.com/office/drawing/2014/main" id="{4E7011F8-D180-41C0-B59B-FE9EAEDFA5B8}"/>
              </a:ext>
            </a:extLst>
          </p:cNvPr>
          <p:cNvSpPr>
            <a:spLocks noGrp="1"/>
          </p:cNvSpPr>
          <p:nvPr>
            <p:ph type="dt" sz="half" idx="11"/>
          </p:nvPr>
        </p:nvSpPr>
        <p:spPr/>
        <p:txBody>
          <a:bodyPr/>
          <a:lstStyle/>
          <a:p>
            <a:pPr>
              <a:defRPr/>
            </a:pPr>
            <a:fld id="{9806FBA2-E34E-42E8-A168-00AAEBE7455B}" type="datetime1">
              <a:rPr lang="nl-NL" altLang="nl-NL" smtClean="0"/>
              <a:t>17-5-2020</a:t>
            </a:fld>
            <a:endParaRPr lang="nl-NL" altLang="nl-NL"/>
          </a:p>
        </p:txBody>
      </p:sp>
      <p:sp>
        <p:nvSpPr>
          <p:cNvPr id="6" name="Footer Placeholder 5">
            <a:extLst>
              <a:ext uri="{FF2B5EF4-FFF2-40B4-BE49-F238E27FC236}">
                <a16:creationId xmlns:a16="http://schemas.microsoft.com/office/drawing/2014/main" id="{6CC15A7E-9F88-4569-B549-E51E28FC7B13}"/>
              </a:ext>
            </a:extLst>
          </p:cNvPr>
          <p:cNvSpPr>
            <a:spLocks noGrp="1"/>
          </p:cNvSpPr>
          <p:nvPr>
            <p:ph type="ftr" sz="quarter" idx="12"/>
          </p:nvPr>
        </p:nvSpPr>
        <p:spPr/>
        <p:txBody>
          <a:bodyPr/>
          <a:lstStyle/>
          <a:p>
            <a:pPr>
              <a:defRPr/>
            </a:pPr>
            <a:r>
              <a:rPr lang="nl-NL"/>
              <a:t>BPiKA consortiumbijeenkomst sessie 2A</a:t>
            </a:r>
          </a:p>
        </p:txBody>
      </p:sp>
    </p:spTree>
    <p:extLst>
      <p:ext uri="{BB962C8B-B14F-4D97-AF65-F5344CB8AC3E}">
        <p14:creationId xmlns:p14="http://schemas.microsoft.com/office/powerpoint/2010/main" val="160484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3B96-E2CD-4104-92CA-CD03B27DB7F6}"/>
              </a:ext>
            </a:extLst>
          </p:cNvPr>
          <p:cNvSpPr>
            <a:spLocks noGrp="1"/>
          </p:cNvSpPr>
          <p:nvPr>
            <p:ph type="title"/>
          </p:nvPr>
        </p:nvSpPr>
        <p:spPr>
          <a:xfrm>
            <a:off x="786769" y="1533410"/>
            <a:ext cx="7772400" cy="1021556"/>
          </a:xfrm>
        </p:spPr>
        <p:txBody>
          <a:bodyPr/>
          <a:lstStyle/>
          <a:p>
            <a:r>
              <a:rPr lang="nl-NL" dirty="0"/>
              <a:t>Participatieve Monitoring</a:t>
            </a:r>
            <a:endParaRPr lang="en-GB" dirty="0"/>
          </a:p>
        </p:txBody>
      </p:sp>
      <p:sp>
        <p:nvSpPr>
          <p:cNvPr id="3" name="Text Placeholder 2">
            <a:extLst>
              <a:ext uri="{FF2B5EF4-FFF2-40B4-BE49-F238E27FC236}">
                <a16:creationId xmlns:a16="http://schemas.microsoft.com/office/drawing/2014/main" id="{E8B0E222-6C20-4EC5-878B-EEA88B6BB1E0}"/>
              </a:ext>
            </a:extLst>
          </p:cNvPr>
          <p:cNvSpPr>
            <a:spLocks noGrp="1"/>
          </p:cNvSpPr>
          <p:nvPr>
            <p:ph type="body" idx="1"/>
          </p:nvPr>
        </p:nvSpPr>
        <p:spPr>
          <a:xfrm>
            <a:off x="684896" y="394416"/>
            <a:ext cx="7772400" cy="1125140"/>
          </a:xfrm>
        </p:spPr>
        <p:txBody>
          <a:bodyPr/>
          <a:lstStyle/>
          <a:p>
            <a:r>
              <a:rPr lang="nl-NL" dirty="0"/>
              <a:t>Deelrapport 2A:</a:t>
            </a:r>
            <a:endParaRPr lang="en-GB" dirty="0"/>
          </a:p>
        </p:txBody>
      </p:sp>
      <p:sp>
        <p:nvSpPr>
          <p:cNvPr id="4" name="Slide Number Placeholder 3">
            <a:extLst>
              <a:ext uri="{FF2B5EF4-FFF2-40B4-BE49-F238E27FC236}">
                <a16:creationId xmlns:a16="http://schemas.microsoft.com/office/drawing/2014/main" id="{066FD5B1-9353-460C-ACD8-150E6051C99C}"/>
              </a:ext>
            </a:extLst>
          </p:cNvPr>
          <p:cNvSpPr>
            <a:spLocks noGrp="1"/>
          </p:cNvSpPr>
          <p:nvPr>
            <p:ph type="sldNum" sz="quarter" idx="10"/>
          </p:nvPr>
        </p:nvSpPr>
        <p:spPr/>
        <p:txBody>
          <a:bodyPr/>
          <a:lstStyle/>
          <a:p>
            <a:pPr>
              <a:defRPr/>
            </a:pPr>
            <a:fld id="{7DC42685-686F-4C5E-ADAD-CAFCAB1E8FF9}" type="slidenum">
              <a:rPr lang="nl-NL" altLang="nl-NL" smtClean="0"/>
              <a:pPr>
                <a:defRPr/>
              </a:pPr>
              <a:t>2</a:t>
            </a:fld>
            <a:endParaRPr lang="nl-NL" altLang="nl-NL"/>
          </a:p>
        </p:txBody>
      </p:sp>
      <p:sp>
        <p:nvSpPr>
          <p:cNvPr id="5" name="Date Placeholder 4">
            <a:extLst>
              <a:ext uri="{FF2B5EF4-FFF2-40B4-BE49-F238E27FC236}">
                <a16:creationId xmlns:a16="http://schemas.microsoft.com/office/drawing/2014/main" id="{D7C6A58D-8C3B-41CB-8974-9E0F76C53274}"/>
              </a:ext>
            </a:extLst>
          </p:cNvPr>
          <p:cNvSpPr>
            <a:spLocks noGrp="1"/>
          </p:cNvSpPr>
          <p:nvPr>
            <p:ph type="dt" sz="half" idx="11"/>
          </p:nvPr>
        </p:nvSpPr>
        <p:spPr/>
        <p:txBody>
          <a:bodyPr/>
          <a:lstStyle/>
          <a:p>
            <a:pPr>
              <a:defRPr/>
            </a:pPr>
            <a:fld id="{EE5F6093-6400-46CE-94A2-3D06CA061126}" type="datetime1">
              <a:rPr lang="nl-NL" altLang="nl-NL" smtClean="0"/>
              <a:t>17-5-2020</a:t>
            </a:fld>
            <a:endParaRPr lang="nl-NL" altLang="nl-NL"/>
          </a:p>
        </p:txBody>
      </p:sp>
      <p:sp>
        <p:nvSpPr>
          <p:cNvPr id="6" name="Footer Placeholder 5">
            <a:extLst>
              <a:ext uri="{FF2B5EF4-FFF2-40B4-BE49-F238E27FC236}">
                <a16:creationId xmlns:a16="http://schemas.microsoft.com/office/drawing/2014/main" id="{6B898486-30EE-4E3C-A8D9-D559DD345DE9}"/>
              </a:ext>
            </a:extLst>
          </p:cNvPr>
          <p:cNvSpPr>
            <a:spLocks noGrp="1"/>
          </p:cNvSpPr>
          <p:nvPr>
            <p:ph type="ftr" sz="quarter" idx="12"/>
          </p:nvPr>
        </p:nvSpPr>
        <p:spPr/>
        <p:txBody>
          <a:bodyPr/>
          <a:lstStyle/>
          <a:p>
            <a:pPr>
              <a:defRPr/>
            </a:pPr>
            <a:r>
              <a:rPr lang="nl-NL"/>
              <a:t>BPiKA consortiumbijeenkomst sessie 2A</a:t>
            </a:r>
            <a:endParaRPr lang="nl-NL" dirty="0"/>
          </a:p>
        </p:txBody>
      </p:sp>
      <p:grpSp>
        <p:nvGrpSpPr>
          <p:cNvPr id="7" name="Group 6">
            <a:extLst>
              <a:ext uri="{FF2B5EF4-FFF2-40B4-BE49-F238E27FC236}">
                <a16:creationId xmlns:a16="http://schemas.microsoft.com/office/drawing/2014/main" id="{19D50F96-486E-4CA0-A823-C2A27E8A79D6}"/>
              </a:ext>
            </a:extLst>
          </p:cNvPr>
          <p:cNvGrpSpPr/>
          <p:nvPr/>
        </p:nvGrpSpPr>
        <p:grpSpPr>
          <a:xfrm>
            <a:off x="7167617" y="3569573"/>
            <a:ext cx="1930679" cy="1168022"/>
            <a:chOff x="10077116" y="115305"/>
            <a:chExt cx="1930679" cy="1168022"/>
          </a:xfrm>
        </p:grpSpPr>
        <p:pic>
          <p:nvPicPr>
            <p:cNvPr id="8" name="Picture 10" descr="Afbeeldingsresultaat voor logo gemeente groningen">
              <a:extLst>
                <a:ext uri="{FF2B5EF4-FFF2-40B4-BE49-F238E27FC236}">
                  <a16:creationId xmlns:a16="http://schemas.microsoft.com/office/drawing/2014/main" id="{B7E08235-6FC8-4412-B708-C2AF8852D7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7116" y="277978"/>
              <a:ext cx="915987" cy="476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ogo hanzehogeschool groningen">
              <a:extLst>
                <a:ext uri="{FF2B5EF4-FFF2-40B4-BE49-F238E27FC236}">
                  <a16:creationId xmlns:a16="http://schemas.microsoft.com/office/drawing/2014/main" id="{38142A67-5028-4DFC-B29B-9E67F1DDF97D}"/>
                </a:ext>
              </a:extLst>
            </p:cNvPr>
            <p:cNvPicPr/>
            <p:nvPr/>
          </p:nvPicPr>
          <p:blipFill rotWithShape="1">
            <a:blip r:embed="rId3" cstate="print">
              <a:extLst>
                <a:ext uri="{28A0092B-C50C-407E-A947-70E740481C1C}">
                  <a14:useLocalDpi xmlns:a14="http://schemas.microsoft.com/office/drawing/2010/main" val="0"/>
                </a:ext>
              </a:extLst>
            </a:blip>
            <a:srcRect l="-55" t="-2" r="-425" b="5"/>
            <a:stretch/>
          </p:blipFill>
          <p:spPr bwMode="auto">
            <a:xfrm>
              <a:off x="10177938" y="902962"/>
              <a:ext cx="1438910" cy="380365"/>
            </a:xfrm>
            <a:prstGeom prst="rect">
              <a:avLst/>
            </a:prstGeom>
            <a:solidFill>
              <a:srgbClr val="FFFFFF"/>
            </a:solidFill>
            <a:ln>
              <a:noFill/>
            </a:ln>
          </p:spPr>
        </p:pic>
        <p:pic>
          <p:nvPicPr>
            <p:cNvPr id="10" name="Picture 14" descr="Afbeeldingsresultaat voor logo waterschap noorderzijlvest">
              <a:extLst>
                <a:ext uri="{FF2B5EF4-FFF2-40B4-BE49-F238E27FC236}">
                  <a16:creationId xmlns:a16="http://schemas.microsoft.com/office/drawing/2014/main" id="{176EBD62-69A4-4CFC-8A33-C7A78661E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9067" y="115305"/>
              <a:ext cx="908728" cy="681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C58C6592-2E44-4111-8E0C-6FB6431AC1C0}"/>
              </a:ext>
            </a:extLst>
          </p:cNvPr>
          <p:cNvGrpSpPr>
            <a:grpSpLocks noChangeAspect="1"/>
          </p:cNvGrpSpPr>
          <p:nvPr/>
        </p:nvGrpSpPr>
        <p:grpSpPr>
          <a:xfrm>
            <a:off x="5066111" y="3613168"/>
            <a:ext cx="1991484" cy="1135916"/>
            <a:chOff x="7273800" y="832051"/>
            <a:chExt cx="2438288" cy="1390767"/>
          </a:xfrm>
        </p:grpSpPr>
        <p:pic>
          <p:nvPicPr>
            <p:cNvPr id="12" name="Picture 11" descr="Image result for van hall larenstein">
              <a:extLst>
                <a:ext uri="{FF2B5EF4-FFF2-40B4-BE49-F238E27FC236}">
                  <a16:creationId xmlns:a16="http://schemas.microsoft.com/office/drawing/2014/main" id="{7D268601-2692-4EDE-903B-88223212E0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5403" y="1810812"/>
              <a:ext cx="1472716" cy="412006"/>
            </a:xfrm>
            <a:prstGeom prst="rect">
              <a:avLst/>
            </a:prstGeom>
            <a:solidFill>
              <a:srgbClr val="FFFFFF"/>
            </a:solidFill>
            <a:ln>
              <a:noFill/>
            </a:ln>
          </p:spPr>
        </p:pic>
        <p:pic>
          <p:nvPicPr>
            <p:cNvPr id="13" name="Picture 12" descr="Afbeeldingsresultaat voor logo wetterskip fryslan">
              <a:extLst>
                <a:ext uri="{FF2B5EF4-FFF2-40B4-BE49-F238E27FC236}">
                  <a16:creationId xmlns:a16="http://schemas.microsoft.com/office/drawing/2014/main" id="{E648D500-9793-48F2-B70D-B59011A1E5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999" t="14680" r="13458" b="3238"/>
            <a:stretch/>
          </p:blipFill>
          <p:spPr bwMode="auto">
            <a:xfrm>
              <a:off x="8467193" y="1060651"/>
              <a:ext cx="1244895" cy="6441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beeldingsresultaat voor logo gemeente leeuwarden">
              <a:extLst>
                <a:ext uri="{FF2B5EF4-FFF2-40B4-BE49-F238E27FC236}">
                  <a16:creationId xmlns:a16="http://schemas.microsoft.com/office/drawing/2014/main" id="{4539277D-7D95-4B34-B213-4DCEDB1B2E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1169"/>
            <a:stretch/>
          </p:blipFill>
          <p:spPr bwMode="auto">
            <a:xfrm>
              <a:off x="7273800" y="832051"/>
              <a:ext cx="1192102" cy="1012479"/>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http://www.regieorgaan-sia.nl/binaries/content/documents/sia-nl/algemeen/documenten/logo-regieorgaan-sia-2019/logo-regieorgaan-sia-2019/subsites%3Adocument">
            <a:extLst>
              <a:ext uri="{FF2B5EF4-FFF2-40B4-BE49-F238E27FC236}">
                <a16:creationId xmlns:a16="http://schemas.microsoft.com/office/drawing/2014/main" id="{6A14DE7E-8A92-4C9C-BB49-5959536EF47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69" y="3684974"/>
            <a:ext cx="1666875" cy="983615"/>
          </a:xfrm>
          <a:prstGeom prst="rect">
            <a:avLst/>
          </a:prstGeom>
          <a:noFill/>
          <a:ln>
            <a:noFill/>
          </a:ln>
        </p:spPr>
      </p:pic>
      <p:grpSp>
        <p:nvGrpSpPr>
          <p:cNvPr id="16" name="Group 15">
            <a:extLst>
              <a:ext uri="{FF2B5EF4-FFF2-40B4-BE49-F238E27FC236}">
                <a16:creationId xmlns:a16="http://schemas.microsoft.com/office/drawing/2014/main" id="{6E4C2C3E-6027-4D52-B38B-121C1FD0B75A}"/>
              </a:ext>
            </a:extLst>
          </p:cNvPr>
          <p:cNvGrpSpPr/>
          <p:nvPr/>
        </p:nvGrpSpPr>
        <p:grpSpPr>
          <a:xfrm>
            <a:off x="3204439" y="3569573"/>
            <a:ext cx="2013215" cy="1188907"/>
            <a:chOff x="2684716" y="4026409"/>
            <a:chExt cx="2357103" cy="1518729"/>
          </a:xfrm>
        </p:grpSpPr>
        <p:pic>
          <p:nvPicPr>
            <p:cNvPr id="17" name="Picture 2" descr="Afbeeldingsresultaat voor logo gemeente rotterdam">
              <a:extLst>
                <a:ext uri="{FF2B5EF4-FFF2-40B4-BE49-F238E27FC236}">
                  <a16:creationId xmlns:a16="http://schemas.microsoft.com/office/drawing/2014/main" id="{1C3AE562-2B4B-4CC7-A7B2-1D30FC1564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680" y="4026409"/>
              <a:ext cx="2251139" cy="14967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huisstijl.hr.nl/PageFiles/93041/logo_klein_gevel_nl_en.png">
              <a:extLst>
                <a:ext uri="{FF2B5EF4-FFF2-40B4-BE49-F238E27FC236}">
                  <a16:creationId xmlns:a16="http://schemas.microsoft.com/office/drawing/2014/main" id="{3F546BF2-DF12-4D26-BE0F-18957A0A92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587" t="5719" r="7011" b="82190"/>
            <a:stretch/>
          </p:blipFill>
          <p:spPr bwMode="auto">
            <a:xfrm>
              <a:off x="2684716" y="5202238"/>
              <a:ext cx="2251139" cy="342900"/>
            </a:xfrm>
            <a:prstGeom prst="rect">
              <a:avLst/>
            </a:prstGeom>
            <a:solidFill>
              <a:srgbClr val="FFFFFF"/>
            </a:solidFill>
            <a:ln>
              <a:noFill/>
            </a:ln>
            <a:extLst>
              <a:ext uri="{53640926-AAD7-44D8-BBD7-CCE9431645EC}">
                <a14:shadowObscured xmlns:a14="http://schemas.microsoft.com/office/drawing/2010/main"/>
              </a:ext>
            </a:extLst>
          </p:spPr>
        </p:pic>
      </p:grpSp>
      <p:grpSp>
        <p:nvGrpSpPr>
          <p:cNvPr id="19" name="Group 18">
            <a:extLst>
              <a:ext uri="{FF2B5EF4-FFF2-40B4-BE49-F238E27FC236}">
                <a16:creationId xmlns:a16="http://schemas.microsoft.com/office/drawing/2014/main" id="{6654FF35-032E-4DFE-B675-DD51D2879F92}"/>
              </a:ext>
            </a:extLst>
          </p:cNvPr>
          <p:cNvGrpSpPr/>
          <p:nvPr/>
        </p:nvGrpSpPr>
        <p:grpSpPr>
          <a:xfrm>
            <a:off x="1500757" y="3569572"/>
            <a:ext cx="1779159" cy="1235335"/>
            <a:chOff x="354346" y="5558994"/>
            <a:chExt cx="1855454" cy="1299006"/>
          </a:xfrm>
        </p:grpSpPr>
        <p:pic>
          <p:nvPicPr>
            <p:cNvPr id="20" name="Picture 4" descr="Afbeeldingsresultaat voor logo gemeente vlissingen">
              <a:extLst>
                <a:ext uri="{FF2B5EF4-FFF2-40B4-BE49-F238E27FC236}">
                  <a16:creationId xmlns:a16="http://schemas.microsoft.com/office/drawing/2014/main" id="{DF06A3A3-0F15-4AE0-A1D1-F6E2CE0724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346" y="5558994"/>
              <a:ext cx="917245" cy="6866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Afbeeldingsresultaat voor logo gemeente middelburg">
              <a:extLst>
                <a:ext uri="{FF2B5EF4-FFF2-40B4-BE49-F238E27FC236}">
                  <a16:creationId xmlns:a16="http://schemas.microsoft.com/office/drawing/2014/main" id="{676FAD87-44C8-4885-B717-505852EF18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1591" y="5569478"/>
              <a:ext cx="938209" cy="6656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17CDFA2-D4FB-4824-AB53-5AFD1205BFCC}"/>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400050" y="6233160"/>
              <a:ext cx="1530350" cy="624840"/>
            </a:xfrm>
            <a:prstGeom prst="rect">
              <a:avLst/>
            </a:prstGeom>
            <a:solidFill>
              <a:srgbClr val="FFFFFF"/>
            </a:solidFill>
            <a:ln>
              <a:noFill/>
            </a:ln>
          </p:spPr>
        </p:pic>
      </p:grpSp>
    </p:spTree>
    <p:extLst>
      <p:ext uri="{BB962C8B-B14F-4D97-AF65-F5344CB8AC3E}">
        <p14:creationId xmlns:p14="http://schemas.microsoft.com/office/powerpoint/2010/main" val="9079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Achtergronden 1)</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Klimaatadaptatie</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Fysieke aanpassingscomponent -&gt; Waar kan wat?</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Gedragskundige component -&gt; Wie kan wat? Wanneer kan wat?</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Waarom doen we dit?</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3</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47CD2CB-FF67-4C70-8661-61850592E195}"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9" name="Picture 4" descr="Afbeeldingsresultaat voor oververhitting ouderen">
            <a:extLst>
              <a:ext uri="{FF2B5EF4-FFF2-40B4-BE49-F238E27FC236}">
                <a16:creationId xmlns:a16="http://schemas.microsoft.com/office/drawing/2014/main" id="{6EE19BE2-B0A7-43A7-8021-EB586FC5BC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715766"/>
            <a:ext cx="2999562" cy="16872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fbeeldingsresultaat voor national flood evacuation plan">
            <a:extLst>
              <a:ext uri="{FF2B5EF4-FFF2-40B4-BE49-F238E27FC236}">
                <a16:creationId xmlns:a16="http://schemas.microsoft.com/office/drawing/2014/main" id="{8EB0240D-974F-4638-984A-A6BA396484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13"/>
          <a:stretch/>
        </p:blipFill>
        <p:spPr bwMode="auto">
          <a:xfrm>
            <a:off x="3630910" y="2644660"/>
            <a:ext cx="2381250" cy="1829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fbeeldingsresultaat voor heat mitigation">
            <a:extLst>
              <a:ext uri="{FF2B5EF4-FFF2-40B4-BE49-F238E27FC236}">
                <a16:creationId xmlns:a16="http://schemas.microsoft.com/office/drawing/2014/main" id="{F0AA4891-98FA-43C6-83D1-C344E1A31C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476" y="2644660"/>
            <a:ext cx="2847502" cy="16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Achtergronden 2)</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Klimaatadaptatie</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Vereist ruimte</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Vereist kennis</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Waarom doen we dit?</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4</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9F3EE32-0D75-4642-92AC-037C6807D06F}"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3" name="Picture 2">
            <a:extLst>
              <a:ext uri="{FF2B5EF4-FFF2-40B4-BE49-F238E27FC236}">
                <a16:creationId xmlns:a16="http://schemas.microsoft.com/office/drawing/2014/main" id="{9AFFFE3C-4ED6-4EB7-97BF-FD7B0386E13B}"/>
              </a:ext>
            </a:extLst>
          </p:cNvPr>
          <p:cNvPicPr>
            <a:picLocks noChangeAspect="1"/>
          </p:cNvPicPr>
          <p:nvPr/>
        </p:nvPicPr>
        <p:blipFill>
          <a:blip r:embed="rId2"/>
          <a:stretch>
            <a:fillRect/>
          </a:stretch>
        </p:blipFill>
        <p:spPr>
          <a:xfrm>
            <a:off x="539552" y="2422502"/>
            <a:ext cx="3100387" cy="2257425"/>
          </a:xfrm>
          <a:prstGeom prst="rect">
            <a:avLst/>
          </a:prstGeom>
        </p:spPr>
      </p:pic>
      <p:pic>
        <p:nvPicPr>
          <p:cNvPr id="12" name="Picture 2" descr="Afbeeldingsresultaat voor zuiderdiep groningen">
            <a:extLst>
              <a:ext uri="{FF2B5EF4-FFF2-40B4-BE49-F238E27FC236}">
                <a16:creationId xmlns:a16="http://schemas.microsoft.com/office/drawing/2014/main" id="{7368A9E4-F897-4686-85AC-5236923769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182" y="2412742"/>
            <a:ext cx="3386138"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0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Achtergronden 3)</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Klimaatadaptatie</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Vereist participatie</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Waarom doen we dit?</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5</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6134531A-F304-4A5F-8EB1-304C49C033C8}"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10" name="Picture 9">
            <a:extLst>
              <a:ext uri="{FF2B5EF4-FFF2-40B4-BE49-F238E27FC236}">
                <a16:creationId xmlns:a16="http://schemas.microsoft.com/office/drawing/2014/main" id="{36AE7B22-EAA0-426D-B623-F9245D9AB581}"/>
              </a:ext>
            </a:extLst>
          </p:cNvPr>
          <p:cNvPicPr>
            <a:picLocks noChangeAspect="1"/>
          </p:cNvPicPr>
          <p:nvPr/>
        </p:nvPicPr>
        <p:blipFill>
          <a:blip r:embed="rId2"/>
          <a:stretch>
            <a:fillRect/>
          </a:stretch>
        </p:blipFill>
        <p:spPr>
          <a:xfrm>
            <a:off x="2339752" y="2106627"/>
            <a:ext cx="4310902" cy="2660635"/>
          </a:xfrm>
          <a:prstGeom prst="rect">
            <a:avLst/>
          </a:prstGeom>
        </p:spPr>
      </p:pic>
    </p:spTree>
    <p:extLst>
      <p:ext uri="{BB962C8B-B14F-4D97-AF65-F5344CB8AC3E}">
        <p14:creationId xmlns:p14="http://schemas.microsoft.com/office/powerpoint/2010/main" val="1799649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Hoe stimuleer je participatie?</a:t>
            </a:r>
          </a:p>
        </p:txBody>
      </p:sp>
      <p:sp>
        <p:nvSpPr>
          <p:cNvPr id="28675" name="Tijdelijke aanduiding voor inhoud 2"/>
          <p:cNvSpPr>
            <a:spLocks noGrp="1"/>
          </p:cNvSpPr>
          <p:nvPr>
            <p:ph idx="1"/>
          </p:nvPr>
        </p:nvSpPr>
        <p:spPr bwMode="auto">
          <a:xfrm>
            <a:off x="674688" y="1437470"/>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Onder ander door het verstrekken van:</a:t>
            </a:r>
          </a:p>
          <a:p>
            <a:pPr lvl="1"/>
            <a:r>
              <a:rPr lang="nl-NL" altLang="nl-NL" dirty="0">
                <a:latin typeface="Arial" panose="020B0604020202020204" pitchFamily="34" charset="0"/>
                <a:ea typeface="ＭＳ Ｐゴシック" panose="020B0600070205080204" pitchFamily="34" charset="-128"/>
                <a:cs typeface="Arial" panose="020B0604020202020204" pitchFamily="34" charset="0"/>
              </a:rPr>
              <a:t>Betrouwbare en begrijpelijke data</a:t>
            </a:r>
          </a:p>
          <a:p>
            <a:pPr lvl="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Doelstelling: </a:t>
            </a:r>
            <a:r>
              <a:rPr lang="nl-NL" i="1" dirty="0"/>
              <a:t>Hoe kunnen bewoners door middel van participatieve monitoring een bijdrage leveren aan het eigen klimaatbewustzijn en wetenschappelijk onderzoek</a:t>
            </a:r>
            <a:r>
              <a:rPr lang="nl-NL" dirty="0"/>
              <a:t>? </a:t>
            </a:r>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Doelstelling </a:t>
            </a:r>
            <a:r>
              <a:rPr lang="nl-NL" altLang="nl-NL" dirty="0" err="1">
                <a:latin typeface="Arial" panose="020B0604020202020204" pitchFamily="34" charset="0"/>
                <a:ea typeface="ＭＳ Ｐゴシック" panose="020B0600070205080204" pitchFamily="34" charset="-128"/>
                <a:cs typeface="Arial" panose="020B0604020202020204" pitchFamily="34" charset="0"/>
              </a:rPr>
              <a:t>BPiKA</a:t>
            </a:r>
            <a:r>
              <a:rPr lang="nl-NL" altLang="nl-NL" dirty="0">
                <a:latin typeface="Arial" panose="020B0604020202020204" pitchFamily="34" charset="0"/>
                <a:ea typeface="ＭＳ Ｐゴシック" panose="020B0600070205080204" pitchFamily="34" charset="-128"/>
                <a:cs typeface="Arial" panose="020B0604020202020204" pitchFamily="34" charset="0"/>
              </a:rPr>
              <a:t> en participatieve monitoring</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6</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C51BEEF-6D5E-468E-AF93-40E205B4E56D}"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spTree>
    <p:extLst>
      <p:ext uri="{BB962C8B-B14F-4D97-AF65-F5344CB8AC3E}">
        <p14:creationId xmlns:p14="http://schemas.microsoft.com/office/powerpoint/2010/main" val="23022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Dataverzameling</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Betrouwbare (wetenschappelijke) metingen met bewoners</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7</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8D5D0AB8-518B-4A2E-A102-BCD89F5F01B0}"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8" name="Picture 7">
            <a:extLst>
              <a:ext uri="{FF2B5EF4-FFF2-40B4-BE49-F238E27FC236}">
                <a16:creationId xmlns:a16="http://schemas.microsoft.com/office/drawing/2014/main" id="{62357B76-2B92-45BA-ACB4-67018BF17B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624" y="1465654"/>
            <a:ext cx="1881088" cy="3078576"/>
          </a:xfrm>
          <a:prstGeom prst="rect">
            <a:avLst/>
          </a:prstGeom>
          <a:noFill/>
          <a:ln>
            <a:noFill/>
          </a:ln>
        </p:spPr>
      </p:pic>
      <p:pic>
        <p:nvPicPr>
          <p:cNvPr id="9" name="Picture 8">
            <a:extLst>
              <a:ext uri="{FF2B5EF4-FFF2-40B4-BE49-F238E27FC236}">
                <a16:creationId xmlns:a16="http://schemas.microsoft.com/office/drawing/2014/main" id="{5C7EB15B-013B-45E1-AEE2-1C45F5FF09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1481725"/>
            <a:ext cx="1249776" cy="3078576"/>
          </a:xfrm>
          <a:prstGeom prst="rect">
            <a:avLst/>
          </a:prstGeom>
          <a:noFill/>
          <a:ln>
            <a:noFill/>
          </a:ln>
        </p:spPr>
      </p:pic>
      <p:pic>
        <p:nvPicPr>
          <p:cNvPr id="10" name="Picture 9">
            <a:extLst>
              <a:ext uri="{FF2B5EF4-FFF2-40B4-BE49-F238E27FC236}">
                <a16:creationId xmlns:a16="http://schemas.microsoft.com/office/drawing/2014/main" id="{5FCD6B05-CC87-430B-97FF-5408C692FC65}"/>
              </a:ext>
            </a:extLst>
          </p:cNvPr>
          <p:cNvPicPr>
            <a:picLocks noChangeAspect="1"/>
          </p:cNvPicPr>
          <p:nvPr/>
        </p:nvPicPr>
        <p:blipFill>
          <a:blip r:embed="rId4" cstate="print">
            <a:extLst>
              <a:ext uri="{28A0092B-C50C-407E-A947-70E740481C1C}">
                <a14:useLocalDpi xmlns:a14="http://schemas.microsoft.com/office/drawing/2010/main" val="0"/>
              </a:ext>
            </a:extLst>
          </a:blip>
          <a:srcRect t="11407" r="6877" b="44016"/>
          <a:stretch>
            <a:fillRect/>
          </a:stretch>
        </p:blipFill>
        <p:spPr bwMode="auto">
          <a:xfrm>
            <a:off x="5554953" y="2008984"/>
            <a:ext cx="3033043" cy="1935547"/>
          </a:xfrm>
          <a:prstGeom prst="rect">
            <a:avLst/>
          </a:prstGeom>
          <a:noFill/>
          <a:ln>
            <a:noFill/>
          </a:ln>
        </p:spPr>
      </p:pic>
      <p:pic>
        <p:nvPicPr>
          <p:cNvPr id="1026" name="1b6c539d-6c31-4bf6-8ea9-549dd8e1825b" descr="Image">
            <a:extLst>
              <a:ext uri="{FF2B5EF4-FFF2-40B4-BE49-F238E27FC236}">
                <a16:creationId xmlns:a16="http://schemas.microsoft.com/office/drawing/2014/main" id="{23848ED8-96B6-48A0-887C-DD211F0EF0E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38" t="14775" r="15039" b="33948"/>
          <a:stretch/>
        </p:blipFill>
        <p:spPr bwMode="auto">
          <a:xfrm>
            <a:off x="213048" y="2008984"/>
            <a:ext cx="1881088" cy="24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70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Projectvoortgang en resultaten 1)</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Weerstations</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8</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13E8F60-2839-4AAA-B347-2B2DD955CD11}"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6" name="Picture 5">
            <a:extLst>
              <a:ext uri="{FF2B5EF4-FFF2-40B4-BE49-F238E27FC236}">
                <a16:creationId xmlns:a16="http://schemas.microsoft.com/office/drawing/2014/main" id="{880CE5AF-5447-409C-AAC3-9F0B225E74E1}"/>
              </a:ext>
            </a:extLst>
          </p:cNvPr>
          <p:cNvPicPr>
            <a:picLocks noChangeAspect="1"/>
          </p:cNvPicPr>
          <p:nvPr/>
        </p:nvPicPr>
        <p:blipFill>
          <a:blip r:embed="rId2"/>
          <a:stretch>
            <a:fillRect/>
          </a:stretch>
        </p:blipFill>
        <p:spPr>
          <a:xfrm>
            <a:off x="637056" y="1473716"/>
            <a:ext cx="5829300" cy="2720340"/>
          </a:xfrm>
          <a:prstGeom prst="rect">
            <a:avLst/>
          </a:prstGeom>
        </p:spPr>
      </p:pic>
      <p:pic>
        <p:nvPicPr>
          <p:cNvPr id="31" name="Picture 30">
            <a:extLst>
              <a:ext uri="{FF2B5EF4-FFF2-40B4-BE49-F238E27FC236}">
                <a16:creationId xmlns:a16="http://schemas.microsoft.com/office/drawing/2014/main" id="{FA853DD8-6500-4973-B9BC-65A9E9E29AD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356762"/>
            <a:ext cx="2679065" cy="1087120"/>
          </a:xfrm>
          <a:prstGeom prst="rect">
            <a:avLst/>
          </a:prstGeom>
          <a:noFill/>
        </p:spPr>
      </p:pic>
      <p:pic>
        <p:nvPicPr>
          <p:cNvPr id="32" name="Picture 31">
            <a:extLst>
              <a:ext uri="{FF2B5EF4-FFF2-40B4-BE49-F238E27FC236}">
                <a16:creationId xmlns:a16="http://schemas.microsoft.com/office/drawing/2014/main" id="{3534F474-5AD7-4F48-8BA5-E1AA11B2DE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209786"/>
            <a:ext cx="2790190" cy="1117600"/>
          </a:xfrm>
          <a:prstGeom prst="rect">
            <a:avLst/>
          </a:prstGeom>
          <a:noFill/>
        </p:spPr>
      </p:pic>
      <p:pic>
        <p:nvPicPr>
          <p:cNvPr id="33" name="Picture 32">
            <a:extLst>
              <a:ext uri="{FF2B5EF4-FFF2-40B4-BE49-F238E27FC236}">
                <a16:creationId xmlns:a16="http://schemas.microsoft.com/office/drawing/2014/main" id="{F5EEC468-180A-438F-9F35-03E226633A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484563"/>
            <a:ext cx="2679065" cy="1084580"/>
          </a:xfrm>
          <a:prstGeom prst="rect">
            <a:avLst/>
          </a:prstGeom>
          <a:noFill/>
        </p:spPr>
      </p:pic>
    </p:spTree>
    <p:extLst>
      <p:ext uri="{BB962C8B-B14F-4D97-AF65-F5344CB8AC3E}">
        <p14:creationId xmlns:p14="http://schemas.microsoft.com/office/powerpoint/2010/main" val="312291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755650" y="627454"/>
            <a:ext cx="7786688" cy="485775"/>
          </a:xfrm>
        </p:spPr>
        <p:txBody>
          <a:bodyPr>
            <a:normAutofit fontScale="90000"/>
          </a:bodyPr>
          <a:lstStyle/>
          <a:p>
            <a:pPr>
              <a:defRPr/>
            </a:pPr>
            <a:r>
              <a:rPr lang="nl-NL" dirty="0">
                <a:latin typeface="Arial" charset="0"/>
              </a:rPr>
              <a:t>Projectvoortgang en resultaten 1)</a:t>
            </a:r>
          </a:p>
        </p:txBody>
      </p:sp>
      <p:sp>
        <p:nvSpPr>
          <p:cNvPr id="28676" name="Tijdelijke aanduiding voor tekst 3"/>
          <p:cNvSpPr>
            <a:spLocks noGrp="1"/>
          </p:cNvSpPr>
          <p:nvPr>
            <p:ph type="body" sz="quarter" idx="13"/>
          </p:nvPr>
        </p:nvSpPr>
        <p:spPr bwMode="auto">
          <a:xfrm>
            <a:off x="746125" y="1006475"/>
            <a:ext cx="818673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Mobiele meters</a:t>
            </a:r>
          </a:p>
        </p:txBody>
      </p:sp>
      <p:sp>
        <p:nvSpPr>
          <p:cNvPr id="28677" name="Tijdelijke aanduiding voor dianumm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767DADBD-53C3-467B-9A81-844E144072F0}" type="slidenum">
              <a:rPr lang="nl-NL" altLang="nl-NL" sz="1000" baseline="0" smtClean="0">
                <a:solidFill>
                  <a:srgbClr val="898989"/>
                </a:solidFill>
              </a:rPr>
              <a:pPr/>
              <a:t>9</a:t>
            </a:fld>
            <a:endParaRPr lang="nl-NL" altLang="nl-NL" sz="1000" baseline="0">
              <a:solidFill>
                <a:srgbClr val="898989"/>
              </a:solidFill>
            </a:endParaRPr>
          </a:p>
        </p:txBody>
      </p:sp>
      <p:sp>
        <p:nvSpPr>
          <p:cNvPr id="28678" name="Tijdelijke aanduiding voor datum 5"/>
          <p:cNvSpPr>
            <a:spLocks noGrp="1"/>
          </p:cNvSpPr>
          <p:nvPr>
            <p:ph type="dt"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60EFCFEA-9B05-462E-A7D9-67E96F7FD902}" type="datetime1">
              <a:rPr lang="nl-NL" altLang="nl-NL" sz="1000" baseline="0" smtClean="0">
                <a:solidFill>
                  <a:srgbClr val="898989"/>
                </a:solidFill>
              </a:rPr>
              <a:t>17-5-2020</a:t>
            </a:fld>
            <a:endParaRPr lang="nl-NL" altLang="nl-NL" sz="1000" baseline="0">
              <a:solidFill>
                <a:srgbClr val="898989"/>
              </a:solidFill>
            </a:endParaRPr>
          </a:p>
        </p:txBody>
      </p:sp>
      <p:sp>
        <p:nvSpPr>
          <p:cNvPr id="2" name="Tijdelijke aanduiding voor voettekst 1"/>
          <p:cNvSpPr>
            <a:spLocks noGrp="1"/>
          </p:cNvSpPr>
          <p:nvPr>
            <p:ph type="ftr" sz="quarter" idx="16"/>
          </p:nvPr>
        </p:nvSpPr>
        <p:spPr/>
        <p:txBody>
          <a:bodyPr/>
          <a:lstStyle/>
          <a:p>
            <a:pPr>
              <a:defRPr/>
            </a:pPr>
            <a:r>
              <a:rPr lang="nl-NL"/>
              <a:t>BPiKA consortiumbijeenkomst sessie 2A</a:t>
            </a:r>
            <a:endParaRPr lang="nl-NL" dirty="0"/>
          </a:p>
        </p:txBody>
      </p:sp>
      <p:pic>
        <p:nvPicPr>
          <p:cNvPr id="11" name="Picture 10">
            <a:extLst>
              <a:ext uri="{FF2B5EF4-FFF2-40B4-BE49-F238E27FC236}">
                <a16:creationId xmlns:a16="http://schemas.microsoft.com/office/drawing/2014/main" id="{F53EE146-13E9-4EB3-AA8B-A5044FC68FB0}"/>
              </a:ext>
            </a:extLst>
          </p:cNvPr>
          <p:cNvPicPr>
            <a:picLocks noChangeAspect="1"/>
          </p:cNvPicPr>
          <p:nvPr/>
        </p:nvPicPr>
        <p:blipFill rotWithShape="1">
          <a:blip r:embed="rId2">
            <a:extLst>
              <a:ext uri="{28A0092B-C50C-407E-A947-70E740481C1C}">
                <a14:useLocalDpi xmlns:a14="http://schemas.microsoft.com/office/drawing/2010/main" val="0"/>
              </a:ext>
            </a:extLst>
          </a:blip>
          <a:srcRect r="4407" b="67939"/>
          <a:stretch/>
        </p:blipFill>
        <p:spPr bwMode="auto">
          <a:xfrm>
            <a:off x="162503" y="1570531"/>
            <a:ext cx="4486474" cy="2566494"/>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DF6B9911-10B0-4260-B66C-CCAA58F09219}"/>
              </a:ext>
            </a:extLst>
          </p:cNvPr>
          <p:cNvPicPr>
            <a:picLocks noChangeAspect="1"/>
          </p:cNvPicPr>
          <p:nvPr/>
        </p:nvPicPr>
        <p:blipFill>
          <a:blip r:embed="rId3"/>
          <a:stretch>
            <a:fillRect/>
          </a:stretch>
        </p:blipFill>
        <p:spPr>
          <a:xfrm>
            <a:off x="4909549" y="1527963"/>
            <a:ext cx="4234451" cy="2609061"/>
          </a:xfrm>
          <a:prstGeom prst="rect">
            <a:avLst/>
          </a:prstGeom>
        </p:spPr>
      </p:pic>
    </p:spTree>
    <p:extLst>
      <p:ext uri="{BB962C8B-B14F-4D97-AF65-F5344CB8AC3E}">
        <p14:creationId xmlns:p14="http://schemas.microsoft.com/office/powerpoint/2010/main" val="2814837242"/>
      </p:ext>
    </p:extLst>
  </p:cSld>
  <p:clrMapOvr>
    <a:masterClrMapping/>
  </p:clrMapOvr>
</p:sld>
</file>

<file path=ppt/theme/theme1.xml><?xml version="1.0" encoding="utf-8"?>
<a:theme xmlns:a="http://schemas.openxmlformats.org/drawingml/2006/main" name="Titel slide_to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slide_bottom">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el slide_right">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el slide_left">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465E16A93E04F8E4EE86D4289777A" ma:contentTypeVersion="9" ma:contentTypeDescription="Create a new document." ma:contentTypeScope="" ma:versionID="60d3d572bd60330bab8a28b921c7b255">
  <xsd:schema xmlns:xsd="http://www.w3.org/2001/XMLSchema" xmlns:xs="http://www.w3.org/2001/XMLSchema" xmlns:p="http://schemas.microsoft.com/office/2006/metadata/properties" xmlns:ns2="7ec8b6f8-9296-438a-bdfd-c2bc2b9fd1ab" xmlns:ns3="5a19ba1c-bff2-4199-b477-f38b2b9749d6" targetNamespace="http://schemas.microsoft.com/office/2006/metadata/properties" ma:root="true" ma:fieldsID="bed3fd05be0b37514fd5ff3e6793d668" ns2:_="" ns3:_="">
    <xsd:import namespace="7ec8b6f8-9296-438a-bdfd-c2bc2b9fd1ab"/>
    <xsd:import namespace="5a19ba1c-bff2-4199-b477-f38b2b974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8b6f8-9296-438a-bdfd-c2bc2b9f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19ba1c-bff2-4199-b477-f38b2b9749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3E38A74-995F-4B59-804C-5DA5A5C345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8b6f8-9296-438a-bdfd-c2bc2b9fd1ab"/>
    <ds:schemaRef ds:uri="5a19ba1c-bff2-4199-b477-f38b2b974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D3636-C6B1-4313-B20C-2BD6968854B5}">
  <ds:schemaRefs>
    <ds:schemaRef ds:uri="http://purl.org/dc/terms/"/>
    <ds:schemaRef ds:uri="http://schemas.openxmlformats.org/package/2006/metadata/core-properties"/>
    <ds:schemaRef ds:uri="http://purl.org/dc/elements/1.1/"/>
    <ds:schemaRef ds:uri="5a19ba1c-bff2-4199-b477-f38b2b9749d6"/>
    <ds:schemaRef ds:uri="http://www.w3.org/XML/1998/namespace"/>
    <ds:schemaRef ds:uri="http://schemas.microsoft.com/office/infopath/2007/PartnerControls"/>
    <ds:schemaRef ds:uri="http://schemas.microsoft.com/office/2006/documentManagement/types"/>
    <ds:schemaRef ds:uri="7ec8b6f8-9296-438a-bdfd-c2bc2b9fd1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18A8799-E80B-487C-AC4F-375FF00AB338}">
  <ds:schemaRefs>
    <ds:schemaRef ds:uri="http://schemas.microsoft.com/sharepoint/v3/contenttype/forms"/>
  </ds:schemaRefs>
</ds:datastoreItem>
</file>

<file path=customXml/itemProps4.xml><?xml version="1.0" encoding="utf-8"?>
<ds:datastoreItem xmlns:ds="http://schemas.openxmlformats.org/officeDocument/2006/customXml" ds:itemID="{1F29BCAF-A1BD-417D-ABFC-2453713B051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14525</TotalTime>
  <Words>356</Words>
  <Application>Microsoft Office PowerPoint</Application>
  <PresentationFormat>On-screen Show (16:9)</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14</vt:i4>
      </vt:variant>
    </vt:vector>
  </HeadingPairs>
  <TitlesOfParts>
    <vt:vector size="25" baseType="lpstr">
      <vt:lpstr>ＭＳ Ｐゴシック</vt:lpstr>
      <vt:lpstr>Arial</vt:lpstr>
      <vt:lpstr>Calibri</vt:lpstr>
      <vt:lpstr>Titel slide_top</vt:lpstr>
      <vt:lpstr>Titel slide_bottom</vt:lpstr>
      <vt:lpstr>Titel slide_right</vt:lpstr>
      <vt:lpstr>Titel slide_left</vt:lpstr>
      <vt:lpstr>2_Aangepast ontwerp</vt:lpstr>
      <vt:lpstr>1_Aangepast ontwerp</vt:lpstr>
      <vt:lpstr>4_Aangepast ontwerp</vt:lpstr>
      <vt:lpstr>3_Aangepast ontwerp</vt:lpstr>
      <vt:lpstr>Memo 2: Participatieve monitoring van het microklimaat</vt:lpstr>
      <vt:lpstr>Participatieve Monitoring</vt:lpstr>
      <vt:lpstr>Achtergronden 1)</vt:lpstr>
      <vt:lpstr>Achtergronden 2)</vt:lpstr>
      <vt:lpstr>Achtergronden 3)</vt:lpstr>
      <vt:lpstr>Hoe stimuleer je participatie?</vt:lpstr>
      <vt:lpstr>Dataverzameling</vt:lpstr>
      <vt:lpstr>Projectvoortgang en resultaten 1)</vt:lpstr>
      <vt:lpstr>Projectvoortgang en resultaten 1)</vt:lpstr>
      <vt:lpstr>Projectvoortgang en resultaten 3)</vt:lpstr>
      <vt:lpstr>Discussie en conclusie</vt:lpstr>
      <vt:lpstr>Vervolgstappen</vt:lpstr>
      <vt:lpstr>Stellingen</vt:lpstr>
      <vt:lpstr>Discussie</vt:lpstr>
    </vt:vector>
  </TitlesOfParts>
  <Company>RCLM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presentatie Corporate NL</dc:title>
  <dc:creator>Ruben van der Made</dc:creator>
  <cp:lastModifiedBy>J.A. van den Heuvel</cp:lastModifiedBy>
  <cp:revision>420</cp:revision>
  <cp:lastPrinted>2014-06-01T10:22:31Z</cp:lastPrinted>
  <dcterms:created xsi:type="dcterms:W3CDTF">2008-01-28T12:56:33Z</dcterms:created>
  <dcterms:modified xsi:type="dcterms:W3CDTF">2020-05-17T15:20:24Z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p3ad7c7221c64df2988a42b43ef158eb">
    <vt:lpwstr>Marketing and Communication|b136be3e-7b26-4d45-868e-3f5f05aa195b</vt:lpwstr>
  </property>
  <property fmtid="{D5CDD505-2E9C-101B-9397-08002B2CF9AE}" pid="5" name="TaxCatchAll">
    <vt:lpwstr>85;#Marketing and Communication|b136be3e-7b26-4d45-868e-3f5f05aa195b</vt:lpwstr>
  </property>
  <property fmtid="{D5CDD505-2E9C-101B-9397-08002B2CF9AE}" pid="6" name="HanzeNavigationTerm">
    <vt:lpwstr>85;#Marketing and Communication|b136be3e-7b26-4d45-868e-3f5f05aa195b</vt:lpwstr>
  </property>
  <property fmtid="{D5CDD505-2E9C-101B-9397-08002B2CF9AE}" pid="7" name="ContentTypeId">
    <vt:lpwstr>0x0101008C2465E16A93E04F8E4EE86D4289777A</vt:lpwstr>
  </property>
</Properties>
</file>