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2461DD17-BC95-4E5E-951D-EA124E4D28CF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03388" y="2152863"/>
            <a:ext cx="8785225" cy="1819274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>
            <a:extLst>
              <a:ext uri="{FF2B5EF4-FFF2-40B4-BE49-F238E27FC236}">
                <a16:creationId xmlns="" xmlns:a16="http://schemas.microsoft.com/office/drawing/2014/main" id="{37BCA51B-237E-4529-961B-04F62CDEC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="" xmlns:a16="http://schemas.microsoft.com/office/drawing/2014/main" id="{112900FA-BE6C-4A1B-B304-F5354EC2F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media 2">
            <a:extLst>
              <a:ext uri="{FF2B5EF4-FFF2-40B4-BE49-F238E27FC236}">
                <a16:creationId xmlns="" xmlns:a16="http://schemas.microsoft.com/office/drawing/2014/main" id="{58024E05-6F86-4F54-A2BD-69A80D51214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122218" y="984250"/>
            <a:ext cx="9955357" cy="4968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op het pictogram als u media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7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1328C7A6-1B3B-4A8E-947C-9BD4E7E7C845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ndertitel 2">
            <a:extLst>
              <a:ext uri="{FF2B5EF4-FFF2-40B4-BE49-F238E27FC236}">
                <a16:creationId xmlns="" xmlns:a16="http://schemas.microsoft.com/office/drawing/2014/main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 descr="Afbeelding met object, klok, monitor, zitten&#10;&#10;Automatisch gegenereerde beschrijving">
            <a:extLst>
              <a:ext uri="{FF2B5EF4-FFF2-40B4-BE49-F238E27FC236}">
                <a16:creationId xmlns="" xmlns:a16="http://schemas.microsoft.com/office/drawing/2014/main" id="{5070A283-7014-4C6B-9726-BDD52F567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FCCB03E8-A4C0-4403-9E3B-B72336D4A6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90688"/>
            <a:ext cx="12192000" cy="35671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Ondertitel 2">
            <a:extLst>
              <a:ext uri="{FF2B5EF4-FFF2-40B4-BE49-F238E27FC236}">
                <a16:creationId xmlns="" xmlns:a16="http://schemas.microsoft.com/office/drawing/2014/main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="" xmlns:a16="http://schemas.microsoft.com/office/drawing/2014/main" id="{D45BF852-8637-40B6-B4EE-F53323D9A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75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6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923158" y="1825625"/>
            <a:ext cx="4116388" cy="273367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71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6316140" y="2634456"/>
            <a:ext cx="5022056" cy="334535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6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D8407C64-E57E-4A25-8603-C210C3304F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909" y="537050"/>
            <a:ext cx="6900685" cy="56399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1690688"/>
            <a:ext cx="12192000" cy="433219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9112456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4"/>
            <a:ext cx="3000782" cy="419725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6096000" y="1822352"/>
            <a:ext cx="5403850" cy="419735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9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7177133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6" y="365125"/>
            <a:ext cx="9144455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1700005" y="1825625"/>
            <a:ext cx="7109143" cy="4351338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39" y="6310312"/>
            <a:ext cx="1507609" cy="54768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l-NL" dirty="0"/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27530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4467639" y="0"/>
            <a:ext cx="7724362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="" xmlns:a16="http://schemas.microsoft.com/office/drawing/2014/main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0244" y="997996"/>
            <a:ext cx="5349785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B84D55F9-BA8E-485E-A85B-29C2C123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006" y="365125"/>
            <a:ext cx="2581795" cy="559630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4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="" xmlns:a16="http://schemas.microsoft.com/office/drawing/2014/main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1970" y="997996"/>
            <a:ext cx="9988060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1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47D25395-8ED1-4255-A450-7460E5CDBC73}"/>
              </a:ext>
            </a:extLst>
          </p:cNvPr>
          <p:cNvPicPr>
            <a:picLocks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98111" y="6398277"/>
            <a:ext cx="24015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DF3FE2-D613-457F-959D-D3E805E0D4C3}" type="datetimeFigureOut">
              <a:rPr lang="nl-NL" smtClean="0"/>
              <a:pPr/>
              <a:t>6-12-2020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98277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9827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A247960-B45A-44EC-96A3-8146AF6D23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70" r:id="rId11"/>
    <p:sldLayoutId id="2147483669" r:id="rId12"/>
    <p:sldLayoutId id="2147483654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869" userDrawn="1">
          <p15:clr>
            <a:srgbClr val="F26B43"/>
          </p15:clr>
        </p15:guide>
        <p15:guide id="4" pos="1073" userDrawn="1">
          <p15:clr>
            <a:srgbClr val="F26B43"/>
          </p15:clr>
        </p15:guide>
        <p15:guide id="5" pos="6607" userDrawn="1">
          <p15:clr>
            <a:srgbClr val="F26B43"/>
          </p15:clr>
        </p15:guide>
        <p15:guide id="6" pos="68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Topiclist%20rake%20vragen_SWVO%20koppelin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0" dirty="0" smtClean="0"/>
              <a:t>Casus </a:t>
            </a:r>
            <a:r>
              <a:rPr lang="nl-NL" b="0" dirty="0"/>
              <a:t>implementatie problemen koppeling SWVO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Opdracht </a:t>
            </a:r>
            <a:r>
              <a:rPr lang="nl-NL" dirty="0" smtClean="0"/>
              <a:t>7 december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grond, buiten, lucht, strand&#10;&#10;Automatisch gegenereerde beschrijving">
            <a:extLst>
              <a:ext uri="{FF2B5EF4-FFF2-40B4-BE49-F238E27FC236}">
                <a16:creationId xmlns="" xmlns:a16="http://schemas.microsoft.com/office/drawing/2014/main" id="{B5B3D83F-A262-44AC-B462-38A362F888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744"/>
          <a:stretch>
            <a:fillRect/>
          </a:stretch>
        </p:blipFill>
        <p:spPr/>
      </p:pic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0F6298A-B7AA-48A2-849A-6D6A889F1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Einde presentatie</a:t>
            </a:r>
          </a:p>
        </p:txBody>
      </p:sp>
    </p:spTree>
    <p:extLst>
      <p:ext uri="{BB962C8B-B14F-4D97-AF65-F5344CB8AC3E}">
        <p14:creationId xmlns:p14="http://schemas.microsoft.com/office/powerpoint/2010/main" val="99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Situatie beschrijving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Juni 2020 overeenkomst Veere en SWVO</a:t>
            </a:r>
            <a:br>
              <a:rPr lang="nl-NL" dirty="0" smtClean="0"/>
            </a:br>
            <a:r>
              <a:rPr lang="nl-NL" sz="1200" i="1" dirty="0" smtClean="0"/>
              <a:t>(SWVO = Samenwerkingsverband </a:t>
            </a:r>
            <a:r>
              <a:rPr lang="nl-NL" sz="1200" i="1" dirty="0"/>
              <a:t>Welzijnszorg Oosterschelderegio</a:t>
            </a:r>
            <a:r>
              <a:rPr lang="nl-NL" sz="1200" i="1" dirty="0" smtClean="0"/>
              <a:t>)</a:t>
            </a:r>
            <a:endParaRPr lang="nl-NL" i="1" dirty="0" smtClean="0"/>
          </a:p>
          <a:p>
            <a:endParaRPr lang="nl-NL" dirty="0" smtClean="0"/>
          </a:p>
          <a:p>
            <a:r>
              <a:rPr lang="nl-NL" dirty="0" smtClean="0"/>
              <a:t>Per 01-01-2021 verwerkt SWVO onze WMO berichten</a:t>
            </a:r>
            <a:br>
              <a:rPr lang="nl-NL" dirty="0" smtClean="0"/>
            </a:br>
            <a:r>
              <a:rPr lang="nl-NL" sz="1100" i="1" dirty="0" smtClean="0"/>
              <a:t>(WMO berichten zijn de </a:t>
            </a:r>
            <a:r>
              <a:rPr lang="nl-NL" sz="1100" i="1" dirty="0" err="1" smtClean="0"/>
              <a:t>electronische</a:t>
            </a:r>
            <a:r>
              <a:rPr lang="nl-NL" sz="1100" i="1" dirty="0" smtClean="0"/>
              <a:t> opdrachten naar de zorgleveranciers vanuit de gemeente)</a:t>
            </a:r>
          </a:p>
          <a:p>
            <a:endParaRPr lang="nl-NL" dirty="0" smtClean="0"/>
          </a:p>
          <a:p>
            <a:r>
              <a:rPr lang="nl-NL" dirty="0" smtClean="0"/>
              <a:t>Onderdeel van het overkoepelend contract</a:t>
            </a:r>
          </a:p>
          <a:p>
            <a:endParaRPr lang="nl-NL" dirty="0" smtClean="0"/>
          </a:p>
          <a:p>
            <a:r>
              <a:rPr lang="nl-NL" dirty="0" smtClean="0"/>
              <a:t>Technische inrichting realiseren</a:t>
            </a:r>
          </a:p>
          <a:p>
            <a:endParaRPr lang="nl-NL" dirty="0"/>
          </a:p>
          <a:p>
            <a:r>
              <a:rPr lang="nl-NL" dirty="0" smtClean="0"/>
              <a:t>Functionele inrichting realiseren</a:t>
            </a:r>
          </a:p>
          <a:p>
            <a:endParaRPr lang="nl-NL" dirty="0" smtClean="0"/>
          </a:p>
          <a:p>
            <a:r>
              <a:rPr lang="nl-NL" dirty="0" err="1" smtClean="0"/>
              <a:t>Dead-line</a:t>
            </a:r>
            <a:r>
              <a:rPr lang="nl-NL" dirty="0" smtClean="0"/>
              <a:t> </a:t>
            </a:r>
            <a:r>
              <a:rPr lang="nl-NL" b="1" dirty="0" smtClean="0"/>
              <a:t>1 januari 2021</a:t>
            </a:r>
            <a:endParaRPr lang="nl-NL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05" y="1825625"/>
            <a:ext cx="3987842" cy="23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Betrokken partijen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Gemeente Veere </a:t>
            </a:r>
          </a:p>
          <a:p>
            <a:pPr lvl="1"/>
            <a:r>
              <a:rPr lang="nl-NL" i="1" dirty="0" smtClean="0"/>
              <a:t>Opdrachtgever en belanghebbende</a:t>
            </a:r>
          </a:p>
          <a:p>
            <a:endParaRPr lang="nl-NL" dirty="0"/>
          </a:p>
          <a:p>
            <a:r>
              <a:rPr lang="nl-NL" dirty="0" smtClean="0"/>
              <a:t>SWVO </a:t>
            </a:r>
          </a:p>
          <a:p>
            <a:pPr lvl="1"/>
            <a:r>
              <a:rPr lang="nl-NL" i="1" dirty="0" smtClean="0"/>
              <a:t>Belanghebbende</a:t>
            </a:r>
          </a:p>
          <a:p>
            <a:endParaRPr lang="nl-NL" dirty="0"/>
          </a:p>
          <a:p>
            <a:r>
              <a:rPr lang="nl-NL" dirty="0" err="1" smtClean="0"/>
              <a:t>Acknowledge</a:t>
            </a:r>
            <a:endParaRPr lang="nl-NL" dirty="0" smtClean="0"/>
          </a:p>
          <a:p>
            <a:pPr lvl="1"/>
            <a:r>
              <a:rPr lang="nl-NL" i="1" dirty="0" smtClean="0"/>
              <a:t>ICT leverancier SWVO</a:t>
            </a:r>
          </a:p>
          <a:p>
            <a:endParaRPr lang="nl-NL" dirty="0"/>
          </a:p>
          <a:p>
            <a:r>
              <a:rPr lang="nl-NL" dirty="0" smtClean="0"/>
              <a:t>PinkRoccade</a:t>
            </a:r>
          </a:p>
          <a:p>
            <a:pPr lvl="1"/>
            <a:r>
              <a:rPr lang="nl-NL" i="1" dirty="0" smtClean="0"/>
              <a:t>ICT leverancier gemeente Veere </a:t>
            </a:r>
          </a:p>
          <a:p>
            <a:pPr marL="180000" lvl="1" indent="0">
              <a:buNone/>
            </a:pPr>
            <a:endParaRPr lang="nl-NL" i="1" dirty="0"/>
          </a:p>
          <a:p>
            <a:pPr marL="180000" lvl="1" indent="0">
              <a:buNone/>
            </a:pP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34" y="4591977"/>
            <a:ext cx="1666875" cy="619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34" y="2581337"/>
            <a:ext cx="1666875" cy="6860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734" y="1690688"/>
            <a:ext cx="1047750" cy="7810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734" y="3620097"/>
            <a:ext cx="24574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Implementatie 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Techniek </a:t>
            </a:r>
            <a:r>
              <a:rPr lang="nl-NL" dirty="0" err="1" smtClean="0"/>
              <a:t>randvoorwaardelijk</a:t>
            </a:r>
            <a:r>
              <a:rPr lang="nl-NL" dirty="0" smtClean="0"/>
              <a:t> voor 01-01-2021</a:t>
            </a:r>
          </a:p>
          <a:p>
            <a:endParaRPr lang="nl-NL" dirty="0"/>
          </a:p>
          <a:p>
            <a:r>
              <a:rPr lang="nl-NL" dirty="0"/>
              <a:t>Technische realisatie loopt uit 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Verwachting Veere van ICT Leveranciers</a:t>
            </a:r>
          </a:p>
          <a:p>
            <a:endParaRPr lang="nl-NL" dirty="0" smtClean="0"/>
          </a:p>
          <a:p>
            <a:r>
              <a:rPr lang="nl-NL" dirty="0" smtClean="0"/>
              <a:t>Reden volgens Veere slechte/geen communicatie</a:t>
            </a:r>
          </a:p>
          <a:p>
            <a:endParaRPr lang="nl-NL" dirty="0"/>
          </a:p>
          <a:p>
            <a:r>
              <a:rPr lang="nl-NL" dirty="0" smtClean="0"/>
              <a:t>Communicatie is niet gericht</a:t>
            </a:r>
          </a:p>
          <a:p>
            <a:endParaRPr lang="nl-NL" dirty="0"/>
          </a:p>
          <a:p>
            <a:r>
              <a:rPr lang="nl-NL" dirty="0" smtClean="0"/>
              <a:t>Vragen blijven liggen</a:t>
            </a:r>
          </a:p>
          <a:p>
            <a:endParaRPr lang="nl-NL" dirty="0"/>
          </a:p>
          <a:p>
            <a:r>
              <a:rPr lang="nl-NL" dirty="0" smtClean="0"/>
              <a:t>Mogelijk gevolg is niet halen van </a:t>
            </a:r>
            <a:r>
              <a:rPr lang="nl-NL" dirty="0" err="1" smtClean="0"/>
              <a:t>dead-line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9" y="1825625"/>
            <a:ext cx="33528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Rijk plaatje van situatie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96" y="1291235"/>
            <a:ext cx="2515402" cy="1772599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38" y="1286662"/>
            <a:ext cx="7084540" cy="5571338"/>
          </a:xfrm>
        </p:spPr>
      </p:pic>
    </p:spTree>
    <p:extLst>
      <p:ext uri="{BB962C8B-B14F-4D97-AF65-F5344CB8AC3E}">
        <p14:creationId xmlns:p14="http://schemas.microsoft.com/office/powerpoint/2010/main" val="15102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PQR methode en overzicht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95" y="1690688"/>
            <a:ext cx="7637045" cy="4612472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90" y="1690688"/>
            <a:ext cx="20383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Topiclist rake vragen</a:t>
            </a:r>
            <a:endParaRPr lang="nl-NL" dirty="0"/>
          </a:p>
        </p:txBody>
      </p:sp>
      <p:pic>
        <p:nvPicPr>
          <p:cNvPr id="5" name="Tijdelijke aanduiding voor inhoud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24" y="1269204"/>
            <a:ext cx="7522671" cy="5456543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815" y="1269204"/>
            <a:ext cx="2171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 met PinkRoccade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Gesprek met project leider PinkRoccade</a:t>
            </a:r>
          </a:p>
          <a:p>
            <a:r>
              <a:rPr lang="nl-NL" dirty="0" smtClean="0"/>
              <a:t>Communicatie Veere is goed</a:t>
            </a:r>
          </a:p>
          <a:p>
            <a:r>
              <a:rPr lang="nl-NL" dirty="0" smtClean="0"/>
              <a:t>Communicatie </a:t>
            </a:r>
            <a:r>
              <a:rPr lang="nl-NL" dirty="0" err="1" smtClean="0"/>
              <a:t>Acknowledge</a:t>
            </a:r>
            <a:r>
              <a:rPr lang="nl-NL" dirty="0" smtClean="0"/>
              <a:t> minder</a:t>
            </a:r>
          </a:p>
          <a:p>
            <a:r>
              <a:rPr lang="nl-NL" dirty="0" smtClean="0"/>
              <a:t>Het belang van PinkRoccade is er niet</a:t>
            </a:r>
          </a:p>
          <a:p>
            <a:r>
              <a:rPr lang="nl-NL" dirty="0" smtClean="0"/>
              <a:t>Erkent dat bericht niet gericht zijn</a:t>
            </a:r>
          </a:p>
          <a:p>
            <a:r>
              <a:rPr lang="nl-NL" dirty="0" smtClean="0"/>
              <a:t>Technische kennis (certificaten) niet goed bij </a:t>
            </a:r>
            <a:r>
              <a:rPr lang="nl-NL" dirty="0" err="1" smtClean="0"/>
              <a:t>Acknowledge</a:t>
            </a:r>
            <a:endParaRPr lang="nl-NL" dirty="0" smtClean="0"/>
          </a:p>
          <a:p>
            <a:r>
              <a:rPr lang="nl-NL" dirty="0" smtClean="0"/>
              <a:t>Verwacht dat </a:t>
            </a:r>
            <a:r>
              <a:rPr lang="nl-NL" dirty="0" err="1" smtClean="0"/>
              <a:t>Acknowledge</a:t>
            </a:r>
            <a:r>
              <a:rPr lang="nl-NL" dirty="0" smtClean="0"/>
              <a:t> de lead neemt</a:t>
            </a:r>
          </a:p>
          <a:p>
            <a:r>
              <a:rPr lang="nl-NL" dirty="0" smtClean="0"/>
              <a:t>Helder en blij dat ik dit probleem aansnij (had het beeld niet)</a:t>
            </a:r>
          </a:p>
          <a:p>
            <a:endParaRPr lang="nl-NL" dirty="0" smtClean="0"/>
          </a:p>
          <a:p>
            <a:r>
              <a:rPr lang="nl-NL" b="1" dirty="0" smtClean="0"/>
              <a:t>Acties ingepland:</a:t>
            </a:r>
          </a:p>
          <a:p>
            <a:pPr lvl="1"/>
            <a:r>
              <a:rPr lang="nl-NL" dirty="0" smtClean="0"/>
              <a:t>Week 50 gesprek met </a:t>
            </a:r>
            <a:r>
              <a:rPr lang="nl-NL" dirty="0" smtClean="0"/>
              <a:t>de 3 </a:t>
            </a:r>
            <a:r>
              <a:rPr lang="nl-NL" dirty="0" smtClean="0"/>
              <a:t>projectleiders</a:t>
            </a:r>
            <a:endParaRPr lang="nl-NL" dirty="0" smtClean="0"/>
          </a:p>
          <a:p>
            <a:pPr lvl="1"/>
            <a:r>
              <a:rPr lang="nl-NL" dirty="0" smtClean="0"/>
              <a:t>Duidelijk afstemming van planning en taken maken</a:t>
            </a:r>
          </a:p>
          <a:p>
            <a:pPr lvl="1"/>
            <a:r>
              <a:rPr lang="nl-NL" dirty="0" smtClean="0"/>
              <a:t>Bewaken van communicatie en taken door alle partijen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04" y="1825625"/>
            <a:ext cx="15716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Reflectie van het 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Goede voorbereiding is het halve werk</a:t>
            </a:r>
          </a:p>
          <a:p>
            <a:r>
              <a:rPr lang="nl-NL" dirty="0" smtClean="0"/>
              <a:t>Het voorbereiden maakte me ook bewust van mijn eigen wereldbeeld (gekleurd door frustratie)</a:t>
            </a:r>
          </a:p>
          <a:p>
            <a:r>
              <a:rPr lang="nl-NL" dirty="0" smtClean="0"/>
              <a:t>PQR lastig, snel te veel details</a:t>
            </a:r>
          </a:p>
          <a:p>
            <a:r>
              <a:rPr lang="nl-NL" dirty="0" smtClean="0"/>
              <a:t>Notities maken tijdens het gesprek </a:t>
            </a:r>
            <a:r>
              <a:rPr lang="nl-NL" smtClean="0"/>
              <a:t>niet gemakkelijk</a:t>
            </a:r>
            <a:endParaRPr lang="nl-NL" dirty="0" smtClean="0"/>
          </a:p>
          <a:p>
            <a:r>
              <a:rPr lang="nl-NL" dirty="0" smtClean="0"/>
              <a:t>Meer doorvragen is een aandachtspunt</a:t>
            </a:r>
          </a:p>
          <a:p>
            <a:r>
              <a:rPr lang="nl-NL" dirty="0" smtClean="0"/>
              <a:t>Het gesprek zelf ging goed</a:t>
            </a:r>
            <a:br>
              <a:rPr lang="nl-NL" dirty="0" smtClean="0"/>
            </a:br>
            <a:r>
              <a:rPr lang="nl-NL" sz="1200" i="1" dirty="0" smtClean="0"/>
              <a:t>(goede structuur, en leidraad voor het gesprek)</a:t>
            </a:r>
          </a:p>
          <a:p>
            <a:endParaRPr lang="nl-NL" dirty="0"/>
          </a:p>
          <a:p>
            <a:r>
              <a:rPr lang="nl-NL" dirty="0" smtClean="0"/>
              <a:t>Opvallend dat Pink een ander beeld had</a:t>
            </a:r>
          </a:p>
          <a:p>
            <a:r>
              <a:rPr lang="nl-NL" dirty="0" smtClean="0"/>
              <a:t>Na toelichting herkende Pink inderdaad de stroeve communicatie</a:t>
            </a:r>
          </a:p>
          <a:p>
            <a:endParaRPr lang="nl-NL" dirty="0"/>
          </a:p>
          <a:p>
            <a:r>
              <a:rPr lang="nl-NL" dirty="0" smtClean="0"/>
              <a:t>Had graag ook een gesprek gehad met de projectleider van </a:t>
            </a:r>
            <a:r>
              <a:rPr lang="nl-NL" dirty="0" err="1" smtClean="0"/>
              <a:t>Acknowledge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31" y="1825625"/>
            <a:ext cx="19431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3">
      <a:dk1>
        <a:sysClr val="windowText" lastClr="000000"/>
      </a:dk1>
      <a:lt1>
        <a:sysClr val="window" lastClr="FFFFFF"/>
      </a:lt1>
      <a:dk2>
        <a:srgbClr val="1DA2DC"/>
      </a:dk2>
      <a:lt2>
        <a:srgbClr val="E7E6E6"/>
      </a:lt2>
      <a:accent1>
        <a:srgbClr val="1DA2DC"/>
      </a:accent1>
      <a:accent2>
        <a:srgbClr val="21A73F"/>
      </a:accent2>
      <a:accent3>
        <a:srgbClr val="FFED00"/>
      </a:accent3>
      <a:accent4>
        <a:srgbClr val="BEDA3A"/>
      </a:accent4>
      <a:accent5>
        <a:srgbClr val="A5A5A5"/>
      </a:accent5>
      <a:accent6>
        <a:srgbClr val="1DA2DC"/>
      </a:accent6>
      <a:hlink>
        <a:srgbClr val="000000"/>
      </a:hlink>
      <a:folHlink>
        <a:srgbClr val="000000"/>
      </a:folHlink>
    </a:clrScheme>
    <a:fontScheme name="Aangepast 1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14BA32B-9C34-4F01-90F2-2E6A83B42A1F}" vid="{23C10FC6-8398-4265-8928-C597B24BCF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</TotalTime>
  <Words>213</Words>
  <Application>Microsoft Office PowerPoint</Application>
  <PresentationFormat>Breedbeeld</PresentationFormat>
  <Paragraphs>76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Verdana</vt:lpstr>
      <vt:lpstr>Kantoorthema</vt:lpstr>
      <vt:lpstr>Casus implementatie problemen koppeling SWVO</vt:lpstr>
      <vt:lpstr>Situatie beschrijving</vt:lpstr>
      <vt:lpstr>Betrokken partijen</vt:lpstr>
      <vt:lpstr>Implementatie problemen</vt:lpstr>
      <vt:lpstr>Rijk plaatje van situatie</vt:lpstr>
      <vt:lpstr>PQR methode en overzicht</vt:lpstr>
      <vt:lpstr>Topiclist rake vragen</vt:lpstr>
      <vt:lpstr>Gesprek met PinkRoccade </vt:lpstr>
      <vt:lpstr>Reflectie van het proces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Casus implementatie problemen koppeling SWVO</dc:title>
  <dc:creator>Jeroen Vreeke</dc:creator>
  <cp:lastModifiedBy>Jeroen Vreeke</cp:lastModifiedBy>
  <cp:revision>19</cp:revision>
  <dcterms:created xsi:type="dcterms:W3CDTF">2020-12-06T08:55:59Z</dcterms:created>
  <dcterms:modified xsi:type="dcterms:W3CDTF">2020-12-06T12:29:29Z</dcterms:modified>
</cp:coreProperties>
</file>