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80" d="100"/>
          <a:sy n="80" d="100"/>
        </p:scale>
        <p:origin x="60" y="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smtClean="0"/>
              <a:t>Klik om de stijl te bewerken</a:t>
            </a:r>
            <a:endParaRPr lang="nl-NL"/>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41DE136C-722A-4C71-8831-9332BC36691B}" type="datetimeFigureOut">
              <a:rPr lang="nl-NL" smtClean="0"/>
              <a:t>19-1-2021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89B3AECD-7280-4422-9D91-0B32279E7CC4}" type="slidenum">
              <a:rPr lang="nl-NL" smtClean="0"/>
              <a:t>‹nr.›</a:t>
            </a:fld>
            <a:endParaRPr lang="nl-NL"/>
          </a:p>
        </p:txBody>
      </p:sp>
    </p:spTree>
    <p:extLst>
      <p:ext uri="{BB962C8B-B14F-4D97-AF65-F5344CB8AC3E}">
        <p14:creationId xmlns:p14="http://schemas.microsoft.com/office/powerpoint/2010/main" val="6286844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41DE136C-722A-4C71-8831-9332BC36691B}" type="datetimeFigureOut">
              <a:rPr lang="nl-NL" smtClean="0"/>
              <a:t>19-1-2021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89B3AECD-7280-4422-9D91-0B32279E7CC4}" type="slidenum">
              <a:rPr lang="nl-NL" smtClean="0"/>
              <a:t>‹nr.›</a:t>
            </a:fld>
            <a:endParaRPr lang="nl-NL"/>
          </a:p>
        </p:txBody>
      </p:sp>
    </p:spTree>
    <p:extLst>
      <p:ext uri="{BB962C8B-B14F-4D97-AF65-F5344CB8AC3E}">
        <p14:creationId xmlns:p14="http://schemas.microsoft.com/office/powerpoint/2010/main" val="13045787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41DE136C-722A-4C71-8831-9332BC36691B}" type="datetimeFigureOut">
              <a:rPr lang="nl-NL" smtClean="0"/>
              <a:t>19-1-2021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89B3AECD-7280-4422-9D91-0B32279E7CC4}" type="slidenum">
              <a:rPr lang="nl-NL" smtClean="0"/>
              <a:t>‹nr.›</a:t>
            </a:fld>
            <a:endParaRPr lang="nl-NL"/>
          </a:p>
        </p:txBody>
      </p:sp>
    </p:spTree>
    <p:extLst>
      <p:ext uri="{BB962C8B-B14F-4D97-AF65-F5344CB8AC3E}">
        <p14:creationId xmlns:p14="http://schemas.microsoft.com/office/powerpoint/2010/main" val="29393871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41DE136C-722A-4C71-8831-9332BC36691B}" type="datetimeFigureOut">
              <a:rPr lang="nl-NL" smtClean="0"/>
              <a:t>19-1-2021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89B3AECD-7280-4422-9D91-0B32279E7CC4}" type="slidenum">
              <a:rPr lang="nl-NL" smtClean="0"/>
              <a:t>‹nr.›</a:t>
            </a:fld>
            <a:endParaRPr lang="nl-NL"/>
          </a:p>
        </p:txBody>
      </p:sp>
    </p:spTree>
    <p:extLst>
      <p:ext uri="{BB962C8B-B14F-4D97-AF65-F5344CB8AC3E}">
        <p14:creationId xmlns:p14="http://schemas.microsoft.com/office/powerpoint/2010/main" val="5043593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smtClean="0"/>
              <a:t>Klik om de stijl te bewerken</a:t>
            </a:r>
            <a:endParaRPr lang="nl-NL"/>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41DE136C-722A-4C71-8831-9332BC36691B}" type="datetimeFigureOut">
              <a:rPr lang="nl-NL" smtClean="0"/>
              <a:t>19-1-2021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89B3AECD-7280-4422-9D91-0B32279E7CC4}" type="slidenum">
              <a:rPr lang="nl-NL" smtClean="0"/>
              <a:t>‹nr.›</a:t>
            </a:fld>
            <a:endParaRPr lang="nl-NL"/>
          </a:p>
        </p:txBody>
      </p:sp>
    </p:spTree>
    <p:extLst>
      <p:ext uri="{BB962C8B-B14F-4D97-AF65-F5344CB8AC3E}">
        <p14:creationId xmlns:p14="http://schemas.microsoft.com/office/powerpoint/2010/main" val="195694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838200" y="1825625"/>
            <a:ext cx="5181600" cy="435133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6172200" y="1825625"/>
            <a:ext cx="5181600" cy="435133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41DE136C-722A-4C71-8831-9332BC36691B}" type="datetimeFigureOut">
              <a:rPr lang="nl-NL" smtClean="0"/>
              <a:t>19-1-2021</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89B3AECD-7280-4422-9D91-0B32279E7CC4}" type="slidenum">
              <a:rPr lang="nl-NL" smtClean="0"/>
              <a:t>‹nr.›</a:t>
            </a:fld>
            <a:endParaRPr lang="nl-NL"/>
          </a:p>
        </p:txBody>
      </p:sp>
    </p:spTree>
    <p:extLst>
      <p:ext uri="{BB962C8B-B14F-4D97-AF65-F5344CB8AC3E}">
        <p14:creationId xmlns:p14="http://schemas.microsoft.com/office/powerpoint/2010/main" val="21117674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smtClean="0"/>
              <a:t>Klik om de stijl te bewerken</a:t>
            </a:r>
            <a:endParaRPr lang="nl-NL"/>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41DE136C-722A-4C71-8831-9332BC36691B}" type="datetimeFigureOut">
              <a:rPr lang="nl-NL" smtClean="0"/>
              <a:t>19-1-2021</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89B3AECD-7280-4422-9D91-0B32279E7CC4}" type="slidenum">
              <a:rPr lang="nl-NL" smtClean="0"/>
              <a:t>‹nr.›</a:t>
            </a:fld>
            <a:endParaRPr lang="nl-NL"/>
          </a:p>
        </p:txBody>
      </p:sp>
    </p:spTree>
    <p:extLst>
      <p:ext uri="{BB962C8B-B14F-4D97-AF65-F5344CB8AC3E}">
        <p14:creationId xmlns:p14="http://schemas.microsoft.com/office/powerpoint/2010/main" val="129171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41DE136C-722A-4C71-8831-9332BC36691B}" type="datetimeFigureOut">
              <a:rPr lang="nl-NL" smtClean="0"/>
              <a:t>19-1-2021</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89B3AECD-7280-4422-9D91-0B32279E7CC4}" type="slidenum">
              <a:rPr lang="nl-NL" smtClean="0"/>
              <a:t>‹nr.›</a:t>
            </a:fld>
            <a:endParaRPr lang="nl-NL"/>
          </a:p>
        </p:txBody>
      </p:sp>
    </p:spTree>
    <p:extLst>
      <p:ext uri="{BB962C8B-B14F-4D97-AF65-F5344CB8AC3E}">
        <p14:creationId xmlns:p14="http://schemas.microsoft.com/office/powerpoint/2010/main" val="33184041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41DE136C-722A-4C71-8831-9332BC36691B}" type="datetimeFigureOut">
              <a:rPr lang="nl-NL" smtClean="0"/>
              <a:t>19-1-2021</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89B3AECD-7280-4422-9D91-0B32279E7CC4}" type="slidenum">
              <a:rPr lang="nl-NL" smtClean="0"/>
              <a:t>‹nr.›</a:t>
            </a:fld>
            <a:endParaRPr lang="nl-NL"/>
          </a:p>
        </p:txBody>
      </p:sp>
    </p:spTree>
    <p:extLst>
      <p:ext uri="{BB962C8B-B14F-4D97-AF65-F5344CB8AC3E}">
        <p14:creationId xmlns:p14="http://schemas.microsoft.com/office/powerpoint/2010/main" val="32884903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nl-NL"/>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41DE136C-722A-4C71-8831-9332BC36691B}" type="datetimeFigureOut">
              <a:rPr lang="nl-NL" smtClean="0"/>
              <a:t>19-1-2021</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89B3AECD-7280-4422-9D91-0B32279E7CC4}" type="slidenum">
              <a:rPr lang="nl-NL" smtClean="0"/>
              <a:t>‹nr.›</a:t>
            </a:fld>
            <a:endParaRPr lang="nl-NL"/>
          </a:p>
        </p:txBody>
      </p:sp>
    </p:spTree>
    <p:extLst>
      <p:ext uri="{BB962C8B-B14F-4D97-AF65-F5344CB8AC3E}">
        <p14:creationId xmlns:p14="http://schemas.microsoft.com/office/powerpoint/2010/main" val="19715772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nl-NL"/>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41DE136C-722A-4C71-8831-9332BC36691B}" type="datetimeFigureOut">
              <a:rPr lang="nl-NL" smtClean="0"/>
              <a:t>19-1-2021</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89B3AECD-7280-4422-9D91-0B32279E7CC4}" type="slidenum">
              <a:rPr lang="nl-NL" smtClean="0"/>
              <a:t>‹nr.›</a:t>
            </a:fld>
            <a:endParaRPr lang="nl-NL"/>
          </a:p>
        </p:txBody>
      </p:sp>
    </p:spTree>
    <p:extLst>
      <p:ext uri="{BB962C8B-B14F-4D97-AF65-F5344CB8AC3E}">
        <p14:creationId xmlns:p14="http://schemas.microsoft.com/office/powerpoint/2010/main" val="32477265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DE136C-722A-4C71-8831-9332BC36691B}" type="datetimeFigureOut">
              <a:rPr lang="nl-NL" smtClean="0"/>
              <a:t>19-1-2021</a:t>
            </a:fld>
            <a:endParaRPr lang="nl-NL"/>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B3AECD-7280-4422-9D91-0B32279E7CC4}" type="slidenum">
              <a:rPr lang="nl-NL" smtClean="0"/>
              <a:t>‹nr.›</a:t>
            </a:fld>
            <a:endParaRPr lang="nl-NL"/>
          </a:p>
        </p:txBody>
      </p:sp>
    </p:spTree>
    <p:extLst>
      <p:ext uri="{BB962C8B-B14F-4D97-AF65-F5344CB8AC3E}">
        <p14:creationId xmlns:p14="http://schemas.microsoft.com/office/powerpoint/2010/main" val="33781824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604299"/>
            <a:ext cx="9144000" cy="652007"/>
          </a:xfrm>
        </p:spPr>
        <p:txBody>
          <a:bodyPr>
            <a:normAutofit fontScale="90000"/>
          </a:bodyPr>
          <a:lstStyle/>
          <a:p>
            <a:r>
              <a:rPr lang="nl-NL" dirty="0" smtClean="0"/>
              <a:t>Case</a:t>
            </a:r>
            <a:br>
              <a:rPr lang="nl-NL" dirty="0" smtClean="0"/>
            </a:br>
            <a:r>
              <a:rPr lang="nl-NL" sz="1600" dirty="0" smtClean="0"/>
              <a:t>Rolverdeling tussen twee functies</a:t>
            </a:r>
            <a:endParaRPr lang="nl-NL" dirty="0"/>
          </a:p>
        </p:txBody>
      </p:sp>
      <p:sp>
        <p:nvSpPr>
          <p:cNvPr id="5" name="Tekstvak 4"/>
          <p:cNvSpPr txBox="1"/>
          <p:nvPr/>
        </p:nvSpPr>
        <p:spPr>
          <a:xfrm>
            <a:off x="1786870" y="2464636"/>
            <a:ext cx="2067339" cy="369332"/>
          </a:xfrm>
          <a:prstGeom prst="rect">
            <a:avLst/>
          </a:prstGeom>
          <a:noFill/>
        </p:spPr>
        <p:txBody>
          <a:bodyPr wrap="square" rtlCol="0">
            <a:spAutoFit/>
          </a:bodyPr>
          <a:lstStyle/>
          <a:p>
            <a:r>
              <a:rPr lang="nl-NL" dirty="0" smtClean="0"/>
              <a:t>Dienstverlening</a:t>
            </a:r>
            <a:endParaRPr lang="nl-NL" dirty="0"/>
          </a:p>
        </p:txBody>
      </p:sp>
      <p:sp>
        <p:nvSpPr>
          <p:cNvPr id="6" name="Tekstvak 5"/>
          <p:cNvSpPr txBox="1"/>
          <p:nvPr/>
        </p:nvSpPr>
        <p:spPr>
          <a:xfrm>
            <a:off x="7558060" y="2591713"/>
            <a:ext cx="2562571" cy="369332"/>
          </a:xfrm>
          <a:prstGeom prst="rect">
            <a:avLst/>
          </a:prstGeom>
          <a:noFill/>
        </p:spPr>
        <p:txBody>
          <a:bodyPr wrap="square" rtlCol="0">
            <a:spAutoFit/>
          </a:bodyPr>
          <a:lstStyle/>
          <a:p>
            <a:r>
              <a:rPr lang="nl-NL" dirty="0" smtClean="0"/>
              <a:t>Ruimtelijke Ontwikkeling</a:t>
            </a:r>
            <a:endParaRPr lang="nl-NL" dirty="0"/>
          </a:p>
        </p:txBody>
      </p:sp>
      <p:pic>
        <p:nvPicPr>
          <p:cNvPr id="7" name="Afbeelding 6"/>
          <p:cNvPicPr>
            <a:picLocks noChangeAspect="1"/>
          </p:cNvPicPr>
          <p:nvPr/>
        </p:nvPicPr>
        <p:blipFill>
          <a:blip r:embed="rId2"/>
          <a:stretch>
            <a:fillRect/>
          </a:stretch>
        </p:blipFill>
        <p:spPr>
          <a:xfrm>
            <a:off x="4973654" y="2103491"/>
            <a:ext cx="1124977" cy="1124977"/>
          </a:xfrm>
          <a:prstGeom prst="rect">
            <a:avLst/>
          </a:prstGeom>
        </p:spPr>
      </p:pic>
      <p:pic>
        <p:nvPicPr>
          <p:cNvPr id="4" name="Afbeelding 3"/>
          <p:cNvPicPr>
            <a:picLocks noChangeAspect="1"/>
          </p:cNvPicPr>
          <p:nvPr/>
        </p:nvPicPr>
        <p:blipFill>
          <a:blip r:embed="rId3"/>
          <a:stretch>
            <a:fillRect/>
          </a:stretch>
        </p:blipFill>
        <p:spPr>
          <a:xfrm>
            <a:off x="4037341" y="3091587"/>
            <a:ext cx="2899974" cy="2296312"/>
          </a:xfrm>
          <a:prstGeom prst="rect">
            <a:avLst/>
          </a:prstGeom>
        </p:spPr>
      </p:pic>
      <p:pic>
        <p:nvPicPr>
          <p:cNvPr id="18" name="Afbeelding 17"/>
          <p:cNvPicPr>
            <a:picLocks noChangeAspect="1"/>
          </p:cNvPicPr>
          <p:nvPr/>
        </p:nvPicPr>
        <p:blipFill>
          <a:blip r:embed="rId4"/>
          <a:stretch>
            <a:fillRect/>
          </a:stretch>
        </p:blipFill>
        <p:spPr>
          <a:xfrm>
            <a:off x="10240494" y="2086814"/>
            <a:ext cx="1129872" cy="1129872"/>
          </a:xfrm>
          <a:prstGeom prst="rect">
            <a:avLst/>
          </a:prstGeom>
        </p:spPr>
      </p:pic>
      <p:pic>
        <p:nvPicPr>
          <p:cNvPr id="19" name="Afbeelding 18"/>
          <p:cNvPicPr>
            <a:picLocks noChangeAspect="1"/>
          </p:cNvPicPr>
          <p:nvPr/>
        </p:nvPicPr>
        <p:blipFill>
          <a:blip r:embed="rId4"/>
          <a:stretch>
            <a:fillRect/>
          </a:stretch>
        </p:blipFill>
        <p:spPr>
          <a:xfrm>
            <a:off x="783588" y="2591713"/>
            <a:ext cx="1091197" cy="1091197"/>
          </a:xfrm>
          <a:prstGeom prst="rect">
            <a:avLst/>
          </a:prstGeom>
        </p:spPr>
      </p:pic>
      <p:pic>
        <p:nvPicPr>
          <p:cNvPr id="20" name="Afbeelding 19"/>
          <p:cNvPicPr>
            <a:picLocks noChangeAspect="1"/>
          </p:cNvPicPr>
          <p:nvPr/>
        </p:nvPicPr>
        <p:blipFill>
          <a:blip r:embed="rId5"/>
          <a:stretch>
            <a:fillRect/>
          </a:stretch>
        </p:blipFill>
        <p:spPr>
          <a:xfrm>
            <a:off x="4706509" y="1305656"/>
            <a:ext cx="1834367" cy="967643"/>
          </a:xfrm>
          <a:prstGeom prst="rect">
            <a:avLst/>
          </a:prstGeom>
        </p:spPr>
      </p:pic>
      <p:cxnSp>
        <p:nvCxnSpPr>
          <p:cNvPr id="22" name="Rechte verbindingslijn met pijl 21"/>
          <p:cNvCxnSpPr/>
          <p:nvPr/>
        </p:nvCxnSpPr>
        <p:spPr>
          <a:xfrm flipV="1">
            <a:off x="2642181" y="1752914"/>
            <a:ext cx="1992898" cy="771925"/>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7" name="Rechte verbindingslijn met pijl 26"/>
          <p:cNvCxnSpPr/>
          <p:nvPr/>
        </p:nvCxnSpPr>
        <p:spPr>
          <a:xfrm flipH="1" flipV="1">
            <a:off x="6612306" y="1717482"/>
            <a:ext cx="1378755" cy="807357"/>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1" name="Rechte verbindingslijn met pijl 30"/>
          <p:cNvCxnSpPr/>
          <p:nvPr/>
        </p:nvCxnSpPr>
        <p:spPr>
          <a:xfrm flipV="1">
            <a:off x="6249080" y="2961045"/>
            <a:ext cx="1996423" cy="1494213"/>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3" name="Rechte verbindingslijn met pijl 32"/>
          <p:cNvCxnSpPr/>
          <p:nvPr/>
        </p:nvCxnSpPr>
        <p:spPr>
          <a:xfrm flipH="1" flipV="1">
            <a:off x="2500085" y="2961045"/>
            <a:ext cx="2296213" cy="1278698"/>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pic>
        <p:nvPicPr>
          <p:cNvPr id="42" name="Afbeelding 41"/>
          <p:cNvPicPr>
            <a:picLocks noChangeAspect="1"/>
          </p:cNvPicPr>
          <p:nvPr/>
        </p:nvPicPr>
        <p:blipFill>
          <a:blip r:embed="rId6"/>
          <a:stretch>
            <a:fillRect/>
          </a:stretch>
        </p:blipFill>
        <p:spPr>
          <a:xfrm>
            <a:off x="346043" y="1043298"/>
            <a:ext cx="1966286" cy="1144792"/>
          </a:xfrm>
          <a:prstGeom prst="rect">
            <a:avLst/>
          </a:prstGeom>
        </p:spPr>
      </p:pic>
      <p:sp>
        <p:nvSpPr>
          <p:cNvPr id="43" name="Tekstvak 42"/>
          <p:cNvSpPr txBox="1"/>
          <p:nvPr/>
        </p:nvSpPr>
        <p:spPr>
          <a:xfrm>
            <a:off x="572476" y="3717201"/>
            <a:ext cx="1750253" cy="369332"/>
          </a:xfrm>
          <a:prstGeom prst="rect">
            <a:avLst/>
          </a:prstGeom>
          <a:noFill/>
        </p:spPr>
        <p:txBody>
          <a:bodyPr wrap="square" rtlCol="0">
            <a:spAutoFit/>
          </a:bodyPr>
          <a:lstStyle/>
          <a:p>
            <a:r>
              <a:rPr lang="nl-NL" dirty="0" smtClean="0"/>
              <a:t>afdelingshoofd</a:t>
            </a:r>
            <a:endParaRPr lang="nl-NL" dirty="0"/>
          </a:p>
        </p:txBody>
      </p:sp>
      <p:sp>
        <p:nvSpPr>
          <p:cNvPr id="44" name="Tekstvak 43"/>
          <p:cNvSpPr txBox="1"/>
          <p:nvPr/>
        </p:nvSpPr>
        <p:spPr>
          <a:xfrm>
            <a:off x="902548" y="766752"/>
            <a:ext cx="1242904" cy="369332"/>
          </a:xfrm>
          <a:prstGeom prst="rect">
            <a:avLst/>
          </a:prstGeom>
          <a:noFill/>
        </p:spPr>
        <p:txBody>
          <a:bodyPr wrap="square" rtlCol="0">
            <a:spAutoFit/>
          </a:bodyPr>
          <a:lstStyle/>
          <a:p>
            <a:r>
              <a:rPr lang="nl-NL" dirty="0" smtClean="0"/>
              <a:t>Team</a:t>
            </a:r>
            <a:endParaRPr lang="nl-NL" dirty="0"/>
          </a:p>
        </p:txBody>
      </p:sp>
      <p:cxnSp>
        <p:nvCxnSpPr>
          <p:cNvPr id="46" name="Rechte verbindingslijn met pijl 45"/>
          <p:cNvCxnSpPr/>
          <p:nvPr/>
        </p:nvCxnSpPr>
        <p:spPr>
          <a:xfrm flipH="1" flipV="1">
            <a:off x="2145452" y="2259170"/>
            <a:ext cx="166877" cy="20546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8" name="Rechte verbindingslijn met pijl 47"/>
          <p:cNvCxnSpPr/>
          <p:nvPr/>
        </p:nvCxnSpPr>
        <p:spPr>
          <a:xfrm flipH="1">
            <a:off x="2052141" y="2946916"/>
            <a:ext cx="260188" cy="20546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0" name="Rechte verbindingslijn met pijl 49"/>
          <p:cNvCxnSpPr/>
          <p:nvPr/>
        </p:nvCxnSpPr>
        <p:spPr>
          <a:xfrm flipH="1" flipV="1">
            <a:off x="2364837" y="1907599"/>
            <a:ext cx="2813814" cy="1953708"/>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26756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842838"/>
            <a:ext cx="9144000" cy="906449"/>
          </a:xfrm>
        </p:spPr>
        <p:txBody>
          <a:bodyPr>
            <a:normAutofit fontScale="90000"/>
          </a:bodyPr>
          <a:lstStyle/>
          <a:p>
            <a:r>
              <a:rPr lang="nl-NL" dirty="0" smtClean="0"/>
              <a:t>PQR</a:t>
            </a:r>
            <a:endParaRPr lang="nl-NL" dirty="0"/>
          </a:p>
        </p:txBody>
      </p:sp>
      <p:sp>
        <p:nvSpPr>
          <p:cNvPr id="3" name="Ondertitel 2"/>
          <p:cNvSpPr>
            <a:spLocks noGrp="1"/>
          </p:cNvSpPr>
          <p:nvPr>
            <p:ph type="subTitle" idx="1"/>
          </p:nvPr>
        </p:nvSpPr>
        <p:spPr>
          <a:xfrm>
            <a:off x="1635318" y="1852751"/>
            <a:ext cx="9144000" cy="1655762"/>
          </a:xfrm>
        </p:spPr>
        <p:txBody>
          <a:bodyPr>
            <a:normAutofit lnSpcReduction="10000"/>
          </a:bodyPr>
          <a:lstStyle/>
          <a:p>
            <a:pPr algn="l"/>
            <a:r>
              <a:rPr lang="nl-NL" dirty="0" smtClean="0"/>
              <a:t>Wat – Creëer een duidelijke rolverdeling tussen de twee functies</a:t>
            </a:r>
          </a:p>
          <a:p>
            <a:pPr algn="l"/>
            <a:r>
              <a:rPr lang="nl-NL" dirty="0" smtClean="0"/>
              <a:t>Hoe – door duidelijke taakscheiding</a:t>
            </a:r>
          </a:p>
          <a:p>
            <a:pPr algn="l"/>
            <a:r>
              <a:rPr lang="nl-NL" dirty="0" smtClean="0"/>
              <a:t>Waarom -  zodat er een goede balans is tussen de verschillende werkzaamheden</a:t>
            </a:r>
            <a:endParaRPr lang="nl-NL" dirty="0"/>
          </a:p>
        </p:txBody>
      </p:sp>
    </p:spTree>
    <p:extLst>
      <p:ext uri="{BB962C8B-B14F-4D97-AF65-F5344CB8AC3E}">
        <p14:creationId xmlns:p14="http://schemas.microsoft.com/office/powerpoint/2010/main" val="37487795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NL" dirty="0" smtClean="0"/>
              <a:t>PDCA</a:t>
            </a:r>
            <a:endParaRPr lang="nl-NL" dirty="0"/>
          </a:p>
        </p:txBody>
      </p:sp>
      <p:pic>
        <p:nvPicPr>
          <p:cNvPr id="6" name="Tijdelijke aanduiding voor inhoud 5"/>
          <p:cNvPicPr>
            <a:picLocks noGrp="1" noChangeAspect="1"/>
          </p:cNvPicPr>
          <p:nvPr>
            <p:ph idx="1"/>
          </p:nvPr>
        </p:nvPicPr>
        <p:blipFill>
          <a:blip r:embed="rId2"/>
          <a:stretch>
            <a:fillRect/>
          </a:stretch>
        </p:blipFill>
        <p:spPr>
          <a:xfrm>
            <a:off x="4824874" y="3065477"/>
            <a:ext cx="2542252" cy="1871634"/>
          </a:xfrm>
          <a:prstGeom prst="rect">
            <a:avLst/>
          </a:prstGeom>
        </p:spPr>
      </p:pic>
      <p:pic>
        <p:nvPicPr>
          <p:cNvPr id="7" name="Afbeelding 6"/>
          <p:cNvPicPr>
            <a:picLocks noChangeAspect="1"/>
          </p:cNvPicPr>
          <p:nvPr/>
        </p:nvPicPr>
        <p:blipFill>
          <a:blip r:embed="rId3"/>
          <a:stretch>
            <a:fillRect/>
          </a:stretch>
        </p:blipFill>
        <p:spPr>
          <a:xfrm>
            <a:off x="5508475" y="3484918"/>
            <a:ext cx="1286367" cy="158510"/>
          </a:xfrm>
          <a:prstGeom prst="rect">
            <a:avLst/>
          </a:prstGeom>
        </p:spPr>
      </p:pic>
      <p:pic>
        <p:nvPicPr>
          <p:cNvPr id="8" name="Afbeelding 7"/>
          <p:cNvPicPr>
            <a:picLocks noChangeAspect="1"/>
          </p:cNvPicPr>
          <p:nvPr/>
        </p:nvPicPr>
        <p:blipFill>
          <a:blip r:embed="rId4"/>
          <a:stretch>
            <a:fillRect/>
          </a:stretch>
        </p:blipFill>
        <p:spPr>
          <a:xfrm>
            <a:off x="5133538" y="3800164"/>
            <a:ext cx="1018120" cy="688908"/>
          </a:xfrm>
          <a:prstGeom prst="rect">
            <a:avLst/>
          </a:prstGeom>
        </p:spPr>
      </p:pic>
      <p:pic>
        <p:nvPicPr>
          <p:cNvPr id="9" name="Afbeelding 8"/>
          <p:cNvPicPr>
            <a:picLocks noChangeAspect="1"/>
          </p:cNvPicPr>
          <p:nvPr/>
        </p:nvPicPr>
        <p:blipFill>
          <a:blip r:embed="rId5"/>
          <a:stretch>
            <a:fillRect/>
          </a:stretch>
        </p:blipFill>
        <p:spPr>
          <a:xfrm>
            <a:off x="6096000" y="3718415"/>
            <a:ext cx="1018120" cy="688908"/>
          </a:xfrm>
          <a:prstGeom prst="rect">
            <a:avLst/>
          </a:prstGeom>
        </p:spPr>
      </p:pic>
      <p:sp>
        <p:nvSpPr>
          <p:cNvPr id="10" name="Tekstvak 9"/>
          <p:cNvSpPr txBox="1"/>
          <p:nvPr/>
        </p:nvSpPr>
        <p:spPr>
          <a:xfrm>
            <a:off x="2433099" y="3188473"/>
            <a:ext cx="2258171" cy="1384995"/>
          </a:xfrm>
          <a:prstGeom prst="rect">
            <a:avLst/>
          </a:prstGeom>
          <a:noFill/>
        </p:spPr>
        <p:txBody>
          <a:bodyPr wrap="square" rtlCol="0">
            <a:spAutoFit/>
          </a:bodyPr>
          <a:lstStyle/>
          <a:p>
            <a:r>
              <a:rPr lang="nl-NL" sz="1200" dirty="0" smtClean="0"/>
              <a:t>Binnen de gemeente heb ik twee functies van beide 18 uur. Voor beide functies zijn er vaste dagen. Voor werkzaamheden gelden niet altijd vaste dagen. In de praktijk is het wel een lastig dit af te stemmen.</a:t>
            </a:r>
            <a:endParaRPr lang="nl-NL" sz="1200" dirty="0"/>
          </a:p>
        </p:txBody>
      </p:sp>
    </p:spTree>
    <p:extLst>
      <p:ext uri="{BB962C8B-B14F-4D97-AF65-F5344CB8AC3E}">
        <p14:creationId xmlns:p14="http://schemas.microsoft.com/office/powerpoint/2010/main" val="2683661855"/>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TotalTime>
  <Words>76</Words>
  <Application>Microsoft Office PowerPoint</Application>
  <PresentationFormat>Breedbeeld</PresentationFormat>
  <Paragraphs>11</Paragraphs>
  <Slides>3</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3</vt:i4>
      </vt:variant>
    </vt:vector>
  </HeadingPairs>
  <TitlesOfParts>
    <vt:vector size="7" baseType="lpstr">
      <vt:lpstr>Arial</vt:lpstr>
      <vt:lpstr>Calibri</vt:lpstr>
      <vt:lpstr>Calibri Light</vt:lpstr>
      <vt:lpstr>Kantoorthema</vt:lpstr>
      <vt:lpstr>Case Rolverdeling tussen twee functies</vt:lpstr>
      <vt:lpstr>PQR</vt:lpstr>
      <vt:lpstr>PDCA</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Case Rolverdeling tussen twee functies</dc:title>
  <dc:creator>Ralf Beije</dc:creator>
  <cp:lastModifiedBy>Ralf Beije</cp:lastModifiedBy>
  <cp:revision>7</cp:revision>
  <dcterms:created xsi:type="dcterms:W3CDTF">2021-01-19T14:10:55Z</dcterms:created>
  <dcterms:modified xsi:type="dcterms:W3CDTF">2021-01-19T14:49:18Z</dcterms:modified>
</cp:coreProperties>
</file>