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lf Beije" initials="RB" lastIdx="1" clrIdx="0">
    <p:extLst>
      <p:ext uri="{19B8F6BF-5375-455C-9EA6-DF929625EA0E}">
        <p15:presenceInfo xmlns:p15="http://schemas.microsoft.com/office/powerpoint/2012/main" userId="S-1-5-21-193663134-4062869273-3488831873-96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80" y="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1-19T10:04:15.620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19-11-2020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905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19-11-2020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248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19-11-2020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292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19-11-2020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381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19-11-2020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3320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19-11-2020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3629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19-11-2020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3241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19-11-2020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537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19-11-2020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0673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19-11-2020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913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19-11-2020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312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4D85C-6EB9-48AE-A5BD-BEFBBAF8AEEB}" type="datetimeFigureOut">
              <a:rPr lang="nl-NL" smtClean="0"/>
              <a:t>19-11-2020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354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comments" Target="../comments/comment1.xml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al 23"/>
          <p:cNvSpPr/>
          <p:nvPr/>
        </p:nvSpPr>
        <p:spPr>
          <a:xfrm>
            <a:off x="200025" y="2835321"/>
            <a:ext cx="2686050" cy="2622503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8570120" y="3158486"/>
            <a:ext cx="3707605" cy="35852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125" y="342901"/>
            <a:ext cx="1676400" cy="13970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154" y="843270"/>
            <a:ext cx="2095500" cy="135731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00" y="2381250"/>
            <a:ext cx="1304925" cy="1308666"/>
          </a:xfrm>
          <a:prstGeom prst="rect">
            <a:avLst/>
          </a:prstGeom>
        </p:spPr>
      </p:pic>
      <p:sp>
        <p:nvSpPr>
          <p:cNvPr id="7" name="Ovaal 6"/>
          <p:cNvSpPr/>
          <p:nvPr/>
        </p:nvSpPr>
        <p:spPr>
          <a:xfrm>
            <a:off x="6936854" y="8272"/>
            <a:ext cx="3090592" cy="3027311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8" name="PIJL-RECHTS 7"/>
          <p:cNvSpPr/>
          <p:nvPr/>
        </p:nvSpPr>
        <p:spPr>
          <a:xfrm rot="10800000">
            <a:off x="7223387" y="1225681"/>
            <a:ext cx="781050" cy="393699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/>
          <p:cNvSpPr/>
          <p:nvPr/>
        </p:nvSpPr>
        <p:spPr>
          <a:xfrm>
            <a:off x="8896350" y="713491"/>
            <a:ext cx="719138" cy="44132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1466849" y="1677986"/>
            <a:ext cx="1257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Bruidspaar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226579" y="2290302"/>
            <a:ext cx="1685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Contactpersoon</a:t>
            </a:r>
          </a:p>
          <a:p>
            <a:r>
              <a:rPr lang="nl-NL" dirty="0" smtClean="0"/>
              <a:t>(Zwager bruid)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7715251" y="197487"/>
            <a:ext cx="1878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Gemeente Veere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7256859" y="1723836"/>
            <a:ext cx="1397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Frontoffice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8714458" y="1063030"/>
            <a:ext cx="1131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Backoffice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5034506" y="3725500"/>
            <a:ext cx="2556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Doel: huwelijk voltrekken</a:t>
            </a:r>
            <a:endParaRPr lang="nl-NL" dirty="0"/>
          </a:p>
        </p:txBody>
      </p:sp>
      <p:pic>
        <p:nvPicPr>
          <p:cNvPr id="16" name="Afbeelding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808" y="3490800"/>
            <a:ext cx="974203" cy="689765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921" y="4242482"/>
            <a:ext cx="931072" cy="719804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9783" y="3832758"/>
            <a:ext cx="647700" cy="11430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77733" y="3873149"/>
            <a:ext cx="1075511" cy="1089136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4058" y="5253303"/>
            <a:ext cx="1679563" cy="1033198"/>
          </a:xfrm>
          <a:prstGeom prst="rect">
            <a:avLst/>
          </a:prstGeom>
        </p:spPr>
      </p:pic>
      <p:sp>
        <p:nvSpPr>
          <p:cNvPr id="22" name="Tekstvak 21"/>
          <p:cNvSpPr txBox="1"/>
          <p:nvPr/>
        </p:nvSpPr>
        <p:spPr>
          <a:xfrm>
            <a:off x="9877458" y="3317917"/>
            <a:ext cx="1246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</a:t>
            </a:r>
            <a:r>
              <a:rPr lang="nl-NL" dirty="0" smtClean="0"/>
              <a:t>xpertise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923925" y="3158486"/>
            <a:ext cx="138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A</a:t>
            </a:r>
            <a:r>
              <a:rPr lang="nl-NL" dirty="0" smtClean="0"/>
              <a:t>utoriteiten</a:t>
            </a:r>
            <a:endParaRPr lang="nl-NL" dirty="0"/>
          </a:p>
        </p:txBody>
      </p:sp>
      <p:cxnSp>
        <p:nvCxnSpPr>
          <p:cNvPr id="27" name="Rechte verbindingslijn met pijl 26"/>
          <p:cNvCxnSpPr/>
          <p:nvPr/>
        </p:nvCxnSpPr>
        <p:spPr>
          <a:xfrm>
            <a:off x="2819260" y="1063030"/>
            <a:ext cx="729987" cy="4761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met pijl 33"/>
          <p:cNvCxnSpPr/>
          <p:nvPr/>
        </p:nvCxnSpPr>
        <p:spPr>
          <a:xfrm flipV="1">
            <a:off x="4720962" y="1758931"/>
            <a:ext cx="1882515" cy="5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met pijl 36"/>
          <p:cNvCxnSpPr/>
          <p:nvPr/>
        </p:nvCxnSpPr>
        <p:spPr>
          <a:xfrm>
            <a:off x="9255919" y="2936633"/>
            <a:ext cx="259556" cy="2923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met pijl 38"/>
          <p:cNvCxnSpPr/>
          <p:nvPr/>
        </p:nvCxnSpPr>
        <p:spPr>
          <a:xfrm flipH="1">
            <a:off x="1857375" y="2200583"/>
            <a:ext cx="158082" cy="5426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met pijl 40"/>
          <p:cNvCxnSpPr/>
          <p:nvPr/>
        </p:nvCxnSpPr>
        <p:spPr>
          <a:xfrm flipH="1">
            <a:off x="4720962" y="1301100"/>
            <a:ext cx="18703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met pijl 42"/>
          <p:cNvCxnSpPr/>
          <p:nvPr/>
        </p:nvCxnSpPr>
        <p:spPr>
          <a:xfrm flipH="1" flipV="1">
            <a:off x="2637367" y="1301100"/>
            <a:ext cx="640329" cy="4096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met pijl 47"/>
          <p:cNvCxnSpPr/>
          <p:nvPr/>
        </p:nvCxnSpPr>
        <p:spPr>
          <a:xfrm flipV="1">
            <a:off x="1689081" y="2137037"/>
            <a:ext cx="168294" cy="4975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met pijl 51"/>
          <p:cNvCxnSpPr/>
          <p:nvPr/>
        </p:nvCxnSpPr>
        <p:spPr>
          <a:xfrm flipH="1" flipV="1">
            <a:off x="9385697" y="2835321"/>
            <a:ext cx="229791" cy="3231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92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49312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PQR formule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09724" y="1971675"/>
            <a:ext cx="9058275" cy="3286125"/>
          </a:xfrm>
        </p:spPr>
        <p:txBody>
          <a:bodyPr/>
          <a:lstStyle/>
          <a:p>
            <a:pPr algn="l"/>
            <a:r>
              <a:rPr lang="nl-NL" dirty="0" smtClean="0"/>
              <a:t>P-Wat</a:t>
            </a:r>
            <a:r>
              <a:rPr lang="nl-NL" smtClean="0"/>
              <a:t/>
            </a:r>
            <a:br>
              <a:rPr lang="nl-NL" smtClean="0"/>
            </a:br>
            <a:r>
              <a:rPr lang="nl-NL" smtClean="0"/>
              <a:t>Het </a:t>
            </a:r>
            <a:r>
              <a:rPr lang="nl-NL" dirty="0" smtClean="0"/>
              <a:t>compleet krijgen van het huwelijksdossier</a:t>
            </a:r>
          </a:p>
          <a:p>
            <a:pPr algn="l"/>
            <a:r>
              <a:rPr lang="nl-NL" dirty="0" smtClean="0"/>
              <a:t>Q-Hoe</a:t>
            </a:r>
          </a:p>
          <a:p>
            <a:pPr algn="l"/>
            <a:r>
              <a:rPr lang="nl-NL" dirty="0" smtClean="0"/>
              <a:t>Door het verzoek om alle documenten aan te leveren</a:t>
            </a:r>
          </a:p>
          <a:p>
            <a:pPr algn="l"/>
            <a:r>
              <a:rPr lang="nl-NL" dirty="0" smtClean="0"/>
              <a:t>R-Waarom</a:t>
            </a:r>
          </a:p>
          <a:p>
            <a:pPr algn="l"/>
            <a:r>
              <a:rPr lang="nl-NL" dirty="0" smtClean="0"/>
              <a:t>Om het huwelijk te mogen voltrekken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5893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19</Words>
  <Application>Microsoft Office PowerPoint</Application>
  <PresentationFormat>Breedbeeld</PresentationFormat>
  <Paragraphs>15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PQR formule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Ralf Beije</dc:creator>
  <cp:lastModifiedBy>Ralf Beije</cp:lastModifiedBy>
  <cp:revision>6</cp:revision>
  <dcterms:created xsi:type="dcterms:W3CDTF">2020-11-19T09:02:08Z</dcterms:created>
  <dcterms:modified xsi:type="dcterms:W3CDTF">2020-11-19T09:37:54Z</dcterms:modified>
</cp:coreProperties>
</file>