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1"/>
  </p:notesMasterIdLst>
  <p:sldIdLst>
    <p:sldId id="256" r:id="rId6"/>
    <p:sldId id="348" r:id="rId7"/>
    <p:sldId id="347" r:id="rId8"/>
    <p:sldId id="259" r:id="rId9"/>
    <p:sldId id="261" r:id="rId10"/>
    <p:sldId id="308" r:id="rId11"/>
    <p:sldId id="330" r:id="rId12"/>
    <p:sldId id="320" r:id="rId13"/>
    <p:sldId id="287" r:id="rId14"/>
    <p:sldId id="331" r:id="rId15"/>
    <p:sldId id="338" r:id="rId16"/>
    <p:sldId id="349" r:id="rId17"/>
    <p:sldId id="332" r:id="rId18"/>
    <p:sldId id="350" r:id="rId19"/>
    <p:sldId id="351" r:id="rId20"/>
    <p:sldId id="352" r:id="rId21"/>
    <p:sldId id="353" r:id="rId22"/>
    <p:sldId id="354" r:id="rId23"/>
    <p:sldId id="367" r:id="rId24"/>
    <p:sldId id="334" r:id="rId25"/>
    <p:sldId id="346" r:id="rId26"/>
    <p:sldId id="356" r:id="rId27"/>
    <p:sldId id="357" r:id="rId28"/>
    <p:sldId id="358" r:id="rId29"/>
    <p:sldId id="345" r:id="rId30"/>
    <p:sldId id="360" r:id="rId31"/>
    <p:sldId id="361" r:id="rId32"/>
    <p:sldId id="300" r:id="rId33"/>
    <p:sldId id="368" r:id="rId34"/>
    <p:sldId id="365" r:id="rId35"/>
    <p:sldId id="363" r:id="rId36"/>
    <p:sldId id="364" r:id="rId37"/>
    <p:sldId id="344" r:id="rId38"/>
    <p:sldId id="321" r:id="rId39"/>
    <p:sldId id="301"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8A5B1"/>
    <a:srgbClr val="FFCCCC"/>
    <a:srgbClr val="CCFF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33" autoAdjust="0"/>
    <p:restoredTop sz="94660"/>
  </p:normalViewPr>
  <p:slideViewPr>
    <p:cSldViewPr snapToGrid="0">
      <p:cViewPr>
        <p:scale>
          <a:sx n="64" d="100"/>
          <a:sy n="64" d="100"/>
        </p:scale>
        <p:origin x="844" y="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2A87C-73F7-4EF1-A505-20DA1F4B4648}" type="datetimeFigureOut">
              <a:rPr lang="nl-NL" smtClean="0"/>
              <a:t>8-12-2022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44905-10A6-4405-9184-086F2E0544DD}" type="slidenum">
              <a:rPr lang="nl-NL" smtClean="0"/>
              <a:t>‹#›</a:t>
            </a:fld>
            <a:endParaRPr lang="nl-NL"/>
          </a:p>
        </p:txBody>
      </p:sp>
    </p:spTree>
    <p:extLst>
      <p:ext uri="{BB962C8B-B14F-4D97-AF65-F5344CB8AC3E}">
        <p14:creationId xmlns:p14="http://schemas.microsoft.com/office/powerpoint/2010/main" val="271167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39EF6-F41C-43C0-A540-B4F4269D6A4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63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39EF6-F41C-43C0-A540-B4F4269D6A4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22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Gabriëlle</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39EF6-F41C-43C0-A540-B4F4269D6A4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10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Gabriëlle</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39EF6-F41C-43C0-A540-B4F4269D6A4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44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Gabriëlle</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39EF6-F41C-43C0-A540-B4F4269D6A4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49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39EF6-F41C-43C0-A540-B4F4269D6A4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97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404B-227E-4C66-99AE-59337E9DEE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1D6DD47A-05EC-4151-B73E-9E0D184C153E}"/>
              </a:ext>
            </a:extLst>
          </p:cNvPr>
          <p:cNvSpPr>
            <a:spLocks noGrp="1"/>
          </p:cNvSpPr>
          <p:nvPr>
            <p:ph type="subTitle" idx="1"/>
          </p:nvPr>
        </p:nvSpPr>
        <p:spPr>
          <a:xfrm>
            <a:off x="1524000" y="3602038"/>
            <a:ext cx="9144000" cy="1655762"/>
          </a:xfrm>
        </p:spPr>
        <p:txBody>
          <a:bodyPr/>
          <a:lstStyle>
            <a:lvl1pPr marL="0" indent="0" algn="ctr">
              <a:buNone/>
              <a:defRPr sz="2400"/>
            </a:lvl1pPr>
            <a:lvl2pPr marL="457201" indent="0" algn="ctr">
              <a:buNone/>
              <a:defRPr sz="2000"/>
            </a:lvl2pPr>
            <a:lvl3pPr marL="914399" indent="0" algn="ctr">
              <a:buNone/>
              <a:defRPr sz="1801"/>
            </a:lvl3pPr>
            <a:lvl4pPr marL="1371600" indent="0" algn="ctr">
              <a:buNone/>
              <a:defRPr sz="1600"/>
            </a:lvl4pPr>
            <a:lvl5pPr marL="1828800" indent="0" algn="ctr">
              <a:buNone/>
              <a:defRPr sz="1600"/>
            </a:lvl5pPr>
            <a:lvl6pPr marL="2286001" indent="0" algn="ctr">
              <a:buNone/>
              <a:defRPr sz="1600"/>
            </a:lvl6pPr>
            <a:lvl7pPr marL="2743201" indent="0" algn="ctr">
              <a:buNone/>
              <a:defRPr sz="1600"/>
            </a:lvl7pPr>
            <a:lvl8pPr marL="3200400" indent="0" algn="ctr">
              <a:buNone/>
              <a:defRPr sz="1600"/>
            </a:lvl8pPr>
            <a:lvl9pPr marL="3657601"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29A9AE61-1E5B-497E-ACA2-44CE81FF6E24}"/>
              </a:ext>
            </a:extLst>
          </p:cNvPr>
          <p:cNvSpPr>
            <a:spLocks noGrp="1"/>
          </p:cNvSpPr>
          <p:nvPr>
            <p:ph type="dt" sz="half" idx="10"/>
          </p:nvPr>
        </p:nvSpPr>
        <p:spPr/>
        <p:txBody>
          <a:bodyPr/>
          <a:lstStyle/>
          <a:p>
            <a:fld id="{618A672F-1179-4D3D-B513-FBDAD84E06C8}" type="datetimeFigureOut">
              <a:rPr lang="nl-NL" smtClean="0"/>
              <a:t>8-12-2022</a:t>
            </a:fld>
            <a:endParaRPr lang="nl-NL"/>
          </a:p>
        </p:txBody>
      </p:sp>
      <p:sp>
        <p:nvSpPr>
          <p:cNvPr id="5" name="Footer Placeholder 4">
            <a:extLst>
              <a:ext uri="{FF2B5EF4-FFF2-40B4-BE49-F238E27FC236}">
                <a16:creationId xmlns:a16="http://schemas.microsoft.com/office/drawing/2014/main" id="{7872F23D-F2CA-4162-ACAD-B517ECF392F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4D4BFA6-D6F3-4306-9F99-FF720900E4DB}"/>
              </a:ext>
            </a:extLst>
          </p:cNvPr>
          <p:cNvSpPr>
            <a:spLocks noGrp="1"/>
          </p:cNvSpPr>
          <p:nvPr>
            <p:ph type="sldNum" sz="quarter" idx="12"/>
          </p:nvPr>
        </p:nvSpPr>
        <p:spPr/>
        <p:txBody>
          <a:bodyPr/>
          <a:lstStyle/>
          <a:p>
            <a:fld id="{E43BCF87-44B2-4088-B940-39E639F77595}" type="slidenum">
              <a:rPr lang="nl-NL" smtClean="0"/>
              <a:t>‹#›</a:t>
            </a:fld>
            <a:endParaRPr lang="nl-NL"/>
          </a:p>
        </p:txBody>
      </p:sp>
    </p:spTree>
    <p:extLst>
      <p:ext uri="{BB962C8B-B14F-4D97-AF65-F5344CB8AC3E}">
        <p14:creationId xmlns:p14="http://schemas.microsoft.com/office/powerpoint/2010/main" val="202974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C1F6A-8FC0-4B6C-BF26-529D8E222A8E}"/>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B672A31-BFFF-48E9-9DE5-5CFED9B53C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69FEC84C-8B23-4FBB-A6D8-D40312C233E1}"/>
              </a:ext>
            </a:extLst>
          </p:cNvPr>
          <p:cNvSpPr>
            <a:spLocks noGrp="1"/>
          </p:cNvSpPr>
          <p:nvPr>
            <p:ph type="dt" sz="half" idx="10"/>
          </p:nvPr>
        </p:nvSpPr>
        <p:spPr/>
        <p:txBody>
          <a:bodyPr/>
          <a:lstStyle/>
          <a:p>
            <a:fld id="{618A672F-1179-4D3D-B513-FBDAD84E06C8}" type="datetimeFigureOut">
              <a:rPr lang="nl-NL" smtClean="0"/>
              <a:t>8-12-2022</a:t>
            </a:fld>
            <a:endParaRPr lang="nl-NL"/>
          </a:p>
        </p:txBody>
      </p:sp>
      <p:sp>
        <p:nvSpPr>
          <p:cNvPr id="5" name="Footer Placeholder 4">
            <a:extLst>
              <a:ext uri="{FF2B5EF4-FFF2-40B4-BE49-F238E27FC236}">
                <a16:creationId xmlns:a16="http://schemas.microsoft.com/office/drawing/2014/main" id="{B5481C61-03DD-4546-830C-BD7E89E0EFE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CA26519-1E5C-45CF-86D4-2E33F1553B91}"/>
              </a:ext>
            </a:extLst>
          </p:cNvPr>
          <p:cNvSpPr>
            <a:spLocks noGrp="1"/>
          </p:cNvSpPr>
          <p:nvPr>
            <p:ph type="sldNum" sz="quarter" idx="12"/>
          </p:nvPr>
        </p:nvSpPr>
        <p:spPr/>
        <p:txBody>
          <a:bodyPr/>
          <a:lstStyle/>
          <a:p>
            <a:fld id="{E43BCF87-44B2-4088-B940-39E639F77595}" type="slidenum">
              <a:rPr lang="nl-NL" smtClean="0"/>
              <a:t>‹#›</a:t>
            </a:fld>
            <a:endParaRPr lang="nl-NL"/>
          </a:p>
        </p:txBody>
      </p:sp>
    </p:spTree>
    <p:extLst>
      <p:ext uri="{BB962C8B-B14F-4D97-AF65-F5344CB8AC3E}">
        <p14:creationId xmlns:p14="http://schemas.microsoft.com/office/powerpoint/2010/main" val="206855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9C1E8-F25E-45E1-AC14-2F9216A330D0}"/>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21CC8CB9-44C7-48D9-8E7C-4C2F34689D32}"/>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ED5022C-E7B5-44DF-B306-24922AAA5AF4}"/>
              </a:ext>
            </a:extLst>
          </p:cNvPr>
          <p:cNvSpPr>
            <a:spLocks noGrp="1"/>
          </p:cNvSpPr>
          <p:nvPr>
            <p:ph type="dt" sz="half" idx="10"/>
          </p:nvPr>
        </p:nvSpPr>
        <p:spPr/>
        <p:txBody>
          <a:bodyPr/>
          <a:lstStyle/>
          <a:p>
            <a:fld id="{618A672F-1179-4D3D-B513-FBDAD84E06C8}" type="datetimeFigureOut">
              <a:rPr lang="nl-NL" smtClean="0"/>
              <a:t>8-12-2022</a:t>
            </a:fld>
            <a:endParaRPr lang="nl-NL"/>
          </a:p>
        </p:txBody>
      </p:sp>
      <p:sp>
        <p:nvSpPr>
          <p:cNvPr id="5" name="Footer Placeholder 4">
            <a:extLst>
              <a:ext uri="{FF2B5EF4-FFF2-40B4-BE49-F238E27FC236}">
                <a16:creationId xmlns:a16="http://schemas.microsoft.com/office/drawing/2014/main" id="{D4CD7122-DAB1-42F2-93BA-2461467FF9A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3BFE2417-2A61-43D5-82C4-5B9930DBBA3B}"/>
              </a:ext>
            </a:extLst>
          </p:cNvPr>
          <p:cNvSpPr>
            <a:spLocks noGrp="1"/>
          </p:cNvSpPr>
          <p:nvPr>
            <p:ph type="sldNum" sz="quarter" idx="12"/>
          </p:nvPr>
        </p:nvSpPr>
        <p:spPr/>
        <p:txBody>
          <a:bodyPr/>
          <a:lstStyle/>
          <a:p>
            <a:fld id="{E43BCF87-44B2-4088-B940-39E639F77595}" type="slidenum">
              <a:rPr lang="nl-NL" smtClean="0"/>
              <a:t>‹#›</a:t>
            </a:fld>
            <a:endParaRPr lang="nl-NL"/>
          </a:p>
        </p:txBody>
      </p:sp>
    </p:spTree>
    <p:extLst>
      <p:ext uri="{BB962C8B-B14F-4D97-AF65-F5344CB8AC3E}">
        <p14:creationId xmlns:p14="http://schemas.microsoft.com/office/powerpoint/2010/main" val="32101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F36C0-A7FE-401B-BF04-AAAAEA33E6A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D5A1130-2CC8-4B4E-AE41-EC34A3B52ED7}"/>
              </a:ext>
            </a:extLst>
          </p:cNvPr>
          <p:cNvSpPr>
            <a:spLocks noGrp="1"/>
          </p:cNvSpPr>
          <p:nvPr>
            <p:ph type="subTitle" idx="1"/>
          </p:nvPr>
        </p:nvSpPr>
        <p:spPr>
          <a:xfrm>
            <a:off x="1524000" y="3602038"/>
            <a:ext cx="9144000" cy="1655762"/>
          </a:xfrm>
        </p:spPr>
        <p:txBody>
          <a:bodyPr/>
          <a:lstStyle>
            <a:lvl1pPr marL="0" indent="0" algn="ctr">
              <a:buNone/>
              <a:defRPr sz="2400"/>
            </a:lvl1pPr>
            <a:lvl2pPr marL="457201" indent="0" algn="ctr">
              <a:buNone/>
              <a:defRPr sz="2000"/>
            </a:lvl2pPr>
            <a:lvl3pPr marL="914399" indent="0" algn="ctr">
              <a:buNone/>
              <a:defRPr sz="1801"/>
            </a:lvl3pPr>
            <a:lvl4pPr marL="1371600" indent="0" algn="ctr">
              <a:buNone/>
              <a:defRPr sz="1600"/>
            </a:lvl4pPr>
            <a:lvl5pPr marL="1828800" indent="0" algn="ctr">
              <a:buNone/>
              <a:defRPr sz="1600"/>
            </a:lvl5pPr>
            <a:lvl6pPr marL="2286001" indent="0" algn="ctr">
              <a:buNone/>
              <a:defRPr sz="1600"/>
            </a:lvl6pPr>
            <a:lvl7pPr marL="2743201" indent="0" algn="ctr">
              <a:buNone/>
              <a:defRPr sz="1600"/>
            </a:lvl7pPr>
            <a:lvl8pPr marL="3200400" indent="0" algn="ctr">
              <a:buNone/>
              <a:defRPr sz="1600"/>
            </a:lvl8pPr>
            <a:lvl9pPr marL="3657601"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8E14B4A-4DCF-4318-A239-EAFE4C7E1A6F}"/>
              </a:ext>
            </a:extLst>
          </p:cNvPr>
          <p:cNvSpPr>
            <a:spLocks noGrp="1"/>
          </p:cNvSpPr>
          <p:nvPr>
            <p:ph type="dt" sz="half" idx="10"/>
          </p:nvPr>
        </p:nvSpPr>
        <p:spPr/>
        <p:txBody>
          <a:bodyPr/>
          <a:lstStyle/>
          <a:p>
            <a:fld id="{813FC9D9-92E6-43C6-BD8C-9F7CEB334AE4}" type="datetimeFigureOut">
              <a:rPr lang="nl-NL" smtClean="0"/>
              <a:t>8-12-2022</a:t>
            </a:fld>
            <a:endParaRPr lang="nl-NL"/>
          </a:p>
        </p:txBody>
      </p:sp>
      <p:sp>
        <p:nvSpPr>
          <p:cNvPr id="5" name="Tijdelijke aanduiding voor voettekst 4">
            <a:extLst>
              <a:ext uri="{FF2B5EF4-FFF2-40B4-BE49-F238E27FC236}">
                <a16:creationId xmlns:a16="http://schemas.microsoft.com/office/drawing/2014/main" id="{C509451E-2AF5-4625-82E5-452CAD6EBB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3D264B-FB0D-474A-B2C5-B931B659C748}"/>
              </a:ext>
            </a:extLst>
          </p:cNvPr>
          <p:cNvSpPr>
            <a:spLocks noGrp="1"/>
          </p:cNvSpPr>
          <p:nvPr>
            <p:ph type="sldNum" sz="quarter" idx="12"/>
          </p:nvPr>
        </p:nvSpPr>
        <p:spPr/>
        <p:txBody>
          <a:bodyPr/>
          <a:lstStyle/>
          <a:p>
            <a:fld id="{13C58EF7-7900-4791-AAD8-72C9E28267B4}" type="slidenum">
              <a:rPr lang="nl-NL" smtClean="0"/>
              <a:t>‹#›</a:t>
            </a:fld>
            <a:endParaRPr lang="nl-NL"/>
          </a:p>
        </p:txBody>
      </p:sp>
    </p:spTree>
    <p:extLst>
      <p:ext uri="{BB962C8B-B14F-4D97-AF65-F5344CB8AC3E}">
        <p14:creationId xmlns:p14="http://schemas.microsoft.com/office/powerpoint/2010/main" val="2155926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6EBC4-23FF-4F80-9BCB-7F08399B19E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9B05648-A761-41D1-A31A-99E5CDB6306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D563FF-D455-4EFA-A9CD-5124D39EDC20}"/>
              </a:ext>
            </a:extLst>
          </p:cNvPr>
          <p:cNvSpPr>
            <a:spLocks noGrp="1"/>
          </p:cNvSpPr>
          <p:nvPr>
            <p:ph type="dt" sz="half" idx="10"/>
          </p:nvPr>
        </p:nvSpPr>
        <p:spPr/>
        <p:txBody>
          <a:bodyPr/>
          <a:lstStyle/>
          <a:p>
            <a:fld id="{813FC9D9-92E6-43C6-BD8C-9F7CEB334AE4}" type="datetimeFigureOut">
              <a:rPr lang="nl-NL" smtClean="0"/>
              <a:t>8-12-2022</a:t>
            </a:fld>
            <a:endParaRPr lang="nl-NL"/>
          </a:p>
        </p:txBody>
      </p:sp>
      <p:sp>
        <p:nvSpPr>
          <p:cNvPr id="5" name="Tijdelijke aanduiding voor voettekst 4">
            <a:extLst>
              <a:ext uri="{FF2B5EF4-FFF2-40B4-BE49-F238E27FC236}">
                <a16:creationId xmlns:a16="http://schemas.microsoft.com/office/drawing/2014/main" id="{73737191-6F75-4852-8B04-FABE5B02FA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DEDA4C-F031-4112-8D7A-BAE74046ADE7}"/>
              </a:ext>
            </a:extLst>
          </p:cNvPr>
          <p:cNvSpPr>
            <a:spLocks noGrp="1"/>
          </p:cNvSpPr>
          <p:nvPr>
            <p:ph type="sldNum" sz="quarter" idx="12"/>
          </p:nvPr>
        </p:nvSpPr>
        <p:spPr/>
        <p:txBody>
          <a:bodyPr/>
          <a:lstStyle/>
          <a:p>
            <a:fld id="{13C58EF7-7900-4791-AAD8-72C9E28267B4}" type="slidenum">
              <a:rPr lang="nl-NL" smtClean="0"/>
              <a:t>‹#›</a:t>
            </a:fld>
            <a:endParaRPr lang="nl-NL"/>
          </a:p>
        </p:txBody>
      </p:sp>
    </p:spTree>
    <p:extLst>
      <p:ext uri="{BB962C8B-B14F-4D97-AF65-F5344CB8AC3E}">
        <p14:creationId xmlns:p14="http://schemas.microsoft.com/office/powerpoint/2010/main" val="32598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E2F52-873D-4E16-9E35-DE34A03C96B8}"/>
              </a:ext>
            </a:extLst>
          </p:cNvPr>
          <p:cNvSpPr>
            <a:spLocks noGrp="1"/>
          </p:cNvSpPr>
          <p:nvPr>
            <p:ph type="title"/>
          </p:nvPr>
        </p:nvSpPr>
        <p:spPr>
          <a:xfrm>
            <a:off x="831853" y="1709741"/>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1A702CA-236F-4492-AEB1-3BD2E1B0E011}"/>
              </a:ext>
            </a:extLst>
          </p:cNvPr>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201" indent="0">
              <a:buNone/>
              <a:defRPr sz="2000">
                <a:solidFill>
                  <a:schemeClr val="tx1">
                    <a:tint val="75000"/>
                  </a:schemeClr>
                </a:solidFill>
              </a:defRPr>
            </a:lvl2pPr>
            <a:lvl3pPr marL="914399" indent="0">
              <a:buNone/>
              <a:defRPr sz="1801">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1" indent="0">
              <a:buNone/>
              <a:defRPr sz="1600">
                <a:solidFill>
                  <a:schemeClr val="tx1">
                    <a:tint val="75000"/>
                  </a:schemeClr>
                </a:solidFill>
              </a:defRPr>
            </a:lvl6pPr>
            <a:lvl7pPr marL="2743201" indent="0">
              <a:buNone/>
              <a:defRPr sz="1600">
                <a:solidFill>
                  <a:schemeClr val="tx1">
                    <a:tint val="75000"/>
                  </a:schemeClr>
                </a:solidFill>
              </a:defRPr>
            </a:lvl7pPr>
            <a:lvl8pPr marL="3200400" indent="0">
              <a:buNone/>
              <a:defRPr sz="1600">
                <a:solidFill>
                  <a:schemeClr val="tx1">
                    <a:tint val="75000"/>
                  </a:schemeClr>
                </a:solidFill>
              </a:defRPr>
            </a:lvl8pPr>
            <a:lvl9pPr marL="3657601"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B1A684D3-1038-4670-AB9C-5C5E8FBEE0A7}"/>
              </a:ext>
            </a:extLst>
          </p:cNvPr>
          <p:cNvSpPr>
            <a:spLocks noGrp="1"/>
          </p:cNvSpPr>
          <p:nvPr>
            <p:ph type="dt" sz="half" idx="10"/>
          </p:nvPr>
        </p:nvSpPr>
        <p:spPr/>
        <p:txBody>
          <a:bodyPr/>
          <a:lstStyle/>
          <a:p>
            <a:fld id="{813FC9D9-92E6-43C6-BD8C-9F7CEB334AE4}" type="datetimeFigureOut">
              <a:rPr lang="nl-NL" smtClean="0"/>
              <a:t>8-12-2022</a:t>
            </a:fld>
            <a:endParaRPr lang="nl-NL"/>
          </a:p>
        </p:txBody>
      </p:sp>
      <p:sp>
        <p:nvSpPr>
          <p:cNvPr id="5" name="Tijdelijke aanduiding voor voettekst 4">
            <a:extLst>
              <a:ext uri="{FF2B5EF4-FFF2-40B4-BE49-F238E27FC236}">
                <a16:creationId xmlns:a16="http://schemas.microsoft.com/office/drawing/2014/main" id="{9838BE01-FC9F-474C-92AF-E19C121C54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EC7311-2A2C-4D62-8D49-93F50400A3E8}"/>
              </a:ext>
            </a:extLst>
          </p:cNvPr>
          <p:cNvSpPr>
            <a:spLocks noGrp="1"/>
          </p:cNvSpPr>
          <p:nvPr>
            <p:ph type="sldNum" sz="quarter" idx="12"/>
          </p:nvPr>
        </p:nvSpPr>
        <p:spPr/>
        <p:txBody>
          <a:bodyPr/>
          <a:lstStyle/>
          <a:p>
            <a:fld id="{13C58EF7-7900-4791-AAD8-72C9E28267B4}" type="slidenum">
              <a:rPr lang="nl-NL" smtClean="0"/>
              <a:t>‹#›</a:t>
            </a:fld>
            <a:endParaRPr lang="nl-NL"/>
          </a:p>
        </p:txBody>
      </p:sp>
    </p:spTree>
    <p:extLst>
      <p:ext uri="{BB962C8B-B14F-4D97-AF65-F5344CB8AC3E}">
        <p14:creationId xmlns:p14="http://schemas.microsoft.com/office/powerpoint/2010/main" val="125708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2D367-775B-4481-8EA8-E425C8234B5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7780FFF-974D-47C5-A161-AAFE3A946FF3}"/>
              </a:ext>
            </a:extLst>
          </p:cNvPr>
          <p:cNvSpPr>
            <a:spLocks noGrp="1"/>
          </p:cNvSpPr>
          <p:nvPr>
            <p:ph sz="half" idx="1"/>
          </p:nvPr>
        </p:nvSpPr>
        <p:spPr>
          <a:xfrm>
            <a:off x="838201"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88EA2E8-B999-429C-B2C1-76C112EF1A1B}"/>
              </a:ext>
            </a:extLst>
          </p:cNvPr>
          <p:cNvSpPr>
            <a:spLocks noGrp="1"/>
          </p:cNvSpPr>
          <p:nvPr>
            <p:ph sz="half" idx="2"/>
          </p:nvPr>
        </p:nvSpPr>
        <p:spPr>
          <a:xfrm>
            <a:off x="6172201"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36030CA-F0E2-4F17-AC0E-D41083ED175D}"/>
              </a:ext>
            </a:extLst>
          </p:cNvPr>
          <p:cNvSpPr>
            <a:spLocks noGrp="1"/>
          </p:cNvSpPr>
          <p:nvPr>
            <p:ph type="dt" sz="half" idx="10"/>
          </p:nvPr>
        </p:nvSpPr>
        <p:spPr/>
        <p:txBody>
          <a:bodyPr/>
          <a:lstStyle/>
          <a:p>
            <a:fld id="{813FC9D9-92E6-43C6-BD8C-9F7CEB334AE4}" type="datetimeFigureOut">
              <a:rPr lang="nl-NL" smtClean="0"/>
              <a:t>8-12-2022</a:t>
            </a:fld>
            <a:endParaRPr lang="nl-NL"/>
          </a:p>
        </p:txBody>
      </p:sp>
      <p:sp>
        <p:nvSpPr>
          <p:cNvPr id="6" name="Tijdelijke aanduiding voor voettekst 5">
            <a:extLst>
              <a:ext uri="{FF2B5EF4-FFF2-40B4-BE49-F238E27FC236}">
                <a16:creationId xmlns:a16="http://schemas.microsoft.com/office/drawing/2014/main" id="{4644C8E9-92AF-49E7-B568-2EB05EF15D0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E35D341-9FDB-4DDF-9651-14F38F8D9EA3}"/>
              </a:ext>
            </a:extLst>
          </p:cNvPr>
          <p:cNvSpPr>
            <a:spLocks noGrp="1"/>
          </p:cNvSpPr>
          <p:nvPr>
            <p:ph type="sldNum" sz="quarter" idx="12"/>
          </p:nvPr>
        </p:nvSpPr>
        <p:spPr/>
        <p:txBody>
          <a:bodyPr/>
          <a:lstStyle/>
          <a:p>
            <a:fld id="{13C58EF7-7900-4791-AAD8-72C9E28267B4}" type="slidenum">
              <a:rPr lang="nl-NL" smtClean="0"/>
              <a:t>‹#›</a:t>
            </a:fld>
            <a:endParaRPr lang="nl-NL"/>
          </a:p>
        </p:txBody>
      </p:sp>
    </p:spTree>
    <p:extLst>
      <p:ext uri="{BB962C8B-B14F-4D97-AF65-F5344CB8AC3E}">
        <p14:creationId xmlns:p14="http://schemas.microsoft.com/office/powerpoint/2010/main" val="3436540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65E84-F535-491D-AD0D-63198CDC85C7}"/>
              </a:ext>
            </a:extLst>
          </p:cNvPr>
          <p:cNvSpPr>
            <a:spLocks noGrp="1"/>
          </p:cNvSpPr>
          <p:nvPr>
            <p:ph type="title"/>
          </p:nvPr>
        </p:nvSpPr>
        <p:spPr>
          <a:xfrm>
            <a:off x="839789" y="365128"/>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D473BCE-FDDC-4156-B75F-2972A33B1F70}"/>
              </a:ext>
            </a:extLst>
          </p:cNvPr>
          <p:cNvSpPr>
            <a:spLocks noGrp="1"/>
          </p:cNvSpPr>
          <p:nvPr>
            <p:ph type="body" idx="1"/>
          </p:nvPr>
        </p:nvSpPr>
        <p:spPr>
          <a:xfrm>
            <a:off x="839791" y="1681163"/>
            <a:ext cx="5157787" cy="823912"/>
          </a:xfrm>
        </p:spPr>
        <p:txBody>
          <a:bodyPr anchor="b"/>
          <a:lstStyle>
            <a:lvl1pPr marL="0" indent="0">
              <a:buNone/>
              <a:defRPr sz="2400" b="1"/>
            </a:lvl1pPr>
            <a:lvl2pPr marL="457201" indent="0">
              <a:buNone/>
              <a:defRPr sz="2000" b="1"/>
            </a:lvl2pPr>
            <a:lvl3pPr marL="914399" indent="0">
              <a:buNone/>
              <a:defRPr sz="1801" b="1"/>
            </a:lvl3pPr>
            <a:lvl4pPr marL="1371600" indent="0">
              <a:buNone/>
              <a:defRPr sz="1600" b="1"/>
            </a:lvl4pPr>
            <a:lvl5pPr marL="1828800" indent="0">
              <a:buNone/>
              <a:defRPr sz="1600" b="1"/>
            </a:lvl5pPr>
            <a:lvl6pPr marL="2286001" indent="0">
              <a:buNone/>
              <a:defRPr sz="1600" b="1"/>
            </a:lvl6pPr>
            <a:lvl7pPr marL="2743201" indent="0">
              <a:buNone/>
              <a:defRPr sz="1600" b="1"/>
            </a:lvl7pPr>
            <a:lvl8pPr marL="3200400" indent="0">
              <a:buNone/>
              <a:defRPr sz="1600" b="1"/>
            </a:lvl8pPr>
            <a:lvl9pPr marL="3657601"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5FE2AD-E910-494A-BF9A-4C91C65F6CD5}"/>
              </a:ext>
            </a:extLst>
          </p:cNvPr>
          <p:cNvSpPr>
            <a:spLocks noGrp="1"/>
          </p:cNvSpPr>
          <p:nvPr>
            <p:ph sz="half" idx="2"/>
          </p:nvPr>
        </p:nvSpPr>
        <p:spPr>
          <a:xfrm>
            <a:off x="839791" y="2505076"/>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187F799-64A8-4001-917F-7F34947B90E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1" indent="0">
              <a:buNone/>
              <a:defRPr sz="2000" b="1"/>
            </a:lvl2pPr>
            <a:lvl3pPr marL="914399" indent="0">
              <a:buNone/>
              <a:defRPr sz="1801" b="1"/>
            </a:lvl3pPr>
            <a:lvl4pPr marL="1371600" indent="0">
              <a:buNone/>
              <a:defRPr sz="1600" b="1"/>
            </a:lvl4pPr>
            <a:lvl5pPr marL="1828800" indent="0">
              <a:buNone/>
              <a:defRPr sz="1600" b="1"/>
            </a:lvl5pPr>
            <a:lvl6pPr marL="2286001" indent="0">
              <a:buNone/>
              <a:defRPr sz="1600" b="1"/>
            </a:lvl6pPr>
            <a:lvl7pPr marL="2743201" indent="0">
              <a:buNone/>
              <a:defRPr sz="1600" b="1"/>
            </a:lvl7pPr>
            <a:lvl8pPr marL="3200400" indent="0">
              <a:buNone/>
              <a:defRPr sz="1600" b="1"/>
            </a:lvl8pPr>
            <a:lvl9pPr marL="3657601"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A8FF48B9-C734-423E-BC58-D143C176456B}"/>
              </a:ext>
            </a:extLst>
          </p:cNvPr>
          <p:cNvSpPr>
            <a:spLocks noGrp="1"/>
          </p:cNvSpPr>
          <p:nvPr>
            <p:ph sz="quarter" idx="4"/>
          </p:nvPr>
        </p:nvSpPr>
        <p:spPr>
          <a:xfrm>
            <a:off x="6172203" y="2505076"/>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6CBED29-BE78-48BA-9145-54FDF4565148}"/>
              </a:ext>
            </a:extLst>
          </p:cNvPr>
          <p:cNvSpPr>
            <a:spLocks noGrp="1"/>
          </p:cNvSpPr>
          <p:nvPr>
            <p:ph type="dt" sz="half" idx="10"/>
          </p:nvPr>
        </p:nvSpPr>
        <p:spPr/>
        <p:txBody>
          <a:bodyPr/>
          <a:lstStyle/>
          <a:p>
            <a:fld id="{813FC9D9-92E6-43C6-BD8C-9F7CEB334AE4}" type="datetimeFigureOut">
              <a:rPr lang="nl-NL" smtClean="0"/>
              <a:t>8-12-2022</a:t>
            </a:fld>
            <a:endParaRPr lang="nl-NL"/>
          </a:p>
        </p:txBody>
      </p:sp>
      <p:sp>
        <p:nvSpPr>
          <p:cNvPr id="8" name="Tijdelijke aanduiding voor voettekst 7">
            <a:extLst>
              <a:ext uri="{FF2B5EF4-FFF2-40B4-BE49-F238E27FC236}">
                <a16:creationId xmlns:a16="http://schemas.microsoft.com/office/drawing/2014/main" id="{0B383289-B8A7-4F0C-9F16-C7DEB9D796D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9C96DB9-8A79-4AF5-BB2E-5593AB23DA76}"/>
              </a:ext>
            </a:extLst>
          </p:cNvPr>
          <p:cNvSpPr>
            <a:spLocks noGrp="1"/>
          </p:cNvSpPr>
          <p:nvPr>
            <p:ph type="sldNum" sz="quarter" idx="12"/>
          </p:nvPr>
        </p:nvSpPr>
        <p:spPr/>
        <p:txBody>
          <a:bodyPr/>
          <a:lstStyle/>
          <a:p>
            <a:fld id="{13C58EF7-7900-4791-AAD8-72C9E28267B4}" type="slidenum">
              <a:rPr lang="nl-NL" smtClean="0"/>
              <a:t>‹#›</a:t>
            </a:fld>
            <a:endParaRPr lang="nl-NL"/>
          </a:p>
        </p:txBody>
      </p:sp>
    </p:spTree>
    <p:extLst>
      <p:ext uri="{BB962C8B-B14F-4D97-AF65-F5344CB8AC3E}">
        <p14:creationId xmlns:p14="http://schemas.microsoft.com/office/powerpoint/2010/main" val="3564814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8406C-BC81-4CE9-B78D-08B802BA05D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CEAF0A7-BF47-412B-A062-58EF497BAE80}"/>
              </a:ext>
            </a:extLst>
          </p:cNvPr>
          <p:cNvSpPr>
            <a:spLocks noGrp="1"/>
          </p:cNvSpPr>
          <p:nvPr>
            <p:ph type="dt" sz="half" idx="10"/>
          </p:nvPr>
        </p:nvSpPr>
        <p:spPr/>
        <p:txBody>
          <a:bodyPr/>
          <a:lstStyle/>
          <a:p>
            <a:fld id="{813FC9D9-92E6-43C6-BD8C-9F7CEB334AE4}" type="datetimeFigureOut">
              <a:rPr lang="nl-NL" smtClean="0"/>
              <a:t>8-12-2022</a:t>
            </a:fld>
            <a:endParaRPr lang="nl-NL"/>
          </a:p>
        </p:txBody>
      </p:sp>
      <p:sp>
        <p:nvSpPr>
          <p:cNvPr id="4" name="Tijdelijke aanduiding voor voettekst 3">
            <a:extLst>
              <a:ext uri="{FF2B5EF4-FFF2-40B4-BE49-F238E27FC236}">
                <a16:creationId xmlns:a16="http://schemas.microsoft.com/office/drawing/2014/main" id="{93A47076-F2A0-4DD0-B744-E54DDC03E44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C3704CB-CEE6-4505-AC8C-6193EA7CD591}"/>
              </a:ext>
            </a:extLst>
          </p:cNvPr>
          <p:cNvSpPr>
            <a:spLocks noGrp="1"/>
          </p:cNvSpPr>
          <p:nvPr>
            <p:ph type="sldNum" sz="quarter" idx="12"/>
          </p:nvPr>
        </p:nvSpPr>
        <p:spPr/>
        <p:txBody>
          <a:bodyPr/>
          <a:lstStyle/>
          <a:p>
            <a:fld id="{13C58EF7-7900-4791-AAD8-72C9E28267B4}" type="slidenum">
              <a:rPr lang="nl-NL" smtClean="0"/>
              <a:t>‹#›</a:t>
            </a:fld>
            <a:endParaRPr lang="nl-NL"/>
          </a:p>
        </p:txBody>
      </p:sp>
    </p:spTree>
    <p:extLst>
      <p:ext uri="{BB962C8B-B14F-4D97-AF65-F5344CB8AC3E}">
        <p14:creationId xmlns:p14="http://schemas.microsoft.com/office/powerpoint/2010/main" val="2520935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F7ECA34-015D-4F01-9FF7-AA21BE633D17}"/>
              </a:ext>
            </a:extLst>
          </p:cNvPr>
          <p:cNvSpPr>
            <a:spLocks noGrp="1"/>
          </p:cNvSpPr>
          <p:nvPr>
            <p:ph type="dt" sz="half" idx="10"/>
          </p:nvPr>
        </p:nvSpPr>
        <p:spPr/>
        <p:txBody>
          <a:bodyPr/>
          <a:lstStyle/>
          <a:p>
            <a:fld id="{813FC9D9-92E6-43C6-BD8C-9F7CEB334AE4}" type="datetimeFigureOut">
              <a:rPr lang="nl-NL" smtClean="0"/>
              <a:t>8-12-2022</a:t>
            </a:fld>
            <a:endParaRPr lang="nl-NL"/>
          </a:p>
        </p:txBody>
      </p:sp>
      <p:sp>
        <p:nvSpPr>
          <p:cNvPr id="3" name="Tijdelijke aanduiding voor voettekst 2">
            <a:extLst>
              <a:ext uri="{FF2B5EF4-FFF2-40B4-BE49-F238E27FC236}">
                <a16:creationId xmlns:a16="http://schemas.microsoft.com/office/drawing/2014/main" id="{E8A317A3-C395-46A3-B035-94A90EF01F2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41CA4DB-AFDA-4ECF-8E10-45209279690B}"/>
              </a:ext>
            </a:extLst>
          </p:cNvPr>
          <p:cNvSpPr>
            <a:spLocks noGrp="1"/>
          </p:cNvSpPr>
          <p:nvPr>
            <p:ph type="sldNum" sz="quarter" idx="12"/>
          </p:nvPr>
        </p:nvSpPr>
        <p:spPr/>
        <p:txBody>
          <a:bodyPr/>
          <a:lstStyle/>
          <a:p>
            <a:fld id="{13C58EF7-7900-4791-AAD8-72C9E28267B4}" type="slidenum">
              <a:rPr lang="nl-NL" smtClean="0"/>
              <a:t>‹#›</a:t>
            </a:fld>
            <a:endParaRPr lang="nl-NL"/>
          </a:p>
        </p:txBody>
      </p:sp>
    </p:spTree>
    <p:extLst>
      <p:ext uri="{BB962C8B-B14F-4D97-AF65-F5344CB8AC3E}">
        <p14:creationId xmlns:p14="http://schemas.microsoft.com/office/powerpoint/2010/main" val="1244043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582BF-3FA7-4F77-98DC-2946C2A3538D}"/>
              </a:ext>
            </a:extLst>
          </p:cNvPr>
          <p:cNvSpPr>
            <a:spLocks noGrp="1"/>
          </p:cNvSpPr>
          <p:nvPr>
            <p:ph type="title"/>
          </p:nvPr>
        </p:nvSpPr>
        <p:spPr>
          <a:xfrm>
            <a:off x="839791" y="457200"/>
            <a:ext cx="3932236"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E0868FF-5180-4A30-9D99-30862988780A}"/>
              </a:ext>
            </a:extLst>
          </p:cNvPr>
          <p:cNvSpPr>
            <a:spLocks noGrp="1"/>
          </p:cNvSpPr>
          <p:nvPr>
            <p:ph idx="1"/>
          </p:nvPr>
        </p:nvSpPr>
        <p:spPr>
          <a:xfrm>
            <a:off x="5183190"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378FE9E-C8D2-4C8B-992D-46A4B7553036}"/>
              </a:ext>
            </a:extLst>
          </p:cNvPr>
          <p:cNvSpPr>
            <a:spLocks noGrp="1"/>
          </p:cNvSpPr>
          <p:nvPr>
            <p:ph type="body" sz="half" idx="2"/>
          </p:nvPr>
        </p:nvSpPr>
        <p:spPr>
          <a:xfrm>
            <a:off x="839791" y="2057400"/>
            <a:ext cx="3932236" cy="3811588"/>
          </a:xfrm>
        </p:spPr>
        <p:txBody>
          <a:bodyPr/>
          <a:lstStyle>
            <a:lvl1pPr marL="0" indent="0">
              <a:buNone/>
              <a:defRPr sz="1600"/>
            </a:lvl1pPr>
            <a:lvl2pPr marL="457201" indent="0">
              <a:buNone/>
              <a:defRPr sz="1401"/>
            </a:lvl2pPr>
            <a:lvl3pPr marL="914399" indent="0">
              <a:buNone/>
              <a:defRPr sz="1200"/>
            </a:lvl3pPr>
            <a:lvl4pPr marL="1371600" indent="0">
              <a:buNone/>
              <a:defRPr sz="1001"/>
            </a:lvl4pPr>
            <a:lvl5pPr marL="1828800" indent="0">
              <a:buNone/>
              <a:defRPr sz="1001"/>
            </a:lvl5pPr>
            <a:lvl6pPr marL="2286001" indent="0">
              <a:buNone/>
              <a:defRPr sz="1001"/>
            </a:lvl6pPr>
            <a:lvl7pPr marL="2743201" indent="0">
              <a:buNone/>
              <a:defRPr sz="1001"/>
            </a:lvl7pPr>
            <a:lvl8pPr marL="3200400" indent="0">
              <a:buNone/>
              <a:defRPr sz="1001"/>
            </a:lvl8pPr>
            <a:lvl9pPr marL="3657601" indent="0">
              <a:buNone/>
              <a:defRPr sz="1001"/>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EC12F8E-6FCE-4ACB-8A25-48378E884751}"/>
              </a:ext>
            </a:extLst>
          </p:cNvPr>
          <p:cNvSpPr>
            <a:spLocks noGrp="1"/>
          </p:cNvSpPr>
          <p:nvPr>
            <p:ph type="dt" sz="half" idx="10"/>
          </p:nvPr>
        </p:nvSpPr>
        <p:spPr/>
        <p:txBody>
          <a:bodyPr/>
          <a:lstStyle/>
          <a:p>
            <a:fld id="{813FC9D9-92E6-43C6-BD8C-9F7CEB334AE4}" type="datetimeFigureOut">
              <a:rPr lang="nl-NL" smtClean="0"/>
              <a:t>8-12-2022</a:t>
            </a:fld>
            <a:endParaRPr lang="nl-NL"/>
          </a:p>
        </p:txBody>
      </p:sp>
      <p:sp>
        <p:nvSpPr>
          <p:cNvPr id="6" name="Tijdelijke aanduiding voor voettekst 5">
            <a:extLst>
              <a:ext uri="{FF2B5EF4-FFF2-40B4-BE49-F238E27FC236}">
                <a16:creationId xmlns:a16="http://schemas.microsoft.com/office/drawing/2014/main" id="{6EBF157B-758E-487F-BDA8-C27C6B3AB6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F1ECA6C-724B-42AC-91D2-377A1CDBA295}"/>
              </a:ext>
            </a:extLst>
          </p:cNvPr>
          <p:cNvSpPr>
            <a:spLocks noGrp="1"/>
          </p:cNvSpPr>
          <p:nvPr>
            <p:ph type="sldNum" sz="quarter" idx="12"/>
          </p:nvPr>
        </p:nvSpPr>
        <p:spPr/>
        <p:txBody>
          <a:bodyPr/>
          <a:lstStyle/>
          <a:p>
            <a:fld id="{13C58EF7-7900-4791-AAD8-72C9E28267B4}" type="slidenum">
              <a:rPr lang="nl-NL" smtClean="0"/>
              <a:t>‹#›</a:t>
            </a:fld>
            <a:endParaRPr lang="nl-NL"/>
          </a:p>
        </p:txBody>
      </p:sp>
    </p:spTree>
    <p:extLst>
      <p:ext uri="{BB962C8B-B14F-4D97-AF65-F5344CB8AC3E}">
        <p14:creationId xmlns:p14="http://schemas.microsoft.com/office/powerpoint/2010/main" val="87160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BF396-6CA8-4859-AB25-2A5B790F471F}"/>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3531B61C-A6E0-4F44-9B90-C68AD4975E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AF3646D3-B001-4599-A11E-DBEA9482A09D}"/>
              </a:ext>
            </a:extLst>
          </p:cNvPr>
          <p:cNvSpPr>
            <a:spLocks noGrp="1"/>
          </p:cNvSpPr>
          <p:nvPr>
            <p:ph type="dt" sz="half" idx="10"/>
          </p:nvPr>
        </p:nvSpPr>
        <p:spPr/>
        <p:txBody>
          <a:bodyPr/>
          <a:lstStyle/>
          <a:p>
            <a:fld id="{618A672F-1179-4D3D-B513-FBDAD84E06C8}" type="datetimeFigureOut">
              <a:rPr lang="nl-NL" smtClean="0"/>
              <a:t>8-12-2022</a:t>
            </a:fld>
            <a:endParaRPr lang="nl-NL"/>
          </a:p>
        </p:txBody>
      </p:sp>
      <p:sp>
        <p:nvSpPr>
          <p:cNvPr id="5" name="Footer Placeholder 4">
            <a:extLst>
              <a:ext uri="{FF2B5EF4-FFF2-40B4-BE49-F238E27FC236}">
                <a16:creationId xmlns:a16="http://schemas.microsoft.com/office/drawing/2014/main" id="{8F115D85-1DDE-4326-A04D-6DABC5F3DED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57B20E5-A7F7-4798-A3D5-C02897DCA399}"/>
              </a:ext>
            </a:extLst>
          </p:cNvPr>
          <p:cNvSpPr>
            <a:spLocks noGrp="1"/>
          </p:cNvSpPr>
          <p:nvPr>
            <p:ph type="sldNum" sz="quarter" idx="12"/>
          </p:nvPr>
        </p:nvSpPr>
        <p:spPr/>
        <p:txBody>
          <a:bodyPr/>
          <a:lstStyle/>
          <a:p>
            <a:fld id="{E43BCF87-44B2-4088-B940-39E639F77595}" type="slidenum">
              <a:rPr lang="nl-NL" smtClean="0"/>
              <a:t>‹#›</a:t>
            </a:fld>
            <a:endParaRPr lang="nl-NL"/>
          </a:p>
        </p:txBody>
      </p:sp>
    </p:spTree>
    <p:extLst>
      <p:ext uri="{BB962C8B-B14F-4D97-AF65-F5344CB8AC3E}">
        <p14:creationId xmlns:p14="http://schemas.microsoft.com/office/powerpoint/2010/main" val="3749622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FD193-E0F5-4F95-A231-A79A2E39A326}"/>
              </a:ext>
            </a:extLst>
          </p:cNvPr>
          <p:cNvSpPr>
            <a:spLocks noGrp="1"/>
          </p:cNvSpPr>
          <p:nvPr>
            <p:ph type="title"/>
          </p:nvPr>
        </p:nvSpPr>
        <p:spPr>
          <a:xfrm>
            <a:off x="839791" y="457200"/>
            <a:ext cx="3932236"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5D91699-951E-4B0F-967A-A9CC07BB6C0E}"/>
              </a:ext>
            </a:extLst>
          </p:cNvPr>
          <p:cNvSpPr>
            <a:spLocks noGrp="1"/>
          </p:cNvSpPr>
          <p:nvPr>
            <p:ph type="pic" idx="1"/>
          </p:nvPr>
        </p:nvSpPr>
        <p:spPr>
          <a:xfrm>
            <a:off x="5183190" y="987428"/>
            <a:ext cx="6172201" cy="4873625"/>
          </a:xfrm>
        </p:spPr>
        <p:txBody>
          <a:bodyPr/>
          <a:lstStyle>
            <a:lvl1pPr marL="0" indent="0">
              <a:buNone/>
              <a:defRPr sz="3200"/>
            </a:lvl1pPr>
            <a:lvl2pPr marL="457201" indent="0">
              <a:buNone/>
              <a:defRPr sz="2800"/>
            </a:lvl2pPr>
            <a:lvl3pPr marL="914399" indent="0">
              <a:buNone/>
              <a:defRPr sz="2400"/>
            </a:lvl3pPr>
            <a:lvl4pPr marL="1371600" indent="0">
              <a:buNone/>
              <a:defRPr sz="2000"/>
            </a:lvl4pPr>
            <a:lvl5pPr marL="1828800" indent="0">
              <a:buNone/>
              <a:defRPr sz="2000"/>
            </a:lvl5pPr>
            <a:lvl6pPr marL="2286001" indent="0">
              <a:buNone/>
              <a:defRPr sz="2000"/>
            </a:lvl6pPr>
            <a:lvl7pPr marL="2743201" indent="0">
              <a:buNone/>
              <a:defRPr sz="2000"/>
            </a:lvl7pPr>
            <a:lvl8pPr marL="3200400" indent="0">
              <a:buNone/>
              <a:defRPr sz="2000"/>
            </a:lvl8pPr>
            <a:lvl9pPr marL="3657601" indent="0">
              <a:buNone/>
              <a:defRPr sz="2000"/>
            </a:lvl9pPr>
          </a:lstStyle>
          <a:p>
            <a:endParaRPr lang="nl-NL"/>
          </a:p>
        </p:txBody>
      </p:sp>
      <p:sp>
        <p:nvSpPr>
          <p:cNvPr id="4" name="Tijdelijke aanduiding voor tekst 3">
            <a:extLst>
              <a:ext uri="{FF2B5EF4-FFF2-40B4-BE49-F238E27FC236}">
                <a16:creationId xmlns:a16="http://schemas.microsoft.com/office/drawing/2014/main" id="{7FC2C0C8-1E04-4EF3-BCF0-4DAF5F56845C}"/>
              </a:ext>
            </a:extLst>
          </p:cNvPr>
          <p:cNvSpPr>
            <a:spLocks noGrp="1"/>
          </p:cNvSpPr>
          <p:nvPr>
            <p:ph type="body" sz="half" idx="2"/>
          </p:nvPr>
        </p:nvSpPr>
        <p:spPr>
          <a:xfrm>
            <a:off x="839791" y="2057400"/>
            <a:ext cx="3932236" cy="3811588"/>
          </a:xfrm>
        </p:spPr>
        <p:txBody>
          <a:bodyPr/>
          <a:lstStyle>
            <a:lvl1pPr marL="0" indent="0">
              <a:buNone/>
              <a:defRPr sz="1600"/>
            </a:lvl1pPr>
            <a:lvl2pPr marL="457201" indent="0">
              <a:buNone/>
              <a:defRPr sz="1401"/>
            </a:lvl2pPr>
            <a:lvl3pPr marL="914399" indent="0">
              <a:buNone/>
              <a:defRPr sz="1200"/>
            </a:lvl3pPr>
            <a:lvl4pPr marL="1371600" indent="0">
              <a:buNone/>
              <a:defRPr sz="1001"/>
            </a:lvl4pPr>
            <a:lvl5pPr marL="1828800" indent="0">
              <a:buNone/>
              <a:defRPr sz="1001"/>
            </a:lvl5pPr>
            <a:lvl6pPr marL="2286001" indent="0">
              <a:buNone/>
              <a:defRPr sz="1001"/>
            </a:lvl6pPr>
            <a:lvl7pPr marL="2743201" indent="0">
              <a:buNone/>
              <a:defRPr sz="1001"/>
            </a:lvl7pPr>
            <a:lvl8pPr marL="3200400" indent="0">
              <a:buNone/>
              <a:defRPr sz="1001"/>
            </a:lvl8pPr>
            <a:lvl9pPr marL="3657601" indent="0">
              <a:buNone/>
              <a:defRPr sz="1001"/>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9BD8C92-D505-4126-AC54-B78ED8921424}"/>
              </a:ext>
            </a:extLst>
          </p:cNvPr>
          <p:cNvSpPr>
            <a:spLocks noGrp="1"/>
          </p:cNvSpPr>
          <p:nvPr>
            <p:ph type="dt" sz="half" idx="10"/>
          </p:nvPr>
        </p:nvSpPr>
        <p:spPr/>
        <p:txBody>
          <a:bodyPr/>
          <a:lstStyle/>
          <a:p>
            <a:fld id="{813FC9D9-92E6-43C6-BD8C-9F7CEB334AE4}" type="datetimeFigureOut">
              <a:rPr lang="nl-NL" smtClean="0"/>
              <a:t>8-12-2022</a:t>
            </a:fld>
            <a:endParaRPr lang="nl-NL"/>
          </a:p>
        </p:txBody>
      </p:sp>
      <p:sp>
        <p:nvSpPr>
          <p:cNvPr id="6" name="Tijdelijke aanduiding voor voettekst 5">
            <a:extLst>
              <a:ext uri="{FF2B5EF4-FFF2-40B4-BE49-F238E27FC236}">
                <a16:creationId xmlns:a16="http://schemas.microsoft.com/office/drawing/2014/main" id="{767AAA14-DB06-4163-94E8-0449E2DA123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B0282B-6BC7-412B-896C-23675B568165}"/>
              </a:ext>
            </a:extLst>
          </p:cNvPr>
          <p:cNvSpPr>
            <a:spLocks noGrp="1"/>
          </p:cNvSpPr>
          <p:nvPr>
            <p:ph type="sldNum" sz="quarter" idx="12"/>
          </p:nvPr>
        </p:nvSpPr>
        <p:spPr/>
        <p:txBody>
          <a:bodyPr/>
          <a:lstStyle/>
          <a:p>
            <a:fld id="{13C58EF7-7900-4791-AAD8-72C9E28267B4}" type="slidenum">
              <a:rPr lang="nl-NL" smtClean="0"/>
              <a:t>‹#›</a:t>
            </a:fld>
            <a:endParaRPr lang="nl-NL"/>
          </a:p>
        </p:txBody>
      </p:sp>
    </p:spTree>
    <p:extLst>
      <p:ext uri="{BB962C8B-B14F-4D97-AF65-F5344CB8AC3E}">
        <p14:creationId xmlns:p14="http://schemas.microsoft.com/office/powerpoint/2010/main" val="723323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067FA-8A66-4F92-AA2E-B3A2FE8B2F1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EF882B6-C6BE-4619-A5DD-5228286C80C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87F1F9-2376-44F0-830D-A093B72F6B6C}"/>
              </a:ext>
            </a:extLst>
          </p:cNvPr>
          <p:cNvSpPr>
            <a:spLocks noGrp="1"/>
          </p:cNvSpPr>
          <p:nvPr>
            <p:ph type="dt" sz="half" idx="10"/>
          </p:nvPr>
        </p:nvSpPr>
        <p:spPr/>
        <p:txBody>
          <a:bodyPr/>
          <a:lstStyle/>
          <a:p>
            <a:fld id="{813FC9D9-92E6-43C6-BD8C-9F7CEB334AE4}" type="datetimeFigureOut">
              <a:rPr lang="nl-NL" smtClean="0"/>
              <a:t>8-12-2022</a:t>
            </a:fld>
            <a:endParaRPr lang="nl-NL"/>
          </a:p>
        </p:txBody>
      </p:sp>
      <p:sp>
        <p:nvSpPr>
          <p:cNvPr id="5" name="Tijdelijke aanduiding voor voettekst 4">
            <a:extLst>
              <a:ext uri="{FF2B5EF4-FFF2-40B4-BE49-F238E27FC236}">
                <a16:creationId xmlns:a16="http://schemas.microsoft.com/office/drawing/2014/main" id="{2B8D5F8C-B29C-47AD-B1E5-A8CCCA727F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35E16E-03CE-48A1-B3D3-0B6E660107CA}"/>
              </a:ext>
            </a:extLst>
          </p:cNvPr>
          <p:cNvSpPr>
            <a:spLocks noGrp="1"/>
          </p:cNvSpPr>
          <p:nvPr>
            <p:ph type="sldNum" sz="quarter" idx="12"/>
          </p:nvPr>
        </p:nvSpPr>
        <p:spPr/>
        <p:txBody>
          <a:bodyPr/>
          <a:lstStyle/>
          <a:p>
            <a:fld id="{13C58EF7-7900-4791-AAD8-72C9E28267B4}" type="slidenum">
              <a:rPr lang="nl-NL" smtClean="0"/>
              <a:t>‹#›</a:t>
            </a:fld>
            <a:endParaRPr lang="nl-NL"/>
          </a:p>
        </p:txBody>
      </p:sp>
    </p:spTree>
    <p:extLst>
      <p:ext uri="{BB962C8B-B14F-4D97-AF65-F5344CB8AC3E}">
        <p14:creationId xmlns:p14="http://schemas.microsoft.com/office/powerpoint/2010/main" val="2019505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8935AB5-D6C2-4EC6-8C96-80603062AB43}"/>
              </a:ext>
            </a:extLst>
          </p:cNvPr>
          <p:cNvSpPr>
            <a:spLocks noGrp="1"/>
          </p:cNvSpPr>
          <p:nvPr>
            <p:ph type="title" orient="vert"/>
          </p:nvPr>
        </p:nvSpPr>
        <p:spPr>
          <a:xfrm>
            <a:off x="8724899"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1EC0CEA-0C51-42C6-8D64-4F84B1E1F0FF}"/>
              </a:ext>
            </a:extLst>
          </p:cNvPr>
          <p:cNvSpPr>
            <a:spLocks noGrp="1"/>
          </p:cNvSpPr>
          <p:nvPr>
            <p:ph type="body" orient="vert" idx="1"/>
          </p:nvPr>
        </p:nvSpPr>
        <p:spPr>
          <a:xfrm>
            <a:off x="838199"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DB0429F-1586-4E06-8F53-220EB5EC63A2}"/>
              </a:ext>
            </a:extLst>
          </p:cNvPr>
          <p:cNvSpPr>
            <a:spLocks noGrp="1"/>
          </p:cNvSpPr>
          <p:nvPr>
            <p:ph type="dt" sz="half" idx="10"/>
          </p:nvPr>
        </p:nvSpPr>
        <p:spPr/>
        <p:txBody>
          <a:bodyPr/>
          <a:lstStyle/>
          <a:p>
            <a:fld id="{813FC9D9-92E6-43C6-BD8C-9F7CEB334AE4}" type="datetimeFigureOut">
              <a:rPr lang="nl-NL" smtClean="0"/>
              <a:t>8-12-2022</a:t>
            </a:fld>
            <a:endParaRPr lang="nl-NL"/>
          </a:p>
        </p:txBody>
      </p:sp>
      <p:sp>
        <p:nvSpPr>
          <p:cNvPr id="5" name="Tijdelijke aanduiding voor voettekst 4">
            <a:extLst>
              <a:ext uri="{FF2B5EF4-FFF2-40B4-BE49-F238E27FC236}">
                <a16:creationId xmlns:a16="http://schemas.microsoft.com/office/drawing/2014/main" id="{1CCC0376-4375-4865-9F81-FF30257F93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620B2D-2974-46A5-80BC-5CE6BAB83F80}"/>
              </a:ext>
            </a:extLst>
          </p:cNvPr>
          <p:cNvSpPr>
            <a:spLocks noGrp="1"/>
          </p:cNvSpPr>
          <p:nvPr>
            <p:ph type="sldNum" sz="quarter" idx="12"/>
          </p:nvPr>
        </p:nvSpPr>
        <p:spPr/>
        <p:txBody>
          <a:bodyPr/>
          <a:lstStyle/>
          <a:p>
            <a:fld id="{13C58EF7-7900-4791-AAD8-72C9E28267B4}" type="slidenum">
              <a:rPr lang="nl-NL" smtClean="0"/>
              <a:t>‹#›</a:t>
            </a:fld>
            <a:endParaRPr lang="nl-NL"/>
          </a:p>
        </p:txBody>
      </p:sp>
    </p:spTree>
    <p:extLst>
      <p:ext uri="{BB962C8B-B14F-4D97-AF65-F5344CB8AC3E}">
        <p14:creationId xmlns:p14="http://schemas.microsoft.com/office/powerpoint/2010/main" val="194567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1195-8C13-4955-8B50-9B2EA3FEC6DA}"/>
              </a:ext>
            </a:extLst>
          </p:cNvPr>
          <p:cNvSpPr>
            <a:spLocks noGrp="1"/>
          </p:cNvSpPr>
          <p:nvPr>
            <p:ph type="title"/>
          </p:nvPr>
        </p:nvSpPr>
        <p:spPr>
          <a:xfrm>
            <a:off x="831853" y="1709741"/>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4406086-4C61-4CAF-9356-83922BDB42D5}"/>
              </a:ext>
            </a:extLst>
          </p:cNvPr>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201" indent="0">
              <a:buNone/>
              <a:defRPr sz="2000">
                <a:solidFill>
                  <a:schemeClr val="tx1">
                    <a:tint val="75000"/>
                  </a:schemeClr>
                </a:solidFill>
              </a:defRPr>
            </a:lvl2pPr>
            <a:lvl3pPr marL="914399" indent="0">
              <a:buNone/>
              <a:defRPr sz="1801">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1" indent="0">
              <a:buNone/>
              <a:defRPr sz="1600">
                <a:solidFill>
                  <a:schemeClr val="tx1">
                    <a:tint val="75000"/>
                  </a:schemeClr>
                </a:solidFill>
              </a:defRPr>
            </a:lvl6pPr>
            <a:lvl7pPr marL="2743201" indent="0">
              <a:buNone/>
              <a:defRPr sz="1600">
                <a:solidFill>
                  <a:schemeClr val="tx1">
                    <a:tint val="75000"/>
                  </a:schemeClr>
                </a:solidFill>
              </a:defRPr>
            </a:lvl7pPr>
            <a:lvl8pPr marL="3200400" indent="0">
              <a:buNone/>
              <a:defRPr sz="1600">
                <a:solidFill>
                  <a:schemeClr val="tx1">
                    <a:tint val="75000"/>
                  </a:schemeClr>
                </a:solidFill>
              </a:defRPr>
            </a:lvl8pPr>
            <a:lvl9pPr marL="365760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5639A5-4B1E-48B9-AB75-0CB2DDFC12A5}"/>
              </a:ext>
            </a:extLst>
          </p:cNvPr>
          <p:cNvSpPr>
            <a:spLocks noGrp="1"/>
          </p:cNvSpPr>
          <p:nvPr>
            <p:ph type="dt" sz="half" idx="10"/>
          </p:nvPr>
        </p:nvSpPr>
        <p:spPr/>
        <p:txBody>
          <a:bodyPr/>
          <a:lstStyle/>
          <a:p>
            <a:fld id="{618A672F-1179-4D3D-B513-FBDAD84E06C8}" type="datetimeFigureOut">
              <a:rPr lang="nl-NL" smtClean="0"/>
              <a:t>8-12-2022</a:t>
            </a:fld>
            <a:endParaRPr lang="nl-NL"/>
          </a:p>
        </p:txBody>
      </p:sp>
      <p:sp>
        <p:nvSpPr>
          <p:cNvPr id="5" name="Footer Placeholder 4">
            <a:extLst>
              <a:ext uri="{FF2B5EF4-FFF2-40B4-BE49-F238E27FC236}">
                <a16:creationId xmlns:a16="http://schemas.microsoft.com/office/drawing/2014/main" id="{23CA41F3-7193-49FE-98E6-B8B06AD0B17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04FAF39-155D-4A75-82BA-6947E3702338}"/>
              </a:ext>
            </a:extLst>
          </p:cNvPr>
          <p:cNvSpPr>
            <a:spLocks noGrp="1"/>
          </p:cNvSpPr>
          <p:nvPr>
            <p:ph type="sldNum" sz="quarter" idx="12"/>
          </p:nvPr>
        </p:nvSpPr>
        <p:spPr/>
        <p:txBody>
          <a:bodyPr/>
          <a:lstStyle/>
          <a:p>
            <a:fld id="{E43BCF87-44B2-4088-B940-39E639F77595}" type="slidenum">
              <a:rPr lang="nl-NL" smtClean="0"/>
              <a:t>‹#›</a:t>
            </a:fld>
            <a:endParaRPr lang="nl-NL"/>
          </a:p>
        </p:txBody>
      </p:sp>
    </p:spTree>
    <p:extLst>
      <p:ext uri="{BB962C8B-B14F-4D97-AF65-F5344CB8AC3E}">
        <p14:creationId xmlns:p14="http://schemas.microsoft.com/office/powerpoint/2010/main" val="155341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EC2C-1FB4-4218-AD67-7B5F08F63D1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7754C00D-79CD-4F23-BFD1-069D378F382C}"/>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FA8EAA75-F0E4-4959-AA9D-69CE9A033907}"/>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82EFA50F-43F1-452E-9FFD-AC2DD96608CA}"/>
              </a:ext>
            </a:extLst>
          </p:cNvPr>
          <p:cNvSpPr>
            <a:spLocks noGrp="1"/>
          </p:cNvSpPr>
          <p:nvPr>
            <p:ph type="dt" sz="half" idx="10"/>
          </p:nvPr>
        </p:nvSpPr>
        <p:spPr/>
        <p:txBody>
          <a:bodyPr/>
          <a:lstStyle/>
          <a:p>
            <a:fld id="{618A672F-1179-4D3D-B513-FBDAD84E06C8}" type="datetimeFigureOut">
              <a:rPr lang="nl-NL" smtClean="0"/>
              <a:t>8-12-2022</a:t>
            </a:fld>
            <a:endParaRPr lang="nl-NL"/>
          </a:p>
        </p:txBody>
      </p:sp>
      <p:sp>
        <p:nvSpPr>
          <p:cNvPr id="6" name="Footer Placeholder 5">
            <a:extLst>
              <a:ext uri="{FF2B5EF4-FFF2-40B4-BE49-F238E27FC236}">
                <a16:creationId xmlns:a16="http://schemas.microsoft.com/office/drawing/2014/main" id="{CD5B9F63-70BC-4A66-9BAA-E7590622A04C}"/>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E181EDC-FE40-4A27-BC02-77CE240481D3}"/>
              </a:ext>
            </a:extLst>
          </p:cNvPr>
          <p:cNvSpPr>
            <a:spLocks noGrp="1"/>
          </p:cNvSpPr>
          <p:nvPr>
            <p:ph type="sldNum" sz="quarter" idx="12"/>
          </p:nvPr>
        </p:nvSpPr>
        <p:spPr/>
        <p:txBody>
          <a:bodyPr/>
          <a:lstStyle/>
          <a:p>
            <a:fld id="{E43BCF87-44B2-4088-B940-39E639F77595}" type="slidenum">
              <a:rPr lang="nl-NL" smtClean="0"/>
              <a:t>‹#›</a:t>
            </a:fld>
            <a:endParaRPr lang="nl-NL"/>
          </a:p>
        </p:txBody>
      </p:sp>
    </p:spTree>
    <p:extLst>
      <p:ext uri="{BB962C8B-B14F-4D97-AF65-F5344CB8AC3E}">
        <p14:creationId xmlns:p14="http://schemas.microsoft.com/office/powerpoint/2010/main" val="371054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8BAD-C805-4F5D-9EB9-5F71147ED7A7}"/>
              </a:ext>
            </a:extLst>
          </p:cNvPr>
          <p:cNvSpPr>
            <a:spLocks noGrp="1"/>
          </p:cNvSpPr>
          <p:nvPr>
            <p:ph type="title"/>
          </p:nvPr>
        </p:nvSpPr>
        <p:spPr>
          <a:xfrm>
            <a:off x="839789" y="365128"/>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D6EADB0C-34BB-4130-91D2-B4A8569E18AC}"/>
              </a:ext>
            </a:extLst>
          </p:cNvPr>
          <p:cNvSpPr>
            <a:spLocks noGrp="1"/>
          </p:cNvSpPr>
          <p:nvPr>
            <p:ph type="body" idx="1"/>
          </p:nvPr>
        </p:nvSpPr>
        <p:spPr>
          <a:xfrm>
            <a:off x="839791" y="1681163"/>
            <a:ext cx="5157787" cy="823912"/>
          </a:xfrm>
        </p:spPr>
        <p:txBody>
          <a:bodyPr anchor="b"/>
          <a:lstStyle>
            <a:lvl1pPr marL="0" indent="0">
              <a:buNone/>
              <a:defRPr sz="2400" b="1"/>
            </a:lvl1pPr>
            <a:lvl2pPr marL="457201" indent="0">
              <a:buNone/>
              <a:defRPr sz="2000" b="1"/>
            </a:lvl2pPr>
            <a:lvl3pPr marL="914399" indent="0">
              <a:buNone/>
              <a:defRPr sz="1801" b="1"/>
            </a:lvl3pPr>
            <a:lvl4pPr marL="1371600" indent="0">
              <a:buNone/>
              <a:defRPr sz="1600" b="1"/>
            </a:lvl4pPr>
            <a:lvl5pPr marL="1828800" indent="0">
              <a:buNone/>
              <a:defRPr sz="1600" b="1"/>
            </a:lvl5pPr>
            <a:lvl6pPr marL="2286001" indent="0">
              <a:buNone/>
              <a:defRPr sz="1600" b="1"/>
            </a:lvl6pPr>
            <a:lvl7pPr marL="2743201" indent="0">
              <a:buNone/>
              <a:defRPr sz="1600" b="1"/>
            </a:lvl7pPr>
            <a:lvl8pPr marL="3200400" indent="0">
              <a:buNone/>
              <a:defRPr sz="1600" b="1"/>
            </a:lvl8pPr>
            <a:lvl9pPr marL="365760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55FFCF-A173-4A27-A063-01AF92752B7E}"/>
              </a:ext>
            </a:extLst>
          </p:cNvPr>
          <p:cNvSpPr>
            <a:spLocks noGrp="1"/>
          </p:cNvSpPr>
          <p:nvPr>
            <p:ph sz="half" idx="2"/>
          </p:nvPr>
        </p:nvSpPr>
        <p:spPr>
          <a:xfrm>
            <a:off x="839791"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99B439CF-D6E4-4642-BBD3-06AE40BC751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1" indent="0">
              <a:buNone/>
              <a:defRPr sz="2000" b="1"/>
            </a:lvl2pPr>
            <a:lvl3pPr marL="914399" indent="0">
              <a:buNone/>
              <a:defRPr sz="1801" b="1"/>
            </a:lvl3pPr>
            <a:lvl4pPr marL="1371600" indent="0">
              <a:buNone/>
              <a:defRPr sz="1600" b="1"/>
            </a:lvl4pPr>
            <a:lvl5pPr marL="1828800" indent="0">
              <a:buNone/>
              <a:defRPr sz="1600" b="1"/>
            </a:lvl5pPr>
            <a:lvl6pPr marL="2286001" indent="0">
              <a:buNone/>
              <a:defRPr sz="1600" b="1"/>
            </a:lvl6pPr>
            <a:lvl7pPr marL="2743201" indent="0">
              <a:buNone/>
              <a:defRPr sz="1600" b="1"/>
            </a:lvl7pPr>
            <a:lvl8pPr marL="3200400" indent="0">
              <a:buNone/>
              <a:defRPr sz="1600" b="1"/>
            </a:lvl8pPr>
            <a:lvl9pPr marL="365760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0E31EF-0368-49EE-A5CF-81BB6EA88586}"/>
              </a:ext>
            </a:extLst>
          </p:cNvPr>
          <p:cNvSpPr>
            <a:spLocks noGrp="1"/>
          </p:cNvSpPr>
          <p:nvPr>
            <p:ph sz="quarter" idx="4"/>
          </p:nvPr>
        </p:nvSpPr>
        <p:spPr>
          <a:xfrm>
            <a:off x="6172203"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4ED2391D-3731-44DA-8872-7A132A800F09}"/>
              </a:ext>
            </a:extLst>
          </p:cNvPr>
          <p:cNvSpPr>
            <a:spLocks noGrp="1"/>
          </p:cNvSpPr>
          <p:nvPr>
            <p:ph type="dt" sz="half" idx="10"/>
          </p:nvPr>
        </p:nvSpPr>
        <p:spPr/>
        <p:txBody>
          <a:bodyPr/>
          <a:lstStyle/>
          <a:p>
            <a:fld id="{618A672F-1179-4D3D-B513-FBDAD84E06C8}" type="datetimeFigureOut">
              <a:rPr lang="nl-NL" smtClean="0"/>
              <a:t>8-12-2022</a:t>
            </a:fld>
            <a:endParaRPr lang="nl-NL"/>
          </a:p>
        </p:txBody>
      </p:sp>
      <p:sp>
        <p:nvSpPr>
          <p:cNvPr id="8" name="Footer Placeholder 7">
            <a:extLst>
              <a:ext uri="{FF2B5EF4-FFF2-40B4-BE49-F238E27FC236}">
                <a16:creationId xmlns:a16="http://schemas.microsoft.com/office/drawing/2014/main" id="{56B4991B-F659-4945-A62C-4516D5EDA98F}"/>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643F659A-5B05-4B79-A28D-C6C7D37AE8F4}"/>
              </a:ext>
            </a:extLst>
          </p:cNvPr>
          <p:cNvSpPr>
            <a:spLocks noGrp="1"/>
          </p:cNvSpPr>
          <p:nvPr>
            <p:ph type="sldNum" sz="quarter" idx="12"/>
          </p:nvPr>
        </p:nvSpPr>
        <p:spPr/>
        <p:txBody>
          <a:bodyPr/>
          <a:lstStyle/>
          <a:p>
            <a:fld id="{E43BCF87-44B2-4088-B940-39E639F77595}" type="slidenum">
              <a:rPr lang="nl-NL" smtClean="0"/>
              <a:t>‹#›</a:t>
            </a:fld>
            <a:endParaRPr lang="nl-NL"/>
          </a:p>
        </p:txBody>
      </p:sp>
    </p:spTree>
    <p:extLst>
      <p:ext uri="{BB962C8B-B14F-4D97-AF65-F5344CB8AC3E}">
        <p14:creationId xmlns:p14="http://schemas.microsoft.com/office/powerpoint/2010/main" val="123483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F1EE-E766-4E5C-932E-EA6337E54C32}"/>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CE9AB27F-E44B-4255-A23D-D65346BA3468}"/>
              </a:ext>
            </a:extLst>
          </p:cNvPr>
          <p:cNvSpPr>
            <a:spLocks noGrp="1"/>
          </p:cNvSpPr>
          <p:nvPr>
            <p:ph type="dt" sz="half" idx="10"/>
          </p:nvPr>
        </p:nvSpPr>
        <p:spPr/>
        <p:txBody>
          <a:bodyPr/>
          <a:lstStyle/>
          <a:p>
            <a:fld id="{618A672F-1179-4D3D-B513-FBDAD84E06C8}" type="datetimeFigureOut">
              <a:rPr lang="nl-NL" smtClean="0"/>
              <a:t>8-12-2022</a:t>
            </a:fld>
            <a:endParaRPr lang="nl-NL"/>
          </a:p>
        </p:txBody>
      </p:sp>
      <p:sp>
        <p:nvSpPr>
          <p:cNvPr id="4" name="Footer Placeholder 3">
            <a:extLst>
              <a:ext uri="{FF2B5EF4-FFF2-40B4-BE49-F238E27FC236}">
                <a16:creationId xmlns:a16="http://schemas.microsoft.com/office/drawing/2014/main" id="{E733133A-3610-4F39-804D-D3227FC80867}"/>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A4518703-762A-48A7-8CE9-D631B6CEE2CA}"/>
              </a:ext>
            </a:extLst>
          </p:cNvPr>
          <p:cNvSpPr>
            <a:spLocks noGrp="1"/>
          </p:cNvSpPr>
          <p:nvPr>
            <p:ph type="sldNum" sz="quarter" idx="12"/>
          </p:nvPr>
        </p:nvSpPr>
        <p:spPr/>
        <p:txBody>
          <a:bodyPr/>
          <a:lstStyle/>
          <a:p>
            <a:fld id="{E43BCF87-44B2-4088-B940-39E639F77595}" type="slidenum">
              <a:rPr lang="nl-NL" smtClean="0"/>
              <a:t>‹#›</a:t>
            </a:fld>
            <a:endParaRPr lang="nl-NL"/>
          </a:p>
        </p:txBody>
      </p:sp>
    </p:spTree>
    <p:extLst>
      <p:ext uri="{BB962C8B-B14F-4D97-AF65-F5344CB8AC3E}">
        <p14:creationId xmlns:p14="http://schemas.microsoft.com/office/powerpoint/2010/main" val="3216969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B5A21D-7C47-4752-A86F-16E56C494DF8}"/>
              </a:ext>
            </a:extLst>
          </p:cNvPr>
          <p:cNvSpPr>
            <a:spLocks noGrp="1"/>
          </p:cNvSpPr>
          <p:nvPr>
            <p:ph type="dt" sz="half" idx="10"/>
          </p:nvPr>
        </p:nvSpPr>
        <p:spPr/>
        <p:txBody>
          <a:bodyPr/>
          <a:lstStyle/>
          <a:p>
            <a:fld id="{618A672F-1179-4D3D-B513-FBDAD84E06C8}" type="datetimeFigureOut">
              <a:rPr lang="nl-NL" smtClean="0"/>
              <a:t>8-12-2022</a:t>
            </a:fld>
            <a:endParaRPr lang="nl-NL"/>
          </a:p>
        </p:txBody>
      </p:sp>
      <p:sp>
        <p:nvSpPr>
          <p:cNvPr id="3" name="Footer Placeholder 2">
            <a:extLst>
              <a:ext uri="{FF2B5EF4-FFF2-40B4-BE49-F238E27FC236}">
                <a16:creationId xmlns:a16="http://schemas.microsoft.com/office/drawing/2014/main" id="{4DFA30FA-F059-483F-9727-AFB27CD84262}"/>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85EB1056-C758-4733-9A70-1E4BA5D25C6E}"/>
              </a:ext>
            </a:extLst>
          </p:cNvPr>
          <p:cNvSpPr>
            <a:spLocks noGrp="1"/>
          </p:cNvSpPr>
          <p:nvPr>
            <p:ph type="sldNum" sz="quarter" idx="12"/>
          </p:nvPr>
        </p:nvSpPr>
        <p:spPr/>
        <p:txBody>
          <a:bodyPr/>
          <a:lstStyle/>
          <a:p>
            <a:fld id="{E43BCF87-44B2-4088-B940-39E639F77595}" type="slidenum">
              <a:rPr lang="nl-NL" smtClean="0"/>
              <a:t>‹#›</a:t>
            </a:fld>
            <a:endParaRPr lang="nl-NL"/>
          </a:p>
        </p:txBody>
      </p:sp>
    </p:spTree>
    <p:extLst>
      <p:ext uri="{BB962C8B-B14F-4D97-AF65-F5344CB8AC3E}">
        <p14:creationId xmlns:p14="http://schemas.microsoft.com/office/powerpoint/2010/main" val="121660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147C-E02E-4AC3-BC00-3A78084858F1}"/>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3C4D777C-0FA1-4A69-9AF9-03CACFD9ECA2}"/>
              </a:ext>
            </a:extLst>
          </p:cNvPr>
          <p:cNvSpPr>
            <a:spLocks noGrp="1"/>
          </p:cNvSpPr>
          <p:nvPr>
            <p:ph idx="1"/>
          </p:nvPr>
        </p:nvSpPr>
        <p:spPr>
          <a:xfrm>
            <a:off x="5183190"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2C04EEBC-829B-4048-A145-9DE07F7664F2}"/>
              </a:ext>
            </a:extLst>
          </p:cNvPr>
          <p:cNvSpPr>
            <a:spLocks noGrp="1"/>
          </p:cNvSpPr>
          <p:nvPr>
            <p:ph type="body" sz="half" idx="2"/>
          </p:nvPr>
        </p:nvSpPr>
        <p:spPr>
          <a:xfrm>
            <a:off x="839791" y="2057400"/>
            <a:ext cx="3932236" cy="3811588"/>
          </a:xfrm>
        </p:spPr>
        <p:txBody>
          <a:bodyPr/>
          <a:lstStyle>
            <a:lvl1pPr marL="0" indent="0">
              <a:buNone/>
              <a:defRPr sz="1600"/>
            </a:lvl1pPr>
            <a:lvl2pPr marL="457201" indent="0">
              <a:buNone/>
              <a:defRPr sz="1401"/>
            </a:lvl2pPr>
            <a:lvl3pPr marL="914399" indent="0">
              <a:buNone/>
              <a:defRPr sz="1200"/>
            </a:lvl3pPr>
            <a:lvl4pPr marL="1371600" indent="0">
              <a:buNone/>
              <a:defRPr sz="1001"/>
            </a:lvl4pPr>
            <a:lvl5pPr marL="1828800" indent="0">
              <a:buNone/>
              <a:defRPr sz="1001"/>
            </a:lvl5pPr>
            <a:lvl6pPr marL="2286001" indent="0">
              <a:buNone/>
              <a:defRPr sz="1001"/>
            </a:lvl6pPr>
            <a:lvl7pPr marL="2743201" indent="0">
              <a:buNone/>
              <a:defRPr sz="1001"/>
            </a:lvl7pPr>
            <a:lvl8pPr marL="3200400" indent="0">
              <a:buNone/>
              <a:defRPr sz="1001"/>
            </a:lvl8pPr>
            <a:lvl9pPr marL="3657601"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0CC20238-B8E4-486E-885F-7469C294DA1A}"/>
              </a:ext>
            </a:extLst>
          </p:cNvPr>
          <p:cNvSpPr>
            <a:spLocks noGrp="1"/>
          </p:cNvSpPr>
          <p:nvPr>
            <p:ph type="dt" sz="half" idx="10"/>
          </p:nvPr>
        </p:nvSpPr>
        <p:spPr/>
        <p:txBody>
          <a:bodyPr/>
          <a:lstStyle/>
          <a:p>
            <a:fld id="{618A672F-1179-4D3D-B513-FBDAD84E06C8}" type="datetimeFigureOut">
              <a:rPr lang="nl-NL" smtClean="0"/>
              <a:t>8-12-2022</a:t>
            </a:fld>
            <a:endParaRPr lang="nl-NL"/>
          </a:p>
        </p:txBody>
      </p:sp>
      <p:sp>
        <p:nvSpPr>
          <p:cNvPr id="6" name="Footer Placeholder 5">
            <a:extLst>
              <a:ext uri="{FF2B5EF4-FFF2-40B4-BE49-F238E27FC236}">
                <a16:creationId xmlns:a16="http://schemas.microsoft.com/office/drawing/2014/main" id="{A26912AE-41BF-4E5D-AE91-8F279A325492}"/>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B7B137AF-6960-44A5-8A66-28D4FA4A4AF7}"/>
              </a:ext>
            </a:extLst>
          </p:cNvPr>
          <p:cNvSpPr>
            <a:spLocks noGrp="1"/>
          </p:cNvSpPr>
          <p:nvPr>
            <p:ph type="sldNum" sz="quarter" idx="12"/>
          </p:nvPr>
        </p:nvSpPr>
        <p:spPr/>
        <p:txBody>
          <a:bodyPr/>
          <a:lstStyle/>
          <a:p>
            <a:fld id="{E43BCF87-44B2-4088-B940-39E639F77595}" type="slidenum">
              <a:rPr lang="nl-NL" smtClean="0"/>
              <a:t>‹#›</a:t>
            </a:fld>
            <a:endParaRPr lang="nl-NL"/>
          </a:p>
        </p:txBody>
      </p:sp>
    </p:spTree>
    <p:extLst>
      <p:ext uri="{BB962C8B-B14F-4D97-AF65-F5344CB8AC3E}">
        <p14:creationId xmlns:p14="http://schemas.microsoft.com/office/powerpoint/2010/main" val="184788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6D49-6A5B-4F3E-9E89-71A4FD74F49D}"/>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A8CFDC89-4FE5-472A-8EF3-CF60481A67D5}"/>
              </a:ext>
            </a:extLst>
          </p:cNvPr>
          <p:cNvSpPr>
            <a:spLocks noGrp="1"/>
          </p:cNvSpPr>
          <p:nvPr>
            <p:ph type="pic" idx="1"/>
          </p:nvPr>
        </p:nvSpPr>
        <p:spPr>
          <a:xfrm>
            <a:off x="5183190" y="987428"/>
            <a:ext cx="6172201" cy="4873625"/>
          </a:xfrm>
        </p:spPr>
        <p:txBody>
          <a:bodyPr/>
          <a:lstStyle>
            <a:lvl1pPr marL="0" indent="0">
              <a:buNone/>
              <a:defRPr sz="3200"/>
            </a:lvl1pPr>
            <a:lvl2pPr marL="457201" indent="0">
              <a:buNone/>
              <a:defRPr sz="2800"/>
            </a:lvl2pPr>
            <a:lvl3pPr marL="914399" indent="0">
              <a:buNone/>
              <a:defRPr sz="2400"/>
            </a:lvl3pPr>
            <a:lvl4pPr marL="1371600" indent="0">
              <a:buNone/>
              <a:defRPr sz="2000"/>
            </a:lvl4pPr>
            <a:lvl5pPr marL="1828800" indent="0">
              <a:buNone/>
              <a:defRPr sz="2000"/>
            </a:lvl5pPr>
            <a:lvl6pPr marL="2286001" indent="0">
              <a:buNone/>
              <a:defRPr sz="2000"/>
            </a:lvl6pPr>
            <a:lvl7pPr marL="2743201" indent="0">
              <a:buNone/>
              <a:defRPr sz="2000"/>
            </a:lvl7pPr>
            <a:lvl8pPr marL="3200400" indent="0">
              <a:buNone/>
              <a:defRPr sz="2000"/>
            </a:lvl8pPr>
            <a:lvl9pPr marL="3657601" indent="0">
              <a:buNone/>
              <a:defRPr sz="2000"/>
            </a:lvl9pPr>
          </a:lstStyle>
          <a:p>
            <a:endParaRPr lang="nl-NL"/>
          </a:p>
        </p:txBody>
      </p:sp>
      <p:sp>
        <p:nvSpPr>
          <p:cNvPr id="4" name="Text Placeholder 3">
            <a:extLst>
              <a:ext uri="{FF2B5EF4-FFF2-40B4-BE49-F238E27FC236}">
                <a16:creationId xmlns:a16="http://schemas.microsoft.com/office/drawing/2014/main" id="{0B15CAFA-6BCD-4C87-B269-77F7505DEA31}"/>
              </a:ext>
            </a:extLst>
          </p:cNvPr>
          <p:cNvSpPr>
            <a:spLocks noGrp="1"/>
          </p:cNvSpPr>
          <p:nvPr>
            <p:ph type="body" sz="half" idx="2"/>
          </p:nvPr>
        </p:nvSpPr>
        <p:spPr>
          <a:xfrm>
            <a:off x="839791" y="2057400"/>
            <a:ext cx="3932236" cy="3811588"/>
          </a:xfrm>
        </p:spPr>
        <p:txBody>
          <a:bodyPr/>
          <a:lstStyle>
            <a:lvl1pPr marL="0" indent="0">
              <a:buNone/>
              <a:defRPr sz="1600"/>
            </a:lvl1pPr>
            <a:lvl2pPr marL="457201" indent="0">
              <a:buNone/>
              <a:defRPr sz="1401"/>
            </a:lvl2pPr>
            <a:lvl3pPr marL="914399" indent="0">
              <a:buNone/>
              <a:defRPr sz="1200"/>
            </a:lvl3pPr>
            <a:lvl4pPr marL="1371600" indent="0">
              <a:buNone/>
              <a:defRPr sz="1001"/>
            </a:lvl4pPr>
            <a:lvl5pPr marL="1828800" indent="0">
              <a:buNone/>
              <a:defRPr sz="1001"/>
            </a:lvl5pPr>
            <a:lvl6pPr marL="2286001" indent="0">
              <a:buNone/>
              <a:defRPr sz="1001"/>
            </a:lvl6pPr>
            <a:lvl7pPr marL="2743201" indent="0">
              <a:buNone/>
              <a:defRPr sz="1001"/>
            </a:lvl7pPr>
            <a:lvl8pPr marL="3200400" indent="0">
              <a:buNone/>
              <a:defRPr sz="1001"/>
            </a:lvl8pPr>
            <a:lvl9pPr marL="3657601"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164DF198-CE76-4B0F-878C-F99B07A2E3E0}"/>
              </a:ext>
            </a:extLst>
          </p:cNvPr>
          <p:cNvSpPr>
            <a:spLocks noGrp="1"/>
          </p:cNvSpPr>
          <p:nvPr>
            <p:ph type="dt" sz="half" idx="10"/>
          </p:nvPr>
        </p:nvSpPr>
        <p:spPr/>
        <p:txBody>
          <a:bodyPr/>
          <a:lstStyle/>
          <a:p>
            <a:fld id="{618A672F-1179-4D3D-B513-FBDAD84E06C8}" type="datetimeFigureOut">
              <a:rPr lang="nl-NL" smtClean="0"/>
              <a:t>8-12-2022</a:t>
            </a:fld>
            <a:endParaRPr lang="nl-NL"/>
          </a:p>
        </p:txBody>
      </p:sp>
      <p:sp>
        <p:nvSpPr>
          <p:cNvPr id="6" name="Footer Placeholder 5">
            <a:extLst>
              <a:ext uri="{FF2B5EF4-FFF2-40B4-BE49-F238E27FC236}">
                <a16:creationId xmlns:a16="http://schemas.microsoft.com/office/drawing/2014/main" id="{732C520E-745C-48A7-A4DE-0EC56763826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1AB3527-78D4-40C5-A8A4-16CB27F80AF7}"/>
              </a:ext>
            </a:extLst>
          </p:cNvPr>
          <p:cNvSpPr>
            <a:spLocks noGrp="1"/>
          </p:cNvSpPr>
          <p:nvPr>
            <p:ph type="sldNum" sz="quarter" idx="12"/>
          </p:nvPr>
        </p:nvSpPr>
        <p:spPr/>
        <p:txBody>
          <a:bodyPr/>
          <a:lstStyle/>
          <a:p>
            <a:fld id="{E43BCF87-44B2-4088-B940-39E639F77595}" type="slidenum">
              <a:rPr lang="nl-NL" smtClean="0"/>
              <a:t>‹#›</a:t>
            </a:fld>
            <a:endParaRPr lang="nl-NL"/>
          </a:p>
        </p:txBody>
      </p:sp>
    </p:spTree>
    <p:extLst>
      <p:ext uri="{BB962C8B-B14F-4D97-AF65-F5344CB8AC3E}">
        <p14:creationId xmlns:p14="http://schemas.microsoft.com/office/powerpoint/2010/main" val="288685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79A36-2BFE-4271-8FF6-4B1C1C0E7111}"/>
              </a:ext>
            </a:extLst>
          </p:cNvPr>
          <p:cNvSpPr>
            <a:spLocks noGrp="1"/>
          </p:cNvSpPr>
          <p:nvPr>
            <p:ph type="title"/>
          </p:nvPr>
        </p:nvSpPr>
        <p:spPr>
          <a:xfrm>
            <a:off x="838204" y="365128"/>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F6958A59-6DDB-44EF-B2EA-56B31A9BBF9D}"/>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AD7B724-1974-43B8-ABEC-C9AB4900840C}"/>
              </a:ext>
            </a:extLst>
          </p:cNvPr>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A672F-1179-4D3D-B513-FBDAD84E06C8}" type="datetimeFigureOut">
              <a:rPr lang="nl-NL" smtClean="0"/>
              <a:t>8-12-2022</a:t>
            </a:fld>
            <a:endParaRPr lang="nl-NL"/>
          </a:p>
        </p:txBody>
      </p:sp>
      <p:sp>
        <p:nvSpPr>
          <p:cNvPr id="5" name="Footer Placeholder 4">
            <a:extLst>
              <a:ext uri="{FF2B5EF4-FFF2-40B4-BE49-F238E27FC236}">
                <a16:creationId xmlns:a16="http://schemas.microsoft.com/office/drawing/2014/main" id="{9034F460-D703-4898-9624-5265720500DE}"/>
              </a:ext>
            </a:extLst>
          </p:cNvPr>
          <p:cNvSpPr>
            <a:spLocks noGrp="1"/>
          </p:cNvSpPr>
          <p:nvPr>
            <p:ph type="ftr" sz="quarter" idx="3"/>
          </p:nvPr>
        </p:nvSpPr>
        <p:spPr>
          <a:xfrm>
            <a:off x="4038604"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1E3D16A1-7659-4023-8AA5-274D0815B241}"/>
              </a:ext>
            </a:extLst>
          </p:cNvPr>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BCF87-44B2-4088-B940-39E639F77595}" type="slidenum">
              <a:rPr lang="nl-NL" smtClean="0"/>
              <a:t>‹#›</a:t>
            </a:fld>
            <a:endParaRPr lang="nl-NL"/>
          </a:p>
        </p:txBody>
      </p:sp>
    </p:spTree>
    <p:extLst>
      <p:ext uri="{BB962C8B-B14F-4D97-AF65-F5344CB8AC3E}">
        <p14:creationId xmlns:p14="http://schemas.microsoft.com/office/powerpoint/2010/main" val="4016537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9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1" indent="-228601" algn="l" defTabSz="91439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1" indent="-228601" algn="l" defTabSz="91439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1" indent="-228601" algn="l" defTabSz="91439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1" indent="-228601"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01" indent="-228601"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01" indent="-228601"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1" indent="-228601"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1" indent="-228601"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1"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nl-NL"/>
      </a:defPPr>
      <a:lvl1pPr marL="0" algn="l" defTabSz="914399" rtl="0" eaLnBrk="1" latinLnBrk="0" hangingPunct="1">
        <a:defRPr sz="1801" kern="1200">
          <a:solidFill>
            <a:schemeClr val="tx1"/>
          </a:solidFill>
          <a:latin typeface="+mn-lt"/>
          <a:ea typeface="+mn-ea"/>
          <a:cs typeface="+mn-cs"/>
        </a:defRPr>
      </a:lvl1pPr>
      <a:lvl2pPr marL="457201" algn="l" defTabSz="914399" rtl="0" eaLnBrk="1" latinLnBrk="0" hangingPunct="1">
        <a:defRPr sz="1801" kern="1200">
          <a:solidFill>
            <a:schemeClr val="tx1"/>
          </a:solidFill>
          <a:latin typeface="+mn-lt"/>
          <a:ea typeface="+mn-ea"/>
          <a:cs typeface="+mn-cs"/>
        </a:defRPr>
      </a:lvl2pPr>
      <a:lvl3pPr marL="914399" algn="l" defTabSz="914399" rtl="0" eaLnBrk="1" latinLnBrk="0" hangingPunct="1">
        <a:defRPr sz="1801" kern="1200">
          <a:solidFill>
            <a:schemeClr val="tx1"/>
          </a:solidFill>
          <a:latin typeface="+mn-lt"/>
          <a:ea typeface="+mn-ea"/>
          <a:cs typeface="+mn-cs"/>
        </a:defRPr>
      </a:lvl3pPr>
      <a:lvl4pPr marL="1371600" algn="l" defTabSz="914399" rtl="0" eaLnBrk="1" latinLnBrk="0" hangingPunct="1">
        <a:defRPr sz="1801" kern="1200">
          <a:solidFill>
            <a:schemeClr val="tx1"/>
          </a:solidFill>
          <a:latin typeface="+mn-lt"/>
          <a:ea typeface="+mn-ea"/>
          <a:cs typeface="+mn-cs"/>
        </a:defRPr>
      </a:lvl4pPr>
      <a:lvl5pPr marL="1828800" algn="l" defTabSz="914399" rtl="0" eaLnBrk="1" latinLnBrk="0" hangingPunct="1">
        <a:defRPr sz="1801" kern="1200">
          <a:solidFill>
            <a:schemeClr val="tx1"/>
          </a:solidFill>
          <a:latin typeface="+mn-lt"/>
          <a:ea typeface="+mn-ea"/>
          <a:cs typeface="+mn-cs"/>
        </a:defRPr>
      </a:lvl5pPr>
      <a:lvl6pPr marL="2286001" algn="l" defTabSz="914399" rtl="0" eaLnBrk="1" latinLnBrk="0" hangingPunct="1">
        <a:defRPr sz="1801" kern="1200">
          <a:solidFill>
            <a:schemeClr val="tx1"/>
          </a:solidFill>
          <a:latin typeface="+mn-lt"/>
          <a:ea typeface="+mn-ea"/>
          <a:cs typeface="+mn-cs"/>
        </a:defRPr>
      </a:lvl6pPr>
      <a:lvl7pPr marL="2743201" algn="l" defTabSz="914399" rtl="0" eaLnBrk="1" latinLnBrk="0" hangingPunct="1">
        <a:defRPr sz="1801" kern="1200">
          <a:solidFill>
            <a:schemeClr val="tx1"/>
          </a:solidFill>
          <a:latin typeface="+mn-lt"/>
          <a:ea typeface="+mn-ea"/>
          <a:cs typeface="+mn-cs"/>
        </a:defRPr>
      </a:lvl7pPr>
      <a:lvl8pPr marL="3200400" algn="l" defTabSz="914399" rtl="0" eaLnBrk="1" latinLnBrk="0" hangingPunct="1">
        <a:defRPr sz="1801" kern="1200">
          <a:solidFill>
            <a:schemeClr val="tx1"/>
          </a:solidFill>
          <a:latin typeface="+mn-lt"/>
          <a:ea typeface="+mn-ea"/>
          <a:cs typeface="+mn-cs"/>
        </a:defRPr>
      </a:lvl8pPr>
      <a:lvl9pPr marL="3657601" algn="l" defTabSz="91439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934F4D4-5120-4DB0-A1A5-45AF1AD214C4}"/>
              </a:ext>
            </a:extLst>
          </p:cNvPr>
          <p:cNvSpPr>
            <a:spLocks noGrp="1"/>
          </p:cNvSpPr>
          <p:nvPr>
            <p:ph type="title"/>
          </p:nvPr>
        </p:nvSpPr>
        <p:spPr>
          <a:xfrm>
            <a:off x="838204" y="365128"/>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AA582CD-2181-4B57-9F54-5AAAFBD05369}"/>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3AE52A8-C4B4-454E-AB47-713799287A56}"/>
              </a:ext>
            </a:extLst>
          </p:cNvPr>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FC9D9-92E6-43C6-BD8C-9F7CEB334AE4}" type="datetimeFigureOut">
              <a:rPr lang="nl-NL" smtClean="0"/>
              <a:t>8-12-2022</a:t>
            </a:fld>
            <a:endParaRPr lang="nl-NL"/>
          </a:p>
        </p:txBody>
      </p:sp>
      <p:sp>
        <p:nvSpPr>
          <p:cNvPr id="5" name="Tijdelijke aanduiding voor voettekst 4">
            <a:extLst>
              <a:ext uri="{FF2B5EF4-FFF2-40B4-BE49-F238E27FC236}">
                <a16:creationId xmlns:a16="http://schemas.microsoft.com/office/drawing/2014/main" id="{879502AE-9127-4CB7-81C2-A712CA620773}"/>
              </a:ext>
            </a:extLst>
          </p:cNvPr>
          <p:cNvSpPr>
            <a:spLocks noGrp="1"/>
          </p:cNvSpPr>
          <p:nvPr>
            <p:ph type="ftr" sz="quarter" idx="3"/>
          </p:nvPr>
        </p:nvSpPr>
        <p:spPr>
          <a:xfrm>
            <a:off x="4038604"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35358C0-2552-47DE-B52C-513EC43E9818}"/>
              </a:ext>
            </a:extLst>
          </p:cNvPr>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58EF7-7900-4791-AAD8-72C9E28267B4}" type="slidenum">
              <a:rPr lang="nl-NL" smtClean="0"/>
              <a:t>‹#›</a:t>
            </a:fld>
            <a:endParaRPr lang="nl-NL"/>
          </a:p>
        </p:txBody>
      </p:sp>
    </p:spTree>
    <p:extLst>
      <p:ext uri="{BB962C8B-B14F-4D97-AF65-F5344CB8AC3E}">
        <p14:creationId xmlns:p14="http://schemas.microsoft.com/office/powerpoint/2010/main" val="3726838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1" indent="-228601" algn="l" defTabSz="91439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1" indent="-228601" algn="l" defTabSz="91439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1" indent="-228601" algn="l" defTabSz="91439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1" indent="-228601"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01" indent="-228601"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01" indent="-228601"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1" indent="-228601"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1" indent="-228601"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1"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nl-NL"/>
      </a:defPPr>
      <a:lvl1pPr marL="0" algn="l" defTabSz="914399" rtl="0" eaLnBrk="1" latinLnBrk="0" hangingPunct="1">
        <a:defRPr sz="1801" kern="1200">
          <a:solidFill>
            <a:schemeClr val="tx1"/>
          </a:solidFill>
          <a:latin typeface="+mn-lt"/>
          <a:ea typeface="+mn-ea"/>
          <a:cs typeface="+mn-cs"/>
        </a:defRPr>
      </a:lvl1pPr>
      <a:lvl2pPr marL="457201" algn="l" defTabSz="914399" rtl="0" eaLnBrk="1" latinLnBrk="0" hangingPunct="1">
        <a:defRPr sz="1801" kern="1200">
          <a:solidFill>
            <a:schemeClr val="tx1"/>
          </a:solidFill>
          <a:latin typeface="+mn-lt"/>
          <a:ea typeface="+mn-ea"/>
          <a:cs typeface="+mn-cs"/>
        </a:defRPr>
      </a:lvl2pPr>
      <a:lvl3pPr marL="914399" algn="l" defTabSz="914399" rtl="0" eaLnBrk="1" latinLnBrk="0" hangingPunct="1">
        <a:defRPr sz="1801" kern="1200">
          <a:solidFill>
            <a:schemeClr val="tx1"/>
          </a:solidFill>
          <a:latin typeface="+mn-lt"/>
          <a:ea typeface="+mn-ea"/>
          <a:cs typeface="+mn-cs"/>
        </a:defRPr>
      </a:lvl3pPr>
      <a:lvl4pPr marL="1371600" algn="l" defTabSz="914399" rtl="0" eaLnBrk="1" latinLnBrk="0" hangingPunct="1">
        <a:defRPr sz="1801" kern="1200">
          <a:solidFill>
            <a:schemeClr val="tx1"/>
          </a:solidFill>
          <a:latin typeface="+mn-lt"/>
          <a:ea typeface="+mn-ea"/>
          <a:cs typeface="+mn-cs"/>
        </a:defRPr>
      </a:lvl4pPr>
      <a:lvl5pPr marL="1828800" algn="l" defTabSz="914399" rtl="0" eaLnBrk="1" latinLnBrk="0" hangingPunct="1">
        <a:defRPr sz="1801" kern="1200">
          <a:solidFill>
            <a:schemeClr val="tx1"/>
          </a:solidFill>
          <a:latin typeface="+mn-lt"/>
          <a:ea typeface="+mn-ea"/>
          <a:cs typeface="+mn-cs"/>
        </a:defRPr>
      </a:lvl5pPr>
      <a:lvl6pPr marL="2286001" algn="l" defTabSz="914399" rtl="0" eaLnBrk="1" latinLnBrk="0" hangingPunct="1">
        <a:defRPr sz="1801" kern="1200">
          <a:solidFill>
            <a:schemeClr val="tx1"/>
          </a:solidFill>
          <a:latin typeface="+mn-lt"/>
          <a:ea typeface="+mn-ea"/>
          <a:cs typeface="+mn-cs"/>
        </a:defRPr>
      </a:lvl6pPr>
      <a:lvl7pPr marL="2743201" algn="l" defTabSz="914399" rtl="0" eaLnBrk="1" latinLnBrk="0" hangingPunct="1">
        <a:defRPr sz="1801" kern="1200">
          <a:solidFill>
            <a:schemeClr val="tx1"/>
          </a:solidFill>
          <a:latin typeface="+mn-lt"/>
          <a:ea typeface="+mn-ea"/>
          <a:cs typeface="+mn-cs"/>
        </a:defRPr>
      </a:lvl7pPr>
      <a:lvl8pPr marL="3200400" algn="l" defTabSz="914399" rtl="0" eaLnBrk="1" latinLnBrk="0" hangingPunct="1">
        <a:defRPr sz="1801" kern="1200">
          <a:solidFill>
            <a:schemeClr val="tx1"/>
          </a:solidFill>
          <a:latin typeface="+mn-lt"/>
          <a:ea typeface="+mn-ea"/>
          <a:cs typeface="+mn-cs"/>
        </a:defRPr>
      </a:lvl8pPr>
      <a:lvl9pPr marL="3657601" algn="l" defTabSz="91439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mc/articles/PMC6735033/#r1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www.projectenportfolio.nl/images/e/e7/Format_verkenning_wereldbeelden.pdf" TargetMode="External"/><Relationship Id="rId5" Type="http://schemas.openxmlformats.org/officeDocument/2006/relationships/hyperlink" Target="https://www.projectenportfolio.nl/images/9/9c/Topiclist_verkenning_wereldbeelden.pdf"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rojectenportfolio.nl/images/e/e7/Format_verkenning_wereldbeelden.pdf" TargetMode="External"/><Relationship Id="rId2" Type="http://schemas.openxmlformats.org/officeDocument/2006/relationships/hyperlink" Target="https://www.projectenportfolio.nl/images/9/9c/Topiclist_verkenning_wereldbeelde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rojectenportfolio.nl/images/0/0b/Informatie_en_tips_voor_het_voeren_van_goede_gesprekken.pdf" TargetMode="External"/><Relationship Id="rId2" Type="http://schemas.openxmlformats.org/officeDocument/2006/relationships/hyperlink" Target="https://doi.org/10.1073/pnas.132166411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verbaltovisual.com/sketchnotin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researchgate.net/publication/257664900_How_People_Use_Rich_Pictures_to_Help_Them_Think_and_Act" TargetMode="External"/><Relationship Id="rId5" Type="http://schemas.openxmlformats.org/officeDocument/2006/relationships/hyperlink" Target="https://www.betterevaluation.org/en/evaluation-options/richpictures" TargetMode="External"/><Relationship Id="rId4" Type="http://schemas.openxmlformats.org/officeDocument/2006/relationships/hyperlink" Target="http://www.burobrand.n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272E-4EE6-490E-883F-A88391F3FEBF}"/>
              </a:ext>
            </a:extLst>
          </p:cNvPr>
          <p:cNvSpPr>
            <a:spLocks noGrp="1"/>
          </p:cNvSpPr>
          <p:nvPr>
            <p:ph type="ctrTitle"/>
          </p:nvPr>
        </p:nvSpPr>
        <p:spPr>
          <a:xfrm>
            <a:off x="1524000" y="1122363"/>
            <a:ext cx="9144000" cy="1836497"/>
          </a:xfrm>
        </p:spPr>
        <p:txBody>
          <a:bodyPr/>
          <a:lstStyle/>
          <a:p>
            <a:r>
              <a:rPr lang="en-US" dirty="0" err="1"/>
              <a:t>Facilitatorsgids</a:t>
            </a:r>
            <a:endParaRPr lang="nl-NL" dirty="0"/>
          </a:p>
        </p:txBody>
      </p:sp>
      <p:sp>
        <p:nvSpPr>
          <p:cNvPr id="8" name="TextBox 7">
            <a:extLst>
              <a:ext uri="{FF2B5EF4-FFF2-40B4-BE49-F238E27FC236}">
                <a16:creationId xmlns:a16="http://schemas.microsoft.com/office/drawing/2014/main" id="{A5E572EB-DBA0-4428-93E4-506D78348EA8}"/>
              </a:ext>
            </a:extLst>
          </p:cNvPr>
          <p:cNvSpPr txBox="1"/>
          <p:nvPr/>
        </p:nvSpPr>
        <p:spPr>
          <a:xfrm>
            <a:off x="1649506" y="4069977"/>
            <a:ext cx="8892988" cy="1477328"/>
          </a:xfrm>
          <a:prstGeom prst="rect">
            <a:avLst/>
          </a:prstGeom>
          <a:noFill/>
        </p:spPr>
        <p:txBody>
          <a:bodyPr wrap="square" rtlCol="0">
            <a:spAutoFit/>
          </a:bodyPr>
          <a:lstStyle/>
          <a:p>
            <a:pPr algn="ctr"/>
            <a:r>
              <a:rPr lang="nl-NL" dirty="0"/>
              <a:t>Aanpak, tips en tool om samen met berokkenen uit maatschappelijke vraagstukken bewegingsruimte te creëren en breed gedragen oplossingen te vinden</a:t>
            </a:r>
          </a:p>
          <a:p>
            <a:pPr algn="ctr"/>
            <a:endParaRPr lang="nl-NL" dirty="0"/>
          </a:p>
          <a:p>
            <a:pPr algn="ctr"/>
            <a:endParaRPr lang="nl-NL" dirty="0"/>
          </a:p>
          <a:p>
            <a:pPr algn="ctr"/>
            <a:r>
              <a:rPr lang="nl-NL" dirty="0"/>
              <a:t>Lectoraat Expertise </a:t>
            </a:r>
            <a:r>
              <a:rPr lang="nl-NL" dirty="0" err="1"/>
              <a:t>and</a:t>
            </a:r>
            <a:r>
              <a:rPr lang="nl-NL" dirty="0"/>
              <a:t> </a:t>
            </a:r>
            <a:r>
              <a:rPr lang="nl-NL" dirty="0" err="1"/>
              <a:t>Valorisation</a:t>
            </a:r>
            <a:r>
              <a:rPr lang="nl-NL" dirty="0"/>
              <a:t> Management, HZ University of Applied Sciences</a:t>
            </a:r>
          </a:p>
        </p:txBody>
      </p:sp>
      <p:sp>
        <p:nvSpPr>
          <p:cNvPr id="3" name="TextBox 2">
            <a:extLst>
              <a:ext uri="{FF2B5EF4-FFF2-40B4-BE49-F238E27FC236}">
                <a16:creationId xmlns:a16="http://schemas.microsoft.com/office/drawing/2014/main" id="{783D5F52-CE14-46EA-9F40-E5370F4553E9}"/>
              </a:ext>
            </a:extLst>
          </p:cNvPr>
          <p:cNvSpPr txBox="1"/>
          <p:nvPr/>
        </p:nvSpPr>
        <p:spPr>
          <a:xfrm>
            <a:off x="148510" y="208657"/>
            <a:ext cx="7504620" cy="276999"/>
          </a:xfrm>
          <a:prstGeom prst="rect">
            <a:avLst/>
          </a:prstGeom>
          <a:noFill/>
        </p:spPr>
        <p:txBody>
          <a:bodyPr wrap="square" rtlCol="0">
            <a:spAutoFit/>
          </a:bodyPr>
          <a:lstStyle/>
          <a:p>
            <a:r>
              <a:rPr lang="nl-NL" sz="1200" dirty="0">
                <a:solidFill>
                  <a:srgbClr val="FF0000"/>
                </a:solidFill>
              </a:rPr>
              <a:t>Wens: visualisaties / ruimte / ‘lucht’ toevoegen zodat de gids inspireert en aantrekkelijker wordt om te lezen</a:t>
            </a:r>
          </a:p>
        </p:txBody>
      </p:sp>
    </p:spTree>
    <p:extLst>
      <p:ext uri="{BB962C8B-B14F-4D97-AF65-F5344CB8AC3E}">
        <p14:creationId xmlns:p14="http://schemas.microsoft.com/office/powerpoint/2010/main" val="1194087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24F9-FC3D-4C25-970E-62740433EDF7}"/>
              </a:ext>
            </a:extLst>
          </p:cNvPr>
          <p:cNvSpPr>
            <a:spLocks noGrp="1"/>
          </p:cNvSpPr>
          <p:nvPr>
            <p:ph type="title"/>
          </p:nvPr>
        </p:nvSpPr>
        <p:spPr>
          <a:xfrm>
            <a:off x="326432" y="0"/>
            <a:ext cx="10515600" cy="1325563"/>
          </a:xfrm>
        </p:spPr>
        <p:txBody>
          <a:bodyPr/>
          <a:lstStyle/>
          <a:p>
            <a:r>
              <a:rPr lang="en-US" dirty="0" err="1"/>
              <a:t>Een</a:t>
            </a:r>
            <a:r>
              <a:rPr lang="en-US" dirty="0"/>
              <a:t> </a:t>
            </a:r>
            <a:r>
              <a:rPr lang="en-US" dirty="0" err="1"/>
              <a:t>eerste</a:t>
            </a:r>
            <a:r>
              <a:rPr lang="en-US" dirty="0"/>
              <a:t> </a:t>
            </a:r>
            <a:r>
              <a:rPr lang="en-US" dirty="0" err="1"/>
              <a:t>beeld</a:t>
            </a:r>
            <a:r>
              <a:rPr lang="en-US" dirty="0"/>
              <a:t> </a:t>
            </a:r>
            <a:r>
              <a:rPr lang="en-US" dirty="0" err="1"/>
              <a:t>schetsen</a:t>
            </a:r>
            <a:r>
              <a:rPr lang="en-US" dirty="0"/>
              <a:t> - </a:t>
            </a:r>
            <a:r>
              <a:rPr lang="en-US" dirty="0" err="1"/>
              <a:t>voorbeeld</a:t>
            </a:r>
            <a:endParaRPr lang="nl-NL" dirty="0">
              <a:highlight>
                <a:srgbClr val="CCFFCC"/>
              </a:highlight>
            </a:endParaRPr>
          </a:p>
        </p:txBody>
      </p:sp>
      <p:sp>
        <p:nvSpPr>
          <p:cNvPr id="5" name="Rectangle 4">
            <a:extLst>
              <a:ext uri="{FF2B5EF4-FFF2-40B4-BE49-F238E27FC236}">
                <a16:creationId xmlns:a16="http://schemas.microsoft.com/office/drawing/2014/main" id="{E4060D3F-AB44-4AA5-A0FA-4828CDD3D4BF}"/>
              </a:ext>
            </a:extLst>
          </p:cNvPr>
          <p:cNvSpPr/>
          <p:nvPr/>
        </p:nvSpPr>
        <p:spPr>
          <a:xfrm>
            <a:off x="11116007" y="152475"/>
            <a:ext cx="932556" cy="568298"/>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Voorbeeld casus</a:t>
            </a:r>
          </a:p>
        </p:txBody>
      </p:sp>
      <p:sp>
        <p:nvSpPr>
          <p:cNvPr id="10" name="Content Placeholder 2">
            <a:extLst>
              <a:ext uri="{FF2B5EF4-FFF2-40B4-BE49-F238E27FC236}">
                <a16:creationId xmlns:a16="http://schemas.microsoft.com/office/drawing/2014/main" id="{E6021D37-7153-4A78-8CE7-1466473D7BDD}"/>
              </a:ext>
            </a:extLst>
          </p:cNvPr>
          <p:cNvSpPr>
            <a:spLocks noGrp="1"/>
          </p:cNvSpPr>
          <p:nvPr>
            <p:ph idx="1"/>
          </p:nvPr>
        </p:nvSpPr>
        <p:spPr>
          <a:xfrm>
            <a:off x="326432" y="1171231"/>
            <a:ext cx="10515600" cy="5686769"/>
          </a:xfrm>
        </p:spPr>
        <p:txBody>
          <a:bodyPr numCol="2" spcCol="360000">
            <a:normAutofit fontScale="92500" lnSpcReduction="10000"/>
          </a:bodyPr>
          <a:lstStyle/>
          <a:p>
            <a:pPr marL="0" indent="0">
              <a:buNone/>
            </a:pPr>
            <a:r>
              <a:rPr lang="en-US" sz="1400" dirty="0" err="1"/>
              <a:t>Aan</a:t>
            </a:r>
            <a:r>
              <a:rPr lang="en-US" sz="1400" dirty="0"/>
              <a:t> de start van het living lab </a:t>
            </a:r>
            <a:r>
              <a:rPr lang="en-US" sz="1400" dirty="0" err="1"/>
              <a:t>spraken</a:t>
            </a:r>
            <a:r>
              <a:rPr lang="en-US" sz="1400" dirty="0"/>
              <a:t> de </a:t>
            </a:r>
            <a:r>
              <a:rPr lang="en-US" sz="1400" dirty="0" err="1"/>
              <a:t>studenten</a:t>
            </a:r>
            <a:r>
              <a:rPr lang="en-US" sz="1400" dirty="0"/>
              <a:t> met twee </a:t>
            </a:r>
            <a:r>
              <a:rPr lang="en-US" sz="1400" dirty="0" err="1"/>
              <a:t>afgevaardigden</a:t>
            </a:r>
            <a:r>
              <a:rPr lang="en-US" sz="1400" dirty="0"/>
              <a:t> van de </a:t>
            </a:r>
            <a:r>
              <a:rPr lang="en-US" sz="1400" dirty="0" err="1"/>
              <a:t>netwerkorganisatie</a:t>
            </a:r>
            <a:r>
              <a:rPr lang="en-US" sz="1400" dirty="0"/>
              <a:t>. Zij </a:t>
            </a:r>
            <a:r>
              <a:rPr lang="en-US" sz="1400" dirty="0" err="1"/>
              <a:t>hadden</a:t>
            </a:r>
            <a:r>
              <a:rPr lang="en-US" sz="1400" dirty="0"/>
              <a:t> met de </a:t>
            </a:r>
            <a:r>
              <a:rPr lang="en-US" sz="1400" dirty="0" err="1"/>
              <a:t>directeur</a:t>
            </a:r>
            <a:r>
              <a:rPr lang="en-US" sz="1400" dirty="0"/>
              <a:t> van het </a:t>
            </a:r>
            <a:r>
              <a:rPr lang="en-US" sz="1400" dirty="0" err="1"/>
              <a:t>transportbedrijf</a:t>
            </a:r>
            <a:r>
              <a:rPr lang="en-US" sz="1400" dirty="0"/>
              <a:t> </a:t>
            </a:r>
            <a:r>
              <a:rPr lang="en-US" sz="1400" dirty="0" err="1"/>
              <a:t>gesproken</a:t>
            </a:r>
            <a:r>
              <a:rPr lang="en-US" sz="1400" dirty="0"/>
              <a:t> over </a:t>
            </a:r>
            <a:r>
              <a:rPr lang="en-US" sz="1400" dirty="0" err="1"/>
              <a:t>zijn</a:t>
            </a:r>
            <a:r>
              <a:rPr lang="en-US" sz="1400" dirty="0"/>
              <a:t> wens </a:t>
            </a:r>
            <a:r>
              <a:rPr lang="en-US" sz="1400" dirty="0" err="1"/>
              <a:t>omtrent</a:t>
            </a:r>
            <a:r>
              <a:rPr lang="en-US" sz="1400" dirty="0"/>
              <a:t> de clean energy hub. Op </a:t>
            </a:r>
            <a:r>
              <a:rPr lang="en-US" sz="1400" dirty="0" err="1"/>
              <a:t>hun</a:t>
            </a:r>
            <a:r>
              <a:rPr lang="en-US" sz="1400" dirty="0"/>
              <a:t> </a:t>
            </a:r>
            <a:r>
              <a:rPr lang="en-US" sz="1400" dirty="0" err="1"/>
              <a:t>beurt</a:t>
            </a:r>
            <a:r>
              <a:rPr lang="en-US" sz="1400" dirty="0"/>
              <a:t> </a:t>
            </a:r>
            <a:r>
              <a:rPr lang="en-US" sz="1400" dirty="0" err="1"/>
              <a:t>deelden</a:t>
            </a:r>
            <a:r>
              <a:rPr lang="en-US" sz="1400" dirty="0"/>
              <a:t> </a:t>
            </a:r>
            <a:r>
              <a:rPr lang="en-US" sz="1400" dirty="0" err="1"/>
              <a:t>zij</a:t>
            </a:r>
            <a:r>
              <a:rPr lang="en-US" sz="1400" dirty="0"/>
              <a:t> </a:t>
            </a:r>
            <a:r>
              <a:rPr lang="en-US" sz="1400" dirty="0" err="1"/>
              <a:t>hun</a:t>
            </a:r>
            <a:r>
              <a:rPr lang="en-US" sz="1400" dirty="0"/>
              <a:t> </a:t>
            </a:r>
            <a:r>
              <a:rPr lang="en-US" sz="1400" dirty="0" err="1"/>
              <a:t>interpretatie</a:t>
            </a:r>
            <a:r>
              <a:rPr lang="en-US" sz="1400" dirty="0"/>
              <a:t> van </a:t>
            </a:r>
            <a:r>
              <a:rPr lang="en-US" sz="1400" dirty="0" err="1"/>
              <a:t>zijn</a:t>
            </a:r>
            <a:r>
              <a:rPr lang="en-US" sz="1400" dirty="0"/>
              <a:t> </a:t>
            </a:r>
            <a:r>
              <a:rPr lang="en-US" sz="1400" dirty="0" err="1"/>
              <a:t>verhaal</a:t>
            </a:r>
            <a:r>
              <a:rPr lang="en-US" sz="1400" dirty="0"/>
              <a:t> </a:t>
            </a:r>
            <a:r>
              <a:rPr lang="en-US" sz="1400" dirty="0" err="1"/>
              <a:t>en</a:t>
            </a:r>
            <a:r>
              <a:rPr lang="en-US" sz="1400" dirty="0"/>
              <a:t> </a:t>
            </a:r>
            <a:r>
              <a:rPr lang="en-US" sz="1400" dirty="0" err="1"/>
              <a:t>hun</a:t>
            </a:r>
            <a:r>
              <a:rPr lang="en-US" sz="1400" dirty="0"/>
              <a:t> eigen </a:t>
            </a:r>
            <a:r>
              <a:rPr lang="en-US" sz="1400" dirty="0" err="1"/>
              <a:t>ideëen</a:t>
            </a:r>
            <a:r>
              <a:rPr lang="en-US" sz="1400" dirty="0"/>
              <a:t> </a:t>
            </a:r>
            <a:r>
              <a:rPr lang="en-US" sz="1400" dirty="0" err="1"/>
              <a:t>daarbij</a:t>
            </a:r>
            <a:r>
              <a:rPr lang="en-US" sz="1400" dirty="0"/>
              <a:t> met de </a:t>
            </a:r>
            <a:r>
              <a:rPr lang="en-US" sz="1400" dirty="0" err="1"/>
              <a:t>studenten</a:t>
            </a:r>
            <a:r>
              <a:rPr lang="en-US" sz="1400" dirty="0"/>
              <a:t>. De </a:t>
            </a:r>
            <a:r>
              <a:rPr lang="en-US" sz="1400" dirty="0" err="1"/>
              <a:t>studenten</a:t>
            </a:r>
            <a:r>
              <a:rPr lang="en-US" sz="1400" dirty="0"/>
              <a:t> </a:t>
            </a:r>
            <a:r>
              <a:rPr lang="en-US" sz="1400" dirty="0" err="1"/>
              <a:t>kregen</a:t>
            </a:r>
            <a:r>
              <a:rPr lang="en-US" sz="1400" dirty="0"/>
              <a:t> </a:t>
            </a:r>
            <a:r>
              <a:rPr lang="en-US" sz="1400" dirty="0" err="1"/>
              <a:t>nadien</a:t>
            </a:r>
            <a:r>
              <a:rPr lang="en-US" sz="1400" dirty="0"/>
              <a:t> </a:t>
            </a:r>
            <a:r>
              <a:rPr lang="en-US" sz="1400" dirty="0" err="1"/>
              <a:t>tijd</a:t>
            </a:r>
            <a:r>
              <a:rPr lang="en-US" sz="1400" dirty="0"/>
              <a:t> om </a:t>
            </a:r>
            <a:r>
              <a:rPr lang="en-US" sz="1400" dirty="0" err="1"/>
              <a:t>zich</a:t>
            </a:r>
            <a:r>
              <a:rPr lang="en-US" sz="1400" dirty="0"/>
              <a:t> </a:t>
            </a:r>
            <a:r>
              <a:rPr lang="en-US" sz="1400" dirty="0" err="1"/>
              <a:t>te</a:t>
            </a:r>
            <a:r>
              <a:rPr lang="en-US" sz="1400" dirty="0"/>
              <a:t> </a:t>
            </a:r>
            <a:r>
              <a:rPr lang="en-US" sz="1400" dirty="0" err="1"/>
              <a:t>verdiepen</a:t>
            </a:r>
            <a:r>
              <a:rPr lang="en-US" sz="1400" dirty="0"/>
              <a:t> in het begrip clean energy hub </a:t>
            </a:r>
            <a:r>
              <a:rPr lang="en-US" sz="1400" dirty="0" err="1"/>
              <a:t>en</a:t>
            </a:r>
            <a:r>
              <a:rPr lang="en-US" sz="1400" dirty="0"/>
              <a:t> </a:t>
            </a:r>
            <a:r>
              <a:rPr lang="en-US" sz="1400" dirty="0" err="1"/>
              <a:t>zich</a:t>
            </a:r>
            <a:r>
              <a:rPr lang="en-US" sz="1400" dirty="0"/>
              <a:t> </a:t>
            </a:r>
            <a:r>
              <a:rPr lang="en-US" sz="1400" dirty="0" err="1"/>
              <a:t>voor</a:t>
            </a:r>
            <a:r>
              <a:rPr lang="en-US" sz="1400" dirty="0"/>
              <a:t> </a:t>
            </a:r>
            <a:r>
              <a:rPr lang="en-US" sz="1400" dirty="0" err="1"/>
              <a:t>te</a:t>
            </a:r>
            <a:r>
              <a:rPr lang="en-US" sz="1400" dirty="0"/>
              <a:t> </a:t>
            </a:r>
            <a:r>
              <a:rPr lang="en-US" sz="1400" dirty="0" err="1"/>
              <a:t>bereiden</a:t>
            </a:r>
            <a:r>
              <a:rPr lang="en-US" sz="1400" dirty="0"/>
              <a:t> op </a:t>
            </a:r>
            <a:r>
              <a:rPr lang="en-US" sz="1400" dirty="0" err="1"/>
              <a:t>een</a:t>
            </a:r>
            <a:r>
              <a:rPr lang="en-US" sz="1400" dirty="0"/>
              <a:t> </a:t>
            </a:r>
            <a:r>
              <a:rPr lang="en-US" sz="1400" dirty="0" err="1"/>
              <a:t>eerste</a:t>
            </a:r>
            <a:r>
              <a:rPr lang="en-US" sz="1400" dirty="0"/>
              <a:t> </a:t>
            </a:r>
            <a:r>
              <a:rPr lang="en-US" sz="1400" dirty="0" err="1"/>
              <a:t>gesprek</a:t>
            </a:r>
            <a:r>
              <a:rPr lang="en-US" sz="1400" dirty="0"/>
              <a:t> met de </a:t>
            </a:r>
            <a:r>
              <a:rPr lang="en-US" sz="1400" dirty="0" err="1"/>
              <a:t>directeur</a:t>
            </a:r>
            <a:r>
              <a:rPr lang="en-US" sz="1400" dirty="0"/>
              <a:t> van het </a:t>
            </a:r>
            <a:r>
              <a:rPr lang="en-US" sz="1400" dirty="0" err="1"/>
              <a:t>bedrijf</a:t>
            </a:r>
            <a:r>
              <a:rPr lang="en-US" sz="1400" dirty="0"/>
              <a:t>. </a:t>
            </a:r>
          </a:p>
          <a:p>
            <a:pPr marL="0" indent="0">
              <a:buNone/>
            </a:pPr>
            <a:r>
              <a:rPr lang="en-US" sz="1400" dirty="0" err="1"/>
              <a:t>Dit</a:t>
            </a:r>
            <a:r>
              <a:rPr lang="en-US" sz="1400" dirty="0"/>
              <a:t> </a:t>
            </a:r>
            <a:r>
              <a:rPr lang="en-US" sz="1400" dirty="0" err="1"/>
              <a:t>gesprek</a:t>
            </a:r>
            <a:r>
              <a:rPr lang="en-US" sz="1400" dirty="0"/>
              <a:t> was het </a:t>
            </a:r>
            <a:r>
              <a:rPr lang="en-US" sz="1400" dirty="0" err="1"/>
              <a:t>eerste</a:t>
            </a:r>
            <a:r>
              <a:rPr lang="en-US" sz="1400" dirty="0"/>
              <a:t> moment </a:t>
            </a:r>
            <a:r>
              <a:rPr lang="en-US" sz="1400" dirty="0" err="1"/>
              <a:t>waarop</a:t>
            </a:r>
            <a:r>
              <a:rPr lang="en-US" sz="1400" dirty="0"/>
              <a:t> de </a:t>
            </a:r>
            <a:r>
              <a:rPr lang="en-US" sz="1400" dirty="0" err="1"/>
              <a:t>studenten</a:t>
            </a:r>
            <a:r>
              <a:rPr lang="en-US" sz="1400" dirty="0"/>
              <a:t> </a:t>
            </a:r>
            <a:r>
              <a:rPr lang="en-US" sz="1400" dirty="0" err="1"/>
              <a:t>kennisnamen</a:t>
            </a:r>
            <a:r>
              <a:rPr lang="en-US" sz="1400" dirty="0"/>
              <a:t> van het </a:t>
            </a:r>
            <a:r>
              <a:rPr lang="en-US" sz="1400" dirty="0" err="1"/>
              <a:t>vraagstuk</a:t>
            </a:r>
            <a:r>
              <a:rPr lang="en-US" sz="1400" dirty="0"/>
              <a:t> </a:t>
            </a:r>
            <a:r>
              <a:rPr lang="en-US" sz="1400" dirty="0" err="1"/>
              <a:t>waar</a:t>
            </a:r>
            <a:r>
              <a:rPr lang="en-US" sz="1400" dirty="0"/>
              <a:t> </a:t>
            </a:r>
            <a:r>
              <a:rPr lang="en-US" sz="1400" dirty="0" err="1"/>
              <a:t>zij</a:t>
            </a:r>
            <a:r>
              <a:rPr lang="en-US" sz="1400" dirty="0"/>
              <a:t> </a:t>
            </a:r>
            <a:r>
              <a:rPr lang="en-US" sz="1400" dirty="0" err="1"/>
              <a:t>mee</a:t>
            </a:r>
            <a:r>
              <a:rPr lang="en-US" sz="1400" dirty="0"/>
              <a:t> </a:t>
            </a:r>
            <a:r>
              <a:rPr lang="en-US" sz="1400" dirty="0" err="1"/>
              <a:t>aan</a:t>
            </a:r>
            <a:r>
              <a:rPr lang="en-US" sz="1400" dirty="0"/>
              <a:t> de slag </a:t>
            </a:r>
            <a:r>
              <a:rPr lang="en-US" sz="1400" dirty="0" err="1"/>
              <a:t>gingen</a:t>
            </a:r>
            <a:r>
              <a:rPr lang="en-US" sz="1400" dirty="0"/>
              <a:t>. De </a:t>
            </a:r>
            <a:r>
              <a:rPr lang="en-US" sz="1400" dirty="0" err="1"/>
              <a:t>informatie</a:t>
            </a:r>
            <a:r>
              <a:rPr lang="en-US" sz="1400" dirty="0"/>
              <a:t> die </a:t>
            </a:r>
            <a:r>
              <a:rPr lang="en-US" sz="1400" dirty="0" err="1"/>
              <a:t>zij</a:t>
            </a:r>
            <a:r>
              <a:rPr lang="en-US" sz="1400" dirty="0"/>
              <a:t> </a:t>
            </a:r>
            <a:r>
              <a:rPr lang="en-US" sz="1400" dirty="0" err="1"/>
              <a:t>ontvingen</a:t>
            </a:r>
            <a:r>
              <a:rPr lang="en-US" sz="1400" dirty="0"/>
              <a:t>, de </a:t>
            </a:r>
            <a:r>
              <a:rPr lang="en-US" sz="1400" dirty="0" err="1"/>
              <a:t>manier</a:t>
            </a:r>
            <a:r>
              <a:rPr lang="en-US" sz="1400" dirty="0"/>
              <a:t> </a:t>
            </a:r>
            <a:r>
              <a:rPr lang="en-US" sz="1400" dirty="0" err="1"/>
              <a:t>waarop</a:t>
            </a:r>
            <a:r>
              <a:rPr lang="en-US" sz="1400" dirty="0"/>
              <a:t> </a:t>
            </a:r>
            <a:r>
              <a:rPr lang="en-US" sz="1400" dirty="0" err="1"/>
              <a:t>hierover</a:t>
            </a:r>
            <a:r>
              <a:rPr lang="en-US" sz="1400" dirty="0"/>
              <a:t> </a:t>
            </a:r>
            <a:r>
              <a:rPr lang="en-US" sz="1400" dirty="0" err="1"/>
              <a:t>werd</a:t>
            </a:r>
            <a:r>
              <a:rPr lang="en-US" sz="1400" dirty="0"/>
              <a:t> </a:t>
            </a:r>
            <a:r>
              <a:rPr lang="en-US" sz="1400" dirty="0" err="1"/>
              <a:t>gesproken</a:t>
            </a:r>
            <a:r>
              <a:rPr lang="en-US" sz="1400" dirty="0"/>
              <a:t>, </a:t>
            </a:r>
            <a:r>
              <a:rPr lang="en-US" sz="1400" dirty="0" err="1"/>
              <a:t>zorgde</a:t>
            </a:r>
            <a:r>
              <a:rPr lang="en-US" sz="1400" dirty="0"/>
              <a:t> </a:t>
            </a:r>
            <a:r>
              <a:rPr lang="en-US" sz="1400" dirty="0" err="1"/>
              <a:t>voor</a:t>
            </a:r>
            <a:r>
              <a:rPr lang="en-US" sz="1400" dirty="0"/>
              <a:t> </a:t>
            </a:r>
            <a:r>
              <a:rPr lang="en-US" sz="1400" dirty="0" err="1"/>
              <a:t>eerste</a:t>
            </a:r>
            <a:r>
              <a:rPr lang="en-US" sz="1400" dirty="0"/>
              <a:t> </a:t>
            </a:r>
            <a:r>
              <a:rPr lang="en-US" sz="1400" dirty="0" err="1"/>
              <a:t>beelden</a:t>
            </a:r>
            <a:r>
              <a:rPr lang="en-US" sz="1400" dirty="0"/>
              <a:t> in </a:t>
            </a:r>
            <a:r>
              <a:rPr lang="en-US" sz="1400" dirty="0" err="1"/>
              <a:t>hun</a:t>
            </a:r>
            <a:r>
              <a:rPr lang="en-US" sz="1400" dirty="0"/>
              <a:t> </a:t>
            </a:r>
            <a:r>
              <a:rPr lang="en-US" sz="1400" dirty="0" err="1"/>
              <a:t>hoofd</a:t>
            </a:r>
            <a:r>
              <a:rPr lang="en-US" sz="1400" dirty="0"/>
              <a:t>. </a:t>
            </a:r>
            <a:r>
              <a:rPr lang="en-US" sz="1400" dirty="0" err="1"/>
              <a:t>Dit</a:t>
            </a:r>
            <a:r>
              <a:rPr lang="en-US" sz="1400" dirty="0"/>
              <a:t> </a:t>
            </a:r>
            <a:r>
              <a:rPr lang="en-US" sz="1400" dirty="0" err="1"/>
              <a:t>beeld</a:t>
            </a:r>
            <a:r>
              <a:rPr lang="en-US" sz="1400" dirty="0"/>
              <a:t> </a:t>
            </a:r>
            <a:r>
              <a:rPr lang="en-US" sz="1400" dirty="0" err="1"/>
              <a:t>verrijkten</a:t>
            </a:r>
            <a:r>
              <a:rPr lang="en-US" sz="1400" dirty="0"/>
              <a:t> </a:t>
            </a:r>
            <a:r>
              <a:rPr lang="en-US" sz="1400" dirty="0" err="1"/>
              <a:t>zij</a:t>
            </a:r>
            <a:r>
              <a:rPr lang="en-US" sz="1400" dirty="0"/>
              <a:t> door op het internet </a:t>
            </a:r>
            <a:r>
              <a:rPr lang="en-US" sz="1400" dirty="0" err="1"/>
              <a:t>meer</a:t>
            </a:r>
            <a:r>
              <a:rPr lang="en-US" sz="1400" dirty="0"/>
              <a:t> </a:t>
            </a:r>
            <a:r>
              <a:rPr lang="en-US" sz="1400" dirty="0" err="1"/>
              <a:t>informatie</a:t>
            </a:r>
            <a:r>
              <a:rPr lang="en-US" sz="1400" dirty="0"/>
              <a:t> </a:t>
            </a:r>
            <a:r>
              <a:rPr lang="en-US" sz="1400" dirty="0" err="1"/>
              <a:t>te</a:t>
            </a:r>
            <a:r>
              <a:rPr lang="en-US" sz="1400" dirty="0"/>
              <a:t> </a:t>
            </a:r>
            <a:r>
              <a:rPr lang="en-US" sz="1400" dirty="0" err="1"/>
              <a:t>zoeken</a:t>
            </a:r>
            <a:r>
              <a:rPr lang="en-US" sz="1400" dirty="0"/>
              <a:t>. Zij </a:t>
            </a:r>
            <a:r>
              <a:rPr lang="en-US" sz="1400" dirty="0" err="1"/>
              <a:t>bereiden</a:t>
            </a:r>
            <a:r>
              <a:rPr lang="en-US" sz="1400" dirty="0"/>
              <a:t> </a:t>
            </a:r>
            <a:r>
              <a:rPr lang="en-US" sz="1400" dirty="0" err="1"/>
              <a:t>vragen</a:t>
            </a:r>
            <a:r>
              <a:rPr lang="en-US" sz="1400" dirty="0"/>
              <a:t> </a:t>
            </a:r>
            <a:r>
              <a:rPr lang="en-US" sz="1400" dirty="0" err="1"/>
              <a:t>voor</a:t>
            </a:r>
            <a:r>
              <a:rPr lang="en-US" sz="1400" dirty="0"/>
              <a:t> </a:t>
            </a:r>
            <a:r>
              <a:rPr lang="en-US" sz="1400" dirty="0" err="1"/>
              <a:t>voor</a:t>
            </a:r>
            <a:r>
              <a:rPr lang="en-US" sz="1400" dirty="0"/>
              <a:t> het </a:t>
            </a:r>
            <a:r>
              <a:rPr lang="en-US" sz="1400" dirty="0" err="1"/>
              <a:t>gesprek</a:t>
            </a:r>
            <a:r>
              <a:rPr lang="en-US" sz="1400" dirty="0"/>
              <a:t> de week </a:t>
            </a:r>
            <a:r>
              <a:rPr lang="en-US" sz="1400" dirty="0" err="1"/>
              <a:t>erna</a:t>
            </a:r>
            <a:r>
              <a:rPr lang="en-US" sz="1400" dirty="0"/>
              <a:t>. </a:t>
            </a:r>
          </a:p>
          <a:p>
            <a:pPr marL="0" indent="0">
              <a:buNone/>
            </a:pPr>
            <a:r>
              <a:rPr lang="en-US" sz="1400" dirty="0" err="1"/>
              <a:t>Een</a:t>
            </a:r>
            <a:r>
              <a:rPr lang="en-US" sz="1400" dirty="0"/>
              <a:t> week later </a:t>
            </a:r>
            <a:r>
              <a:rPr lang="en-US" sz="1400" dirty="0" err="1"/>
              <a:t>spraken</a:t>
            </a:r>
            <a:r>
              <a:rPr lang="en-US" sz="1400" dirty="0"/>
              <a:t> </a:t>
            </a:r>
            <a:r>
              <a:rPr lang="en-US" sz="1400" dirty="0" err="1"/>
              <a:t>zij</a:t>
            </a:r>
            <a:r>
              <a:rPr lang="en-US" sz="1400" dirty="0"/>
              <a:t> met </a:t>
            </a:r>
            <a:r>
              <a:rPr lang="en-US" sz="1400" dirty="0" err="1"/>
              <a:t>zowel</a:t>
            </a:r>
            <a:r>
              <a:rPr lang="en-US" sz="1400" dirty="0"/>
              <a:t> de </a:t>
            </a:r>
            <a:r>
              <a:rPr lang="en-US" sz="1400" dirty="0" err="1"/>
              <a:t>directeur</a:t>
            </a:r>
            <a:r>
              <a:rPr lang="en-US" sz="1400" dirty="0"/>
              <a:t> </a:t>
            </a:r>
            <a:r>
              <a:rPr lang="en-US" sz="1400" dirty="0" err="1"/>
              <a:t>als</a:t>
            </a:r>
            <a:r>
              <a:rPr lang="en-US" sz="1400" dirty="0"/>
              <a:t> met </a:t>
            </a:r>
            <a:r>
              <a:rPr lang="en-US" sz="1400" dirty="0" err="1"/>
              <a:t>één</a:t>
            </a:r>
            <a:r>
              <a:rPr lang="en-US" sz="1400" dirty="0"/>
              <a:t> van de </a:t>
            </a:r>
            <a:r>
              <a:rPr lang="en-US" sz="1400" dirty="0" err="1"/>
              <a:t>afgevaardigden</a:t>
            </a:r>
            <a:r>
              <a:rPr lang="en-US" sz="1400" dirty="0"/>
              <a:t> van de </a:t>
            </a:r>
            <a:r>
              <a:rPr lang="en-US" sz="1400" dirty="0" err="1"/>
              <a:t>netwerkorganisatie</a:t>
            </a:r>
            <a:r>
              <a:rPr lang="en-US" sz="1400" dirty="0"/>
              <a:t>. </a:t>
            </a:r>
            <a:r>
              <a:rPr lang="en-US" sz="1400" dirty="0" err="1"/>
              <a:t>Tijdens</a:t>
            </a:r>
            <a:r>
              <a:rPr lang="en-US" sz="1400" dirty="0"/>
              <a:t> </a:t>
            </a:r>
            <a:r>
              <a:rPr lang="en-US" sz="1400" dirty="0" err="1"/>
              <a:t>dit</a:t>
            </a:r>
            <a:r>
              <a:rPr lang="en-US" sz="1400" dirty="0"/>
              <a:t> </a:t>
            </a:r>
            <a:r>
              <a:rPr lang="en-US" sz="1400" dirty="0" err="1"/>
              <a:t>overleg</a:t>
            </a:r>
            <a:r>
              <a:rPr lang="en-US" sz="1400" dirty="0"/>
              <a:t> </a:t>
            </a:r>
            <a:r>
              <a:rPr lang="en-US" sz="1400" dirty="0" err="1"/>
              <a:t>kregen</a:t>
            </a:r>
            <a:r>
              <a:rPr lang="en-US" sz="1400" dirty="0"/>
              <a:t> </a:t>
            </a:r>
            <a:r>
              <a:rPr lang="en-US" sz="1400" dirty="0" err="1"/>
              <a:t>zij</a:t>
            </a:r>
            <a:r>
              <a:rPr lang="en-US" sz="1400" dirty="0"/>
              <a:t> </a:t>
            </a:r>
            <a:r>
              <a:rPr lang="en-US" sz="1400" dirty="0" err="1"/>
              <a:t>weer</a:t>
            </a:r>
            <a:r>
              <a:rPr lang="en-US" sz="1400" dirty="0"/>
              <a:t> </a:t>
            </a:r>
            <a:r>
              <a:rPr lang="en-US" sz="1400" dirty="0" err="1"/>
              <a:t>een</a:t>
            </a:r>
            <a:r>
              <a:rPr lang="en-US" sz="1400" dirty="0"/>
              <a:t> </a:t>
            </a:r>
            <a:r>
              <a:rPr lang="en-US" sz="1400" dirty="0" err="1"/>
              <a:t>andere</a:t>
            </a:r>
            <a:r>
              <a:rPr lang="en-US" sz="1400" dirty="0"/>
              <a:t> </a:t>
            </a:r>
            <a:r>
              <a:rPr lang="en-US" sz="1400" dirty="0" err="1"/>
              <a:t>kijk</a:t>
            </a:r>
            <a:r>
              <a:rPr lang="en-US" sz="1400" dirty="0"/>
              <a:t> op het </a:t>
            </a:r>
            <a:r>
              <a:rPr lang="en-US" sz="1400" dirty="0" err="1"/>
              <a:t>vraagstuk</a:t>
            </a:r>
            <a:r>
              <a:rPr lang="en-US" sz="1400" dirty="0"/>
              <a:t> </a:t>
            </a:r>
            <a:r>
              <a:rPr lang="en-US" sz="1400" dirty="0" err="1"/>
              <a:t>en</a:t>
            </a:r>
            <a:r>
              <a:rPr lang="en-US" sz="1400" dirty="0"/>
              <a:t> </a:t>
            </a:r>
            <a:r>
              <a:rPr lang="en-US" sz="1400" dirty="0" err="1"/>
              <a:t>ook</a:t>
            </a:r>
            <a:r>
              <a:rPr lang="en-US" sz="1400" dirty="0"/>
              <a:t> van de </a:t>
            </a:r>
            <a:r>
              <a:rPr lang="en-US" sz="1400" dirty="0" err="1"/>
              <a:t>verwachtingen</a:t>
            </a:r>
            <a:r>
              <a:rPr lang="en-US" sz="1400" dirty="0"/>
              <a:t>. De </a:t>
            </a:r>
            <a:r>
              <a:rPr lang="en-US" sz="1400" dirty="0" err="1"/>
              <a:t>verschillende</a:t>
            </a:r>
            <a:r>
              <a:rPr lang="en-US" sz="1400" dirty="0"/>
              <a:t> </a:t>
            </a:r>
            <a:r>
              <a:rPr lang="en-US" sz="1400" dirty="0" err="1"/>
              <a:t>betrokkenen</a:t>
            </a:r>
            <a:r>
              <a:rPr lang="en-US" sz="1400" dirty="0"/>
              <a:t> </a:t>
            </a:r>
            <a:r>
              <a:rPr lang="en-US" sz="1400" dirty="0" err="1"/>
              <a:t>hadden</a:t>
            </a:r>
            <a:r>
              <a:rPr lang="en-US" sz="1400" dirty="0"/>
              <a:t> </a:t>
            </a:r>
            <a:r>
              <a:rPr lang="en-US" sz="1400" dirty="0" err="1"/>
              <a:t>verschillende</a:t>
            </a:r>
            <a:r>
              <a:rPr lang="en-US" sz="1400" dirty="0"/>
              <a:t> </a:t>
            </a:r>
            <a:r>
              <a:rPr lang="en-US" sz="1400" dirty="0" err="1"/>
              <a:t>belangen</a:t>
            </a:r>
            <a:r>
              <a:rPr lang="en-US" sz="1400" dirty="0"/>
              <a:t> </a:t>
            </a:r>
            <a:r>
              <a:rPr lang="en-US" sz="1400" dirty="0" err="1"/>
              <a:t>en</a:t>
            </a:r>
            <a:r>
              <a:rPr lang="en-US" sz="1400" dirty="0"/>
              <a:t> </a:t>
            </a:r>
            <a:r>
              <a:rPr lang="en-US" sz="1400" dirty="0" err="1"/>
              <a:t>ook</a:t>
            </a:r>
            <a:r>
              <a:rPr lang="en-US" sz="1400" dirty="0"/>
              <a:t> </a:t>
            </a:r>
            <a:r>
              <a:rPr lang="en-US" sz="1400" dirty="0" err="1"/>
              <a:t>verschillende</a:t>
            </a:r>
            <a:r>
              <a:rPr lang="en-US" sz="1400" dirty="0"/>
              <a:t> </a:t>
            </a:r>
            <a:r>
              <a:rPr lang="en-US" sz="1400" dirty="0" err="1"/>
              <a:t>wensen</a:t>
            </a:r>
            <a:r>
              <a:rPr lang="en-US" sz="1400" dirty="0"/>
              <a:t>. </a:t>
            </a:r>
            <a:r>
              <a:rPr lang="en-US" sz="1400" dirty="0" err="1"/>
              <a:t>Waar</a:t>
            </a:r>
            <a:r>
              <a:rPr lang="en-US" sz="1400" dirty="0"/>
              <a:t> de </a:t>
            </a:r>
            <a:r>
              <a:rPr lang="en-US" sz="1400" dirty="0" err="1"/>
              <a:t>één</a:t>
            </a:r>
            <a:r>
              <a:rPr lang="en-US" sz="1400" dirty="0"/>
              <a:t> de </a:t>
            </a:r>
            <a:r>
              <a:rPr lang="en-US" sz="1400" dirty="0" err="1"/>
              <a:t>aandacht</a:t>
            </a:r>
            <a:r>
              <a:rPr lang="en-US" sz="1400" dirty="0"/>
              <a:t> met name </a:t>
            </a:r>
            <a:r>
              <a:rPr lang="en-US" sz="1400" dirty="0" err="1"/>
              <a:t>legde</a:t>
            </a:r>
            <a:r>
              <a:rPr lang="en-US" sz="1400" dirty="0"/>
              <a:t> op het </a:t>
            </a:r>
            <a:r>
              <a:rPr lang="en-US" sz="1400" dirty="0" err="1"/>
              <a:t>creëeren</a:t>
            </a:r>
            <a:r>
              <a:rPr lang="en-US" sz="1400" dirty="0"/>
              <a:t> van </a:t>
            </a:r>
            <a:r>
              <a:rPr lang="en-US" sz="1400" dirty="0" err="1"/>
              <a:t>bewustwording</a:t>
            </a:r>
            <a:r>
              <a:rPr lang="en-US" sz="1400" dirty="0"/>
              <a:t> </a:t>
            </a:r>
            <a:r>
              <a:rPr lang="en-US" sz="1400" dirty="0" err="1"/>
              <a:t>wilde</a:t>
            </a:r>
            <a:r>
              <a:rPr lang="en-US" sz="1400" dirty="0"/>
              <a:t> de </a:t>
            </a:r>
            <a:r>
              <a:rPr lang="en-US" sz="1400" dirty="0" err="1"/>
              <a:t>ander</a:t>
            </a:r>
            <a:r>
              <a:rPr lang="en-US" sz="1400" dirty="0"/>
              <a:t> </a:t>
            </a:r>
            <a:r>
              <a:rPr lang="en-US" sz="1400" dirty="0" err="1"/>
              <a:t>concreet</a:t>
            </a:r>
            <a:r>
              <a:rPr lang="en-US" sz="1400" dirty="0"/>
              <a:t> </a:t>
            </a:r>
            <a:r>
              <a:rPr lang="en-US" sz="1400" dirty="0" err="1"/>
              <a:t>achterhalen</a:t>
            </a:r>
            <a:r>
              <a:rPr lang="en-US" sz="1400" dirty="0"/>
              <a:t> </a:t>
            </a:r>
            <a:r>
              <a:rPr lang="en-US" sz="1400" dirty="0" err="1"/>
              <a:t>welke</a:t>
            </a:r>
            <a:r>
              <a:rPr lang="en-US" sz="1400" dirty="0"/>
              <a:t> </a:t>
            </a:r>
            <a:r>
              <a:rPr lang="en-US" sz="1400" dirty="0" err="1"/>
              <a:t>partijen</a:t>
            </a:r>
            <a:r>
              <a:rPr lang="en-US" sz="1400" dirty="0"/>
              <a:t> </a:t>
            </a:r>
            <a:r>
              <a:rPr lang="en-US" sz="1400" dirty="0" err="1"/>
              <a:t>mee</a:t>
            </a:r>
            <a:r>
              <a:rPr lang="en-US" sz="1400" dirty="0"/>
              <a:t> </a:t>
            </a:r>
            <a:r>
              <a:rPr lang="en-US" sz="1400" dirty="0" err="1"/>
              <a:t>zouden</a:t>
            </a:r>
            <a:r>
              <a:rPr lang="en-US" sz="1400" dirty="0"/>
              <a:t> </a:t>
            </a:r>
            <a:r>
              <a:rPr lang="en-US" sz="1400" dirty="0" err="1"/>
              <a:t>willen</a:t>
            </a:r>
            <a:r>
              <a:rPr lang="en-US" sz="1400" dirty="0"/>
              <a:t> </a:t>
            </a:r>
            <a:r>
              <a:rPr lang="en-US" sz="1400" dirty="0" err="1"/>
              <a:t>doen</a:t>
            </a:r>
            <a:r>
              <a:rPr lang="en-US" sz="1400" dirty="0"/>
              <a:t> </a:t>
            </a:r>
            <a:r>
              <a:rPr lang="en-US" sz="1400" dirty="0" err="1"/>
              <a:t>aan</a:t>
            </a:r>
            <a:r>
              <a:rPr lang="en-US" sz="1400" dirty="0"/>
              <a:t> </a:t>
            </a:r>
            <a:r>
              <a:rPr lang="en-US" sz="1400" dirty="0" err="1"/>
              <a:t>een</a:t>
            </a:r>
            <a:r>
              <a:rPr lang="en-US" sz="1400" dirty="0"/>
              <a:t> project. </a:t>
            </a:r>
          </a:p>
          <a:p>
            <a:pPr marL="0" indent="0">
              <a:buNone/>
            </a:pPr>
            <a:r>
              <a:rPr lang="en-US" sz="1400" dirty="0"/>
              <a:t>Na </a:t>
            </a:r>
            <a:r>
              <a:rPr lang="en-US" sz="1400" dirty="0" err="1"/>
              <a:t>afloop</a:t>
            </a:r>
            <a:r>
              <a:rPr lang="en-US" sz="1400" dirty="0"/>
              <a:t> van </a:t>
            </a:r>
            <a:r>
              <a:rPr lang="en-US" sz="1400" dirty="0" err="1"/>
              <a:t>deze</a:t>
            </a:r>
            <a:r>
              <a:rPr lang="en-US" sz="1400" dirty="0"/>
              <a:t> </a:t>
            </a:r>
            <a:r>
              <a:rPr lang="en-US" sz="1400" dirty="0" err="1"/>
              <a:t>gesprekken</a:t>
            </a:r>
            <a:r>
              <a:rPr lang="en-US" sz="1400" dirty="0"/>
              <a:t> </a:t>
            </a:r>
            <a:r>
              <a:rPr lang="en-US" sz="1400" dirty="0" err="1"/>
              <a:t>analyseerden</a:t>
            </a:r>
            <a:r>
              <a:rPr lang="en-US" sz="1400" dirty="0"/>
              <a:t> de </a:t>
            </a:r>
            <a:r>
              <a:rPr lang="en-US" sz="1400" dirty="0" err="1"/>
              <a:t>studenten</a:t>
            </a:r>
            <a:r>
              <a:rPr lang="en-US" sz="1400" dirty="0"/>
              <a:t> </a:t>
            </a:r>
            <a:r>
              <a:rPr lang="en-US" sz="1400" dirty="0" err="1"/>
              <a:t>onder</a:t>
            </a:r>
            <a:r>
              <a:rPr lang="en-US" sz="1400" dirty="0"/>
              <a:t> </a:t>
            </a:r>
            <a:r>
              <a:rPr lang="en-US" sz="1400" dirty="0" err="1"/>
              <a:t>begeleiding</a:t>
            </a:r>
            <a:r>
              <a:rPr lang="en-US" sz="1400" dirty="0"/>
              <a:t> van </a:t>
            </a:r>
            <a:r>
              <a:rPr lang="en-US" sz="1400" dirty="0" err="1"/>
              <a:t>een</a:t>
            </a:r>
            <a:r>
              <a:rPr lang="en-US" sz="1400" dirty="0"/>
              <a:t> docent de </a:t>
            </a:r>
            <a:r>
              <a:rPr lang="en-US" sz="1400" dirty="0" err="1"/>
              <a:t>uitkomsten</a:t>
            </a:r>
            <a:r>
              <a:rPr lang="en-US" sz="1400" dirty="0"/>
              <a:t>. Wat </a:t>
            </a:r>
            <a:r>
              <a:rPr lang="en-US" sz="1400" dirty="0" err="1"/>
              <a:t>zijn</a:t>
            </a:r>
            <a:r>
              <a:rPr lang="en-US" sz="1400" dirty="0"/>
              <a:t> we nu </a:t>
            </a:r>
            <a:r>
              <a:rPr lang="en-US" sz="1400" dirty="0" err="1"/>
              <a:t>te</a:t>
            </a:r>
            <a:r>
              <a:rPr lang="en-US" sz="1400" dirty="0"/>
              <a:t> </a:t>
            </a:r>
            <a:r>
              <a:rPr lang="en-US" sz="1400" dirty="0" err="1"/>
              <a:t>weten</a:t>
            </a:r>
            <a:r>
              <a:rPr lang="en-US" sz="1400" dirty="0"/>
              <a:t> </a:t>
            </a:r>
            <a:r>
              <a:rPr lang="en-US" sz="1400" dirty="0" err="1"/>
              <a:t>gekomen</a:t>
            </a:r>
            <a:r>
              <a:rPr lang="en-US" sz="1400" dirty="0"/>
              <a:t>? Wat is </a:t>
            </a:r>
            <a:r>
              <a:rPr lang="en-US" sz="1400" dirty="0" err="1"/>
              <a:t>jouw</a:t>
            </a:r>
            <a:r>
              <a:rPr lang="en-US" sz="1400" dirty="0"/>
              <a:t> </a:t>
            </a:r>
            <a:r>
              <a:rPr lang="en-US" sz="1400" dirty="0" err="1"/>
              <a:t>kijk</a:t>
            </a:r>
            <a:r>
              <a:rPr lang="en-US" sz="1400" dirty="0"/>
              <a:t> </a:t>
            </a:r>
            <a:r>
              <a:rPr lang="en-US" sz="1400" dirty="0" err="1"/>
              <a:t>daarop</a:t>
            </a:r>
            <a:r>
              <a:rPr lang="en-US" sz="1400" dirty="0"/>
              <a:t>? </a:t>
            </a:r>
            <a:r>
              <a:rPr lang="en-US" sz="1400" dirty="0" err="1"/>
              <a:t>Waar</a:t>
            </a:r>
            <a:r>
              <a:rPr lang="en-US" sz="1400" dirty="0"/>
              <a:t> </a:t>
            </a:r>
            <a:r>
              <a:rPr lang="en-US" sz="1400" dirty="0" err="1"/>
              <a:t>wil</a:t>
            </a:r>
            <a:r>
              <a:rPr lang="en-US" sz="1400" dirty="0"/>
              <a:t> je </a:t>
            </a:r>
            <a:r>
              <a:rPr lang="en-US" sz="1400" dirty="0" err="1"/>
              <a:t>meer</a:t>
            </a:r>
            <a:r>
              <a:rPr lang="en-US" sz="1400" dirty="0"/>
              <a:t> over </a:t>
            </a:r>
            <a:r>
              <a:rPr lang="en-US" sz="1400" dirty="0" err="1"/>
              <a:t>weten</a:t>
            </a:r>
            <a:r>
              <a:rPr lang="en-US" sz="1400" dirty="0"/>
              <a:t>? Wat </a:t>
            </a:r>
            <a:r>
              <a:rPr lang="en-US" sz="1400" dirty="0" err="1"/>
              <a:t>zijn</a:t>
            </a:r>
            <a:r>
              <a:rPr lang="en-US" sz="1400" dirty="0"/>
              <a:t> </a:t>
            </a:r>
            <a:r>
              <a:rPr lang="en-US" sz="1400" dirty="0" err="1"/>
              <a:t>mogelijke</a:t>
            </a:r>
            <a:r>
              <a:rPr lang="en-US" sz="1400" dirty="0"/>
              <a:t> </a:t>
            </a:r>
            <a:r>
              <a:rPr lang="en-US" sz="1400" dirty="0" err="1"/>
              <a:t>vervolgstappen</a:t>
            </a:r>
            <a:r>
              <a:rPr lang="en-US" sz="1400" dirty="0"/>
              <a:t>? </a:t>
            </a:r>
            <a:r>
              <a:rPr lang="en-US" sz="1400" dirty="0" err="1"/>
              <a:t>Er</a:t>
            </a:r>
            <a:r>
              <a:rPr lang="en-US" sz="1400" dirty="0"/>
              <a:t> </a:t>
            </a:r>
            <a:r>
              <a:rPr lang="en-US" sz="1400" dirty="0" err="1"/>
              <a:t>werd</a:t>
            </a:r>
            <a:r>
              <a:rPr lang="en-US" sz="1400" dirty="0"/>
              <a:t> </a:t>
            </a:r>
            <a:r>
              <a:rPr lang="en-US" sz="1400" dirty="0" err="1"/>
              <a:t>besloten</a:t>
            </a:r>
            <a:r>
              <a:rPr lang="en-US" sz="1400" dirty="0"/>
              <a:t> met </a:t>
            </a:r>
            <a:r>
              <a:rPr lang="en-US" sz="1400" dirty="0" err="1"/>
              <a:t>een</a:t>
            </a:r>
            <a:r>
              <a:rPr lang="en-US" sz="1400" dirty="0"/>
              <a:t> </a:t>
            </a:r>
            <a:r>
              <a:rPr lang="en-US" sz="1400" dirty="0" err="1"/>
              <a:t>aantal</a:t>
            </a:r>
            <a:r>
              <a:rPr lang="en-US" sz="1400" dirty="0"/>
              <a:t> experts in </a:t>
            </a:r>
            <a:r>
              <a:rPr lang="en-US" sz="1400" dirty="0" err="1"/>
              <a:t>gesprek</a:t>
            </a:r>
            <a:r>
              <a:rPr lang="en-US" sz="1400" dirty="0"/>
              <a:t> </a:t>
            </a:r>
            <a:r>
              <a:rPr lang="en-US" sz="1400" dirty="0" err="1"/>
              <a:t>te</a:t>
            </a:r>
            <a:r>
              <a:rPr lang="en-US" sz="1400" dirty="0"/>
              <a:t> </a:t>
            </a:r>
            <a:r>
              <a:rPr lang="en-US" sz="1400" dirty="0" err="1"/>
              <a:t>gaan</a:t>
            </a:r>
            <a:r>
              <a:rPr lang="en-US" sz="1400" dirty="0"/>
              <a:t> om </a:t>
            </a:r>
            <a:r>
              <a:rPr lang="en-US" sz="1400" dirty="0" err="1"/>
              <a:t>meer</a:t>
            </a:r>
            <a:r>
              <a:rPr lang="en-US" sz="1400" dirty="0"/>
              <a:t> </a:t>
            </a:r>
            <a:r>
              <a:rPr lang="en-US" sz="1400" dirty="0" err="1"/>
              <a:t>kennis</a:t>
            </a:r>
            <a:r>
              <a:rPr lang="en-US" sz="1400" dirty="0"/>
              <a:t> van het </a:t>
            </a:r>
            <a:r>
              <a:rPr lang="en-US" sz="1400" dirty="0" err="1"/>
              <a:t>onderwerp</a:t>
            </a:r>
            <a:r>
              <a:rPr lang="en-US" sz="1400" dirty="0"/>
              <a:t> </a:t>
            </a:r>
            <a:r>
              <a:rPr lang="en-US" sz="1400" dirty="0" err="1"/>
              <a:t>te</a:t>
            </a:r>
            <a:r>
              <a:rPr lang="en-US" sz="1400" dirty="0"/>
              <a:t> </a:t>
            </a:r>
            <a:r>
              <a:rPr lang="en-US" sz="1400" dirty="0" err="1"/>
              <a:t>krijgen</a:t>
            </a:r>
            <a:r>
              <a:rPr lang="en-US" sz="1400" dirty="0"/>
              <a:t>, </a:t>
            </a:r>
            <a:r>
              <a:rPr lang="en-US" sz="1400" dirty="0" err="1"/>
              <a:t>voorbereidingen</a:t>
            </a:r>
            <a:r>
              <a:rPr lang="en-US" sz="1400" dirty="0"/>
              <a:t> </a:t>
            </a:r>
            <a:r>
              <a:rPr lang="en-US" sz="1400" dirty="0" err="1"/>
              <a:t>te</a:t>
            </a:r>
            <a:r>
              <a:rPr lang="en-US" sz="1400" dirty="0"/>
              <a:t> </a:t>
            </a:r>
            <a:r>
              <a:rPr lang="en-US" sz="1400" dirty="0" err="1"/>
              <a:t>treffen</a:t>
            </a:r>
            <a:r>
              <a:rPr lang="en-US" sz="1400" dirty="0"/>
              <a:t> </a:t>
            </a:r>
            <a:r>
              <a:rPr lang="en-US" sz="1400" dirty="0" err="1"/>
              <a:t>voor</a:t>
            </a:r>
            <a:r>
              <a:rPr lang="en-US" sz="1400" dirty="0"/>
              <a:t> </a:t>
            </a:r>
            <a:r>
              <a:rPr lang="en-US" sz="1400" dirty="0" err="1"/>
              <a:t>een</a:t>
            </a:r>
            <a:r>
              <a:rPr lang="en-US" sz="1400" dirty="0"/>
              <a:t> </a:t>
            </a:r>
            <a:r>
              <a:rPr lang="en-US" sz="1400" dirty="0" err="1"/>
              <a:t>enquête</a:t>
            </a:r>
            <a:r>
              <a:rPr lang="en-US" sz="1400" dirty="0"/>
              <a:t>, </a:t>
            </a:r>
            <a:r>
              <a:rPr lang="en-US" sz="1400" dirty="0" err="1"/>
              <a:t>een</a:t>
            </a:r>
            <a:r>
              <a:rPr lang="en-US" sz="1400" dirty="0"/>
              <a:t> stakeholder </a:t>
            </a:r>
            <a:r>
              <a:rPr lang="en-US" sz="1400" dirty="0" err="1"/>
              <a:t>analyse</a:t>
            </a:r>
            <a:r>
              <a:rPr lang="en-US" sz="1400" dirty="0"/>
              <a:t> </a:t>
            </a:r>
            <a:r>
              <a:rPr lang="en-US" sz="1400" dirty="0" err="1"/>
              <a:t>te</a:t>
            </a:r>
            <a:r>
              <a:rPr lang="en-US" sz="1400" dirty="0"/>
              <a:t> </a:t>
            </a:r>
            <a:r>
              <a:rPr lang="en-US" sz="1400" dirty="0" err="1"/>
              <a:t>gaan</a:t>
            </a:r>
            <a:r>
              <a:rPr lang="en-US" sz="1400" dirty="0"/>
              <a:t> </a:t>
            </a:r>
            <a:r>
              <a:rPr lang="en-US" sz="1400" dirty="0" err="1"/>
              <a:t>doen</a:t>
            </a:r>
            <a:r>
              <a:rPr lang="en-US" sz="1400" dirty="0"/>
              <a:t> </a:t>
            </a:r>
            <a:r>
              <a:rPr lang="en-US" sz="1400" dirty="0" err="1"/>
              <a:t>en</a:t>
            </a:r>
            <a:r>
              <a:rPr lang="en-US" sz="1400" dirty="0"/>
              <a:t> </a:t>
            </a:r>
            <a:r>
              <a:rPr lang="en-US" sz="1400" dirty="0" err="1"/>
              <a:t>vervolgens</a:t>
            </a:r>
            <a:r>
              <a:rPr lang="en-US" sz="1400" dirty="0"/>
              <a:t> </a:t>
            </a:r>
            <a:r>
              <a:rPr lang="en-US" sz="1400" dirty="0" err="1"/>
              <a:t>te</a:t>
            </a:r>
            <a:r>
              <a:rPr lang="en-US" sz="1400" dirty="0"/>
              <a:t> </a:t>
            </a:r>
            <a:r>
              <a:rPr lang="en-US" sz="1400" dirty="0" err="1"/>
              <a:t>gaan</a:t>
            </a:r>
            <a:r>
              <a:rPr lang="en-US" sz="1400" dirty="0"/>
              <a:t> </a:t>
            </a:r>
            <a:r>
              <a:rPr lang="en-US" sz="1400" dirty="0" err="1"/>
              <a:t>kijken</a:t>
            </a:r>
            <a:r>
              <a:rPr lang="en-US" sz="1400" dirty="0"/>
              <a:t> met </a:t>
            </a:r>
            <a:r>
              <a:rPr lang="en-US" sz="1400" dirty="0" err="1"/>
              <a:t>welke</a:t>
            </a:r>
            <a:r>
              <a:rPr lang="en-US" sz="1400" dirty="0"/>
              <a:t> partners </a:t>
            </a:r>
            <a:r>
              <a:rPr lang="en-US" sz="1400" dirty="0" err="1"/>
              <a:t>een</a:t>
            </a:r>
            <a:r>
              <a:rPr lang="en-US" sz="1400" dirty="0"/>
              <a:t> </a:t>
            </a:r>
            <a:r>
              <a:rPr lang="en-US" sz="1400" dirty="0" err="1"/>
              <a:t>gesprek</a:t>
            </a:r>
            <a:r>
              <a:rPr lang="en-US" sz="1400" dirty="0"/>
              <a:t> </a:t>
            </a:r>
            <a:r>
              <a:rPr lang="en-US" sz="1400" dirty="0" err="1"/>
              <a:t>nog</a:t>
            </a:r>
            <a:r>
              <a:rPr lang="en-US" sz="1400" dirty="0"/>
              <a:t> </a:t>
            </a:r>
            <a:r>
              <a:rPr lang="en-US" sz="1400" dirty="0" err="1"/>
              <a:t>meer</a:t>
            </a:r>
            <a:r>
              <a:rPr lang="en-US" sz="1400" dirty="0"/>
              <a:t> </a:t>
            </a:r>
            <a:r>
              <a:rPr lang="en-US" sz="1400" dirty="0" err="1"/>
              <a:t>waardevol</a:t>
            </a:r>
            <a:r>
              <a:rPr lang="en-US" sz="1400" dirty="0"/>
              <a:t> </a:t>
            </a:r>
            <a:r>
              <a:rPr lang="en-US" sz="1400" dirty="0" err="1"/>
              <a:t>zou</a:t>
            </a:r>
            <a:r>
              <a:rPr lang="en-US" sz="1400" dirty="0"/>
              <a:t> </a:t>
            </a:r>
            <a:r>
              <a:rPr lang="en-US" sz="1400" dirty="0" err="1"/>
              <a:t>zijn</a:t>
            </a:r>
            <a:r>
              <a:rPr lang="en-US" sz="1400" dirty="0"/>
              <a:t>.  </a:t>
            </a:r>
          </a:p>
          <a:p>
            <a:pPr marL="0" indent="0">
              <a:buNone/>
            </a:pPr>
            <a:endParaRPr lang="en-US" sz="1400" dirty="0"/>
          </a:p>
          <a:p>
            <a:pPr marL="0" indent="0">
              <a:buNone/>
            </a:pPr>
            <a:endParaRPr lang="en-US" sz="1400" dirty="0"/>
          </a:p>
          <a:p>
            <a:pPr marL="0" indent="0">
              <a:buNone/>
            </a:pPr>
            <a:r>
              <a:rPr lang="en-US" sz="1400" dirty="0" err="1"/>
              <a:t>Opvallende</a:t>
            </a:r>
            <a:r>
              <a:rPr lang="en-US" sz="1400" dirty="0"/>
              <a:t> </a:t>
            </a:r>
            <a:r>
              <a:rPr lang="en-US" sz="1400" dirty="0" err="1"/>
              <a:t>inzichten</a:t>
            </a:r>
            <a:r>
              <a:rPr lang="en-US" sz="1400" dirty="0"/>
              <a:t> </a:t>
            </a:r>
            <a:r>
              <a:rPr lang="en-US" sz="1400" dirty="0" err="1"/>
              <a:t>na</a:t>
            </a:r>
            <a:r>
              <a:rPr lang="en-US" sz="1400" dirty="0"/>
              <a:t> de </a:t>
            </a:r>
            <a:r>
              <a:rPr lang="en-US" sz="1400" dirty="0" err="1"/>
              <a:t>eerste</a:t>
            </a:r>
            <a:r>
              <a:rPr lang="en-US" sz="1400" dirty="0"/>
              <a:t> twee </a:t>
            </a:r>
            <a:r>
              <a:rPr lang="en-US" sz="1400" dirty="0" err="1"/>
              <a:t>gesprekken</a:t>
            </a:r>
            <a:r>
              <a:rPr lang="en-US" sz="1400" dirty="0"/>
              <a:t> </a:t>
            </a:r>
            <a:r>
              <a:rPr lang="en-US" sz="1400" dirty="0" err="1"/>
              <a:t>waren</a:t>
            </a:r>
            <a:r>
              <a:rPr lang="en-US" sz="1400" dirty="0"/>
              <a:t> </a:t>
            </a:r>
            <a:r>
              <a:rPr lang="en-US" sz="1400" dirty="0" err="1"/>
              <a:t>onder</a:t>
            </a:r>
            <a:r>
              <a:rPr lang="en-US" sz="1400" dirty="0"/>
              <a:t> </a:t>
            </a:r>
            <a:r>
              <a:rPr lang="en-US" sz="1400" dirty="0" err="1"/>
              <a:t>meer</a:t>
            </a:r>
            <a:r>
              <a:rPr lang="en-US" sz="1400" dirty="0"/>
              <a:t>: </a:t>
            </a:r>
          </a:p>
          <a:p>
            <a:r>
              <a:rPr lang="en-US" sz="1400" dirty="0"/>
              <a:t>Het is van </a:t>
            </a:r>
            <a:r>
              <a:rPr lang="en-US" sz="1400" dirty="0" err="1"/>
              <a:t>groot</a:t>
            </a:r>
            <a:r>
              <a:rPr lang="en-US" sz="1400" dirty="0"/>
              <a:t> </a:t>
            </a:r>
            <a:r>
              <a:rPr lang="en-US" sz="1400" dirty="0" err="1"/>
              <a:t>belang</a:t>
            </a:r>
            <a:r>
              <a:rPr lang="en-US" sz="1400" dirty="0"/>
              <a:t> om </a:t>
            </a:r>
            <a:r>
              <a:rPr lang="en-US" sz="1400" dirty="0" err="1"/>
              <a:t>begrippen</a:t>
            </a:r>
            <a:r>
              <a:rPr lang="en-US" sz="1400" dirty="0"/>
              <a:t> </a:t>
            </a:r>
            <a:r>
              <a:rPr lang="en-US" sz="1400" dirty="0" err="1"/>
              <a:t>goed</a:t>
            </a:r>
            <a:r>
              <a:rPr lang="en-US" sz="1400" dirty="0"/>
              <a:t> met </a:t>
            </a:r>
            <a:r>
              <a:rPr lang="en-US" sz="1400" dirty="0" err="1"/>
              <a:t>elkaar</a:t>
            </a:r>
            <a:r>
              <a:rPr lang="en-US" sz="1400" dirty="0"/>
              <a:t> </a:t>
            </a:r>
            <a:r>
              <a:rPr lang="en-US" sz="1400" dirty="0" err="1"/>
              <a:t>te</a:t>
            </a:r>
            <a:r>
              <a:rPr lang="en-US" sz="1400" dirty="0"/>
              <a:t> </a:t>
            </a:r>
            <a:r>
              <a:rPr lang="en-US" sz="1400" dirty="0" err="1"/>
              <a:t>duiden</a:t>
            </a:r>
            <a:r>
              <a:rPr lang="en-US" sz="1400" dirty="0"/>
              <a:t> want </a:t>
            </a:r>
            <a:r>
              <a:rPr lang="en-US" sz="1400" dirty="0" err="1"/>
              <a:t>voor</a:t>
            </a:r>
            <a:r>
              <a:rPr lang="en-US" sz="1400" dirty="0"/>
              <a:t> je het </a:t>
            </a:r>
            <a:r>
              <a:rPr lang="en-US" sz="1400" dirty="0" err="1"/>
              <a:t>weet</a:t>
            </a:r>
            <a:r>
              <a:rPr lang="en-US" sz="1400" dirty="0"/>
              <a:t> </a:t>
            </a:r>
            <a:r>
              <a:rPr lang="en-US" sz="1400" dirty="0" err="1"/>
              <a:t>praat</a:t>
            </a:r>
            <a:r>
              <a:rPr lang="en-US" sz="1400" dirty="0"/>
              <a:t> je </a:t>
            </a:r>
            <a:r>
              <a:rPr lang="en-US" sz="1400" dirty="0" err="1"/>
              <a:t>zonder</a:t>
            </a:r>
            <a:r>
              <a:rPr lang="en-US" sz="1400" dirty="0"/>
              <a:t> </a:t>
            </a:r>
            <a:r>
              <a:rPr lang="en-US" sz="1400" dirty="0" err="1"/>
              <a:t>dat</a:t>
            </a:r>
            <a:r>
              <a:rPr lang="en-US" sz="1400" dirty="0"/>
              <a:t> je het </a:t>
            </a:r>
            <a:r>
              <a:rPr lang="en-US" sz="1400" dirty="0" err="1"/>
              <a:t>merkt</a:t>
            </a:r>
            <a:r>
              <a:rPr lang="en-US" sz="1400" dirty="0"/>
              <a:t> </a:t>
            </a:r>
            <a:r>
              <a:rPr lang="en-US" sz="1400" dirty="0" err="1"/>
              <a:t>langs</a:t>
            </a:r>
            <a:r>
              <a:rPr lang="en-US" sz="1400" dirty="0"/>
              <a:t> </a:t>
            </a:r>
            <a:r>
              <a:rPr lang="en-US" sz="1400" dirty="0" err="1"/>
              <a:t>elkaar</a:t>
            </a:r>
            <a:r>
              <a:rPr lang="en-US" sz="1400" dirty="0"/>
              <a:t> </a:t>
            </a:r>
            <a:r>
              <a:rPr lang="en-US" sz="1400" dirty="0" err="1"/>
              <a:t>heen</a:t>
            </a:r>
            <a:r>
              <a:rPr lang="en-US" sz="1400" dirty="0"/>
              <a:t>. Zo </a:t>
            </a:r>
            <a:r>
              <a:rPr lang="en-US" sz="1400" dirty="0" err="1"/>
              <a:t>riep</a:t>
            </a:r>
            <a:r>
              <a:rPr lang="en-US" sz="1400" dirty="0"/>
              <a:t> het begrip clean energy hub </a:t>
            </a:r>
            <a:r>
              <a:rPr lang="en-US" sz="1400" dirty="0" err="1"/>
              <a:t>verschillende</a:t>
            </a:r>
            <a:r>
              <a:rPr lang="en-US" sz="1400" dirty="0"/>
              <a:t> </a:t>
            </a:r>
            <a:r>
              <a:rPr lang="en-US" sz="1400" dirty="0" err="1"/>
              <a:t>beelden</a:t>
            </a:r>
            <a:r>
              <a:rPr lang="en-US" sz="1400" dirty="0"/>
              <a:t> op: </a:t>
            </a:r>
            <a:r>
              <a:rPr lang="en-US" sz="1400" dirty="0" err="1"/>
              <a:t>welk</a:t>
            </a:r>
            <a:r>
              <a:rPr lang="en-US" sz="1400" dirty="0"/>
              <a:t> </a:t>
            </a:r>
            <a:r>
              <a:rPr lang="en-US" sz="1400" dirty="0" err="1"/>
              <a:t>beeld</a:t>
            </a:r>
            <a:r>
              <a:rPr lang="en-US" sz="1400" dirty="0"/>
              <a:t> is </a:t>
            </a:r>
            <a:r>
              <a:rPr lang="en-US" sz="1400" dirty="0" err="1"/>
              <a:t>juist</a:t>
            </a:r>
            <a:r>
              <a:rPr lang="en-US" sz="1400" dirty="0"/>
              <a:t> of in </a:t>
            </a:r>
            <a:r>
              <a:rPr lang="en-US" sz="1400" dirty="0" err="1"/>
              <a:t>ieder</a:t>
            </a:r>
            <a:r>
              <a:rPr lang="en-US" sz="1400" dirty="0"/>
              <a:t> </a:t>
            </a:r>
            <a:r>
              <a:rPr lang="en-US" sz="1400" dirty="0" err="1"/>
              <a:t>geval</a:t>
            </a:r>
            <a:r>
              <a:rPr lang="en-US" sz="1400" dirty="0"/>
              <a:t> </a:t>
            </a:r>
            <a:r>
              <a:rPr lang="en-US" sz="1400" dirty="0" err="1"/>
              <a:t>leidend</a:t>
            </a:r>
            <a:r>
              <a:rPr lang="en-US" sz="1400" dirty="0"/>
              <a:t> </a:t>
            </a:r>
            <a:r>
              <a:rPr lang="en-US" sz="1400" dirty="0" err="1"/>
              <a:t>voor</a:t>
            </a:r>
            <a:r>
              <a:rPr lang="en-US" sz="1400" dirty="0"/>
              <a:t> </a:t>
            </a:r>
            <a:r>
              <a:rPr lang="en-US" sz="1400" dirty="0" err="1"/>
              <a:t>dit</a:t>
            </a:r>
            <a:r>
              <a:rPr lang="en-US" sz="1400" dirty="0"/>
              <a:t> project? </a:t>
            </a:r>
          </a:p>
          <a:p>
            <a:r>
              <a:rPr lang="en-US" sz="1400" dirty="0" err="1"/>
              <a:t>Verwachtingen</a:t>
            </a:r>
            <a:r>
              <a:rPr lang="en-US" sz="1400" dirty="0"/>
              <a:t> </a:t>
            </a:r>
            <a:r>
              <a:rPr lang="en-US" sz="1400" dirty="0" err="1"/>
              <a:t>kunnen</a:t>
            </a:r>
            <a:r>
              <a:rPr lang="en-US" sz="1400" dirty="0"/>
              <a:t> erg </a:t>
            </a:r>
            <a:r>
              <a:rPr lang="en-US" sz="1400" dirty="0" err="1"/>
              <a:t>uiteenlopen</a:t>
            </a:r>
            <a:r>
              <a:rPr lang="en-US" sz="1400" dirty="0"/>
              <a:t> </a:t>
            </a:r>
            <a:r>
              <a:rPr lang="en-US" sz="1400" dirty="0" err="1"/>
              <a:t>en</a:t>
            </a:r>
            <a:r>
              <a:rPr lang="en-US" sz="1400" dirty="0"/>
              <a:t> </a:t>
            </a:r>
            <a:r>
              <a:rPr lang="en-US" sz="1400" dirty="0" err="1"/>
              <a:t>gaandeweg</a:t>
            </a:r>
            <a:r>
              <a:rPr lang="en-US" sz="1400" dirty="0"/>
              <a:t> </a:t>
            </a:r>
            <a:r>
              <a:rPr lang="en-US" sz="1400" dirty="0" err="1"/>
              <a:t>ook</a:t>
            </a:r>
            <a:r>
              <a:rPr lang="en-US" sz="1400" dirty="0"/>
              <a:t> </a:t>
            </a:r>
            <a:r>
              <a:rPr lang="en-US" sz="1400" dirty="0" err="1"/>
              <a:t>veranderen</a:t>
            </a:r>
            <a:r>
              <a:rPr lang="en-US" sz="1400" dirty="0"/>
              <a:t>. Zo </a:t>
            </a:r>
            <a:r>
              <a:rPr lang="en-US" sz="1400" dirty="0" err="1"/>
              <a:t>hadden</a:t>
            </a:r>
            <a:r>
              <a:rPr lang="en-US" sz="1400" dirty="0"/>
              <a:t> de </a:t>
            </a:r>
            <a:r>
              <a:rPr lang="en-US" sz="1400" dirty="0" err="1"/>
              <a:t>verschillende</a:t>
            </a:r>
            <a:r>
              <a:rPr lang="en-US" sz="1400" dirty="0"/>
              <a:t> </a:t>
            </a:r>
            <a:r>
              <a:rPr lang="en-US" sz="1400" dirty="0" err="1"/>
              <a:t>opdrachtgevers</a:t>
            </a:r>
            <a:r>
              <a:rPr lang="en-US" sz="1400" dirty="0"/>
              <a:t> </a:t>
            </a:r>
            <a:r>
              <a:rPr lang="en-US" sz="1400" dirty="0" err="1"/>
              <a:t>verschillende</a:t>
            </a:r>
            <a:r>
              <a:rPr lang="en-US" sz="1400" dirty="0"/>
              <a:t> </a:t>
            </a:r>
            <a:r>
              <a:rPr lang="en-US" sz="1400" dirty="0" err="1"/>
              <a:t>verwachtingen</a:t>
            </a:r>
            <a:r>
              <a:rPr lang="en-US" sz="1400" dirty="0"/>
              <a:t> van de </a:t>
            </a:r>
            <a:r>
              <a:rPr lang="en-US" sz="1400" dirty="0" err="1"/>
              <a:t>studenten</a:t>
            </a:r>
            <a:r>
              <a:rPr lang="en-US" sz="1400" dirty="0"/>
              <a:t> </a:t>
            </a:r>
            <a:r>
              <a:rPr lang="en-US" sz="1400" dirty="0" err="1"/>
              <a:t>en</a:t>
            </a:r>
            <a:r>
              <a:rPr lang="en-US" sz="1400" dirty="0"/>
              <a:t> </a:t>
            </a:r>
            <a:r>
              <a:rPr lang="en-US" sz="1400" dirty="0" err="1"/>
              <a:t>deze</a:t>
            </a:r>
            <a:r>
              <a:rPr lang="en-US" sz="1400" dirty="0"/>
              <a:t> </a:t>
            </a:r>
            <a:r>
              <a:rPr lang="en-US" sz="1400" dirty="0" err="1"/>
              <a:t>verwachtingen</a:t>
            </a:r>
            <a:r>
              <a:rPr lang="en-US" sz="1400" dirty="0"/>
              <a:t> </a:t>
            </a:r>
            <a:r>
              <a:rPr lang="en-US" sz="1400" dirty="0" err="1"/>
              <a:t>wisselden</a:t>
            </a:r>
            <a:r>
              <a:rPr lang="en-US" sz="1400" dirty="0"/>
              <a:t> </a:t>
            </a:r>
            <a:r>
              <a:rPr lang="en-US" sz="1400" dirty="0" err="1"/>
              <a:t>ook</a:t>
            </a:r>
            <a:r>
              <a:rPr lang="en-US" sz="1400" dirty="0"/>
              <a:t> </a:t>
            </a:r>
            <a:r>
              <a:rPr lang="en-US" sz="1400" dirty="0" err="1"/>
              <a:t>nog</a:t>
            </a:r>
            <a:r>
              <a:rPr lang="en-US" sz="1400" dirty="0"/>
              <a:t> </a:t>
            </a:r>
            <a:r>
              <a:rPr lang="en-US" sz="1400" dirty="0" err="1"/>
              <a:t>eens</a:t>
            </a:r>
            <a:r>
              <a:rPr lang="en-US" sz="1400" dirty="0"/>
              <a:t> per week. </a:t>
            </a:r>
            <a:r>
              <a:rPr lang="en-US" sz="1400" dirty="0" err="1"/>
              <a:t>Dit</a:t>
            </a:r>
            <a:r>
              <a:rPr lang="en-US" sz="1400" dirty="0"/>
              <a:t> </a:t>
            </a:r>
            <a:r>
              <a:rPr lang="en-US" sz="1400" dirty="0" err="1"/>
              <a:t>bleek</a:t>
            </a:r>
            <a:r>
              <a:rPr lang="en-US" sz="1400" dirty="0"/>
              <a:t> </a:t>
            </a:r>
            <a:r>
              <a:rPr lang="en-US" sz="1400" dirty="0" err="1"/>
              <a:t>iets</a:t>
            </a:r>
            <a:r>
              <a:rPr lang="en-US" sz="1400" dirty="0"/>
              <a:t> om </a:t>
            </a:r>
            <a:r>
              <a:rPr lang="en-US" sz="1400" dirty="0" err="1"/>
              <a:t>rekening</a:t>
            </a:r>
            <a:r>
              <a:rPr lang="en-US" sz="1400" dirty="0"/>
              <a:t> </a:t>
            </a:r>
            <a:r>
              <a:rPr lang="en-US" sz="1400" dirty="0" err="1"/>
              <a:t>mee</a:t>
            </a:r>
            <a:r>
              <a:rPr lang="en-US" sz="1400" dirty="0"/>
              <a:t> </a:t>
            </a:r>
            <a:r>
              <a:rPr lang="en-US" sz="1400" dirty="0" err="1"/>
              <a:t>te</a:t>
            </a:r>
            <a:r>
              <a:rPr lang="en-US" sz="1400" dirty="0"/>
              <a:t> </a:t>
            </a:r>
            <a:r>
              <a:rPr lang="en-US" sz="1400" dirty="0" err="1"/>
              <a:t>houden</a:t>
            </a:r>
            <a:r>
              <a:rPr lang="en-US" sz="1400" dirty="0"/>
              <a:t> </a:t>
            </a:r>
            <a:r>
              <a:rPr lang="en-US" sz="1400" dirty="0" err="1"/>
              <a:t>en</a:t>
            </a:r>
            <a:r>
              <a:rPr lang="en-US" sz="1400" dirty="0"/>
              <a:t> steeds </a:t>
            </a:r>
            <a:r>
              <a:rPr lang="en-US" sz="1400" dirty="0" err="1"/>
              <a:t>weer</a:t>
            </a:r>
            <a:r>
              <a:rPr lang="en-US" sz="1400" dirty="0"/>
              <a:t> </a:t>
            </a:r>
            <a:r>
              <a:rPr lang="en-US" sz="1400" dirty="0" err="1"/>
              <a:t>te</a:t>
            </a:r>
            <a:r>
              <a:rPr lang="en-US" sz="1400" dirty="0"/>
              <a:t> </a:t>
            </a:r>
            <a:r>
              <a:rPr lang="en-US" sz="1400" dirty="0" err="1"/>
              <a:t>checken</a:t>
            </a:r>
            <a:r>
              <a:rPr lang="en-US" sz="1400" dirty="0"/>
              <a:t>. </a:t>
            </a:r>
            <a:r>
              <a:rPr lang="en-US" sz="1400" dirty="0" err="1"/>
              <a:t>Hebben</a:t>
            </a:r>
            <a:r>
              <a:rPr lang="en-US" sz="1400" dirty="0"/>
              <a:t> we het </a:t>
            </a:r>
            <a:r>
              <a:rPr lang="en-US" sz="1400" dirty="0" err="1"/>
              <a:t>nog</a:t>
            </a:r>
            <a:r>
              <a:rPr lang="en-US" sz="1400" dirty="0"/>
              <a:t> over </a:t>
            </a:r>
            <a:r>
              <a:rPr lang="en-US" sz="1400" dirty="0" err="1"/>
              <a:t>hetzelfde</a:t>
            </a:r>
            <a:r>
              <a:rPr lang="en-US" sz="1400" dirty="0"/>
              <a:t>? </a:t>
            </a:r>
            <a:r>
              <a:rPr lang="en-US" sz="1400" dirty="0" err="1"/>
              <a:t>Willen</a:t>
            </a:r>
            <a:r>
              <a:rPr lang="en-US" sz="1400" dirty="0"/>
              <a:t> we </a:t>
            </a:r>
            <a:r>
              <a:rPr lang="en-US" sz="1400" dirty="0" err="1"/>
              <a:t>nog</a:t>
            </a:r>
            <a:r>
              <a:rPr lang="en-US" sz="1400" dirty="0"/>
              <a:t> steeds </a:t>
            </a:r>
            <a:r>
              <a:rPr lang="en-US" sz="1400" dirty="0" err="1"/>
              <a:t>hetzelfde</a:t>
            </a:r>
            <a:r>
              <a:rPr lang="en-US" sz="1400" dirty="0"/>
              <a:t>? </a:t>
            </a:r>
          </a:p>
          <a:p>
            <a:r>
              <a:rPr lang="en-US" sz="1400" dirty="0" err="1"/>
              <a:t>Eerste</a:t>
            </a:r>
            <a:r>
              <a:rPr lang="en-US" sz="1400" dirty="0"/>
              <a:t> </a:t>
            </a:r>
            <a:r>
              <a:rPr lang="en-US" sz="1400" dirty="0" err="1"/>
              <a:t>aannames</a:t>
            </a:r>
            <a:r>
              <a:rPr lang="en-US" sz="1400" dirty="0"/>
              <a:t> </a:t>
            </a:r>
            <a:r>
              <a:rPr lang="en-US" sz="1400" dirty="0" err="1"/>
              <a:t>kloppen</a:t>
            </a:r>
            <a:r>
              <a:rPr lang="en-US" sz="1400" dirty="0"/>
              <a:t> </a:t>
            </a:r>
            <a:r>
              <a:rPr lang="en-US" sz="1400" dirty="0" err="1"/>
              <a:t>lang</a:t>
            </a:r>
            <a:r>
              <a:rPr lang="en-US" sz="1400" dirty="0"/>
              <a:t> </a:t>
            </a:r>
            <a:r>
              <a:rPr lang="en-US" sz="1400" dirty="0" err="1"/>
              <a:t>niet</a:t>
            </a:r>
            <a:r>
              <a:rPr lang="en-US" sz="1400" dirty="0"/>
              <a:t> </a:t>
            </a:r>
            <a:r>
              <a:rPr lang="en-US" sz="1400" dirty="0" err="1"/>
              <a:t>altijd</a:t>
            </a:r>
            <a:r>
              <a:rPr lang="en-US" sz="1400" dirty="0"/>
              <a:t>: </a:t>
            </a:r>
            <a:r>
              <a:rPr lang="en-US" sz="1400" dirty="0" err="1"/>
              <a:t>tijdens</a:t>
            </a:r>
            <a:r>
              <a:rPr lang="en-US" sz="1400" dirty="0"/>
              <a:t> het </a:t>
            </a:r>
            <a:r>
              <a:rPr lang="en-US" sz="1400" dirty="0" err="1"/>
              <a:t>allereerste</a:t>
            </a:r>
            <a:r>
              <a:rPr lang="en-US" sz="1400" dirty="0"/>
              <a:t> </a:t>
            </a:r>
            <a:r>
              <a:rPr lang="en-US" sz="1400" dirty="0" err="1"/>
              <a:t>gesprek</a:t>
            </a:r>
            <a:r>
              <a:rPr lang="en-US" sz="1400" dirty="0"/>
              <a:t> </a:t>
            </a:r>
            <a:r>
              <a:rPr lang="en-US" sz="1400" dirty="0" err="1"/>
              <a:t>kwam</a:t>
            </a:r>
            <a:r>
              <a:rPr lang="en-US" sz="1400" dirty="0"/>
              <a:t> </a:t>
            </a:r>
            <a:r>
              <a:rPr lang="en-US" sz="1400" dirty="0" err="1"/>
              <a:t>een</a:t>
            </a:r>
            <a:r>
              <a:rPr lang="en-US" sz="1400" dirty="0"/>
              <a:t> </a:t>
            </a:r>
            <a:r>
              <a:rPr lang="en-US" sz="1400" dirty="0" err="1"/>
              <a:t>mislukte</a:t>
            </a:r>
            <a:r>
              <a:rPr lang="en-US" sz="1400" dirty="0"/>
              <a:t> pilot tot </a:t>
            </a:r>
            <a:r>
              <a:rPr lang="en-US" sz="1400" dirty="0" err="1"/>
              <a:t>realisatie</a:t>
            </a:r>
            <a:r>
              <a:rPr lang="en-US" sz="1400" dirty="0"/>
              <a:t> van </a:t>
            </a:r>
            <a:r>
              <a:rPr lang="en-US" sz="1400" dirty="0" err="1"/>
              <a:t>zonnepanelen</a:t>
            </a:r>
            <a:r>
              <a:rPr lang="en-US" sz="1400" dirty="0"/>
              <a:t> op het </a:t>
            </a:r>
            <a:r>
              <a:rPr lang="en-US" sz="1400" dirty="0" err="1"/>
              <a:t>bedrijventerrein</a:t>
            </a:r>
            <a:r>
              <a:rPr lang="en-US" sz="1400" dirty="0"/>
              <a:t> </a:t>
            </a:r>
            <a:r>
              <a:rPr lang="en-US" sz="1400" dirty="0" err="1"/>
              <a:t>ter</a:t>
            </a:r>
            <a:r>
              <a:rPr lang="en-US" sz="1400" dirty="0"/>
              <a:t> </a:t>
            </a:r>
            <a:r>
              <a:rPr lang="en-US" sz="1400" dirty="0" err="1"/>
              <a:t>sprake</a:t>
            </a:r>
            <a:r>
              <a:rPr lang="en-US" sz="1400" dirty="0"/>
              <a:t>. De </a:t>
            </a:r>
            <a:r>
              <a:rPr lang="en-US" sz="1400" dirty="0" err="1"/>
              <a:t>gemeente</a:t>
            </a:r>
            <a:r>
              <a:rPr lang="en-US" sz="1400" dirty="0"/>
              <a:t> had </a:t>
            </a:r>
            <a:r>
              <a:rPr lang="en-US" sz="1400" dirty="0" err="1"/>
              <a:t>hier</a:t>
            </a:r>
            <a:r>
              <a:rPr lang="en-US" sz="1400" dirty="0"/>
              <a:t> het </a:t>
            </a:r>
            <a:r>
              <a:rPr lang="en-US" sz="1400" dirty="0" err="1"/>
              <a:t>initiatief</a:t>
            </a:r>
            <a:r>
              <a:rPr lang="en-US" sz="1400" dirty="0"/>
              <a:t> </a:t>
            </a:r>
            <a:r>
              <a:rPr lang="en-US" sz="1400" dirty="0" err="1"/>
              <a:t>voor</a:t>
            </a:r>
            <a:r>
              <a:rPr lang="en-US" sz="1400" dirty="0"/>
              <a:t> </a:t>
            </a:r>
            <a:r>
              <a:rPr lang="en-US" sz="1400" dirty="0" err="1"/>
              <a:t>genomen</a:t>
            </a:r>
            <a:r>
              <a:rPr lang="en-US" sz="1400" dirty="0"/>
              <a:t>, </a:t>
            </a:r>
            <a:r>
              <a:rPr lang="en-US" sz="1400" dirty="0" err="1"/>
              <a:t>zij</a:t>
            </a:r>
            <a:r>
              <a:rPr lang="en-US" sz="1400" dirty="0"/>
              <a:t> </a:t>
            </a:r>
            <a:r>
              <a:rPr lang="en-US" sz="1400" dirty="0" err="1"/>
              <a:t>wilden</a:t>
            </a:r>
            <a:r>
              <a:rPr lang="en-US" sz="1400" dirty="0"/>
              <a:t> de </a:t>
            </a:r>
            <a:r>
              <a:rPr lang="en-US" sz="1400" dirty="0" err="1"/>
              <a:t>bedrijven</a:t>
            </a:r>
            <a:r>
              <a:rPr lang="en-US" sz="1400" dirty="0"/>
              <a:t> </a:t>
            </a:r>
            <a:r>
              <a:rPr lang="en-US" sz="1400" dirty="0" err="1"/>
              <a:t>faciliteren</a:t>
            </a:r>
            <a:r>
              <a:rPr lang="en-US" sz="1400" dirty="0"/>
              <a:t>. </a:t>
            </a:r>
            <a:r>
              <a:rPr lang="en-US" sz="1400" dirty="0" err="1"/>
              <a:t>Slechts</a:t>
            </a:r>
            <a:r>
              <a:rPr lang="en-US" sz="1400" dirty="0"/>
              <a:t> </a:t>
            </a:r>
            <a:r>
              <a:rPr lang="en-US" sz="1400" dirty="0" err="1"/>
              <a:t>een</a:t>
            </a:r>
            <a:r>
              <a:rPr lang="en-US" sz="1400" dirty="0"/>
              <a:t> heel </a:t>
            </a:r>
            <a:r>
              <a:rPr lang="en-US" sz="1400" dirty="0" err="1"/>
              <a:t>klein</a:t>
            </a:r>
            <a:r>
              <a:rPr lang="en-US" sz="1400" dirty="0"/>
              <a:t> </a:t>
            </a:r>
            <a:r>
              <a:rPr lang="en-US" sz="1400" dirty="0" err="1"/>
              <a:t>aantal</a:t>
            </a:r>
            <a:r>
              <a:rPr lang="en-US" sz="1400" dirty="0"/>
              <a:t> </a:t>
            </a:r>
            <a:r>
              <a:rPr lang="en-US" sz="1400" dirty="0" err="1"/>
              <a:t>bedrijven</a:t>
            </a:r>
            <a:r>
              <a:rPr lang="en-US" sz="1400" dirty="0"/>
              <a:t> </a:t>
            </a:r>
            <a:r>
              <a:rPr lang="en-US" sz="1400" dirty="0" err="1"/>
              <a:t>maakte</a:t>
            </a:r>
            <a:r>
              <a:rPr lang="en-US" sz="1400" dirty="0"/>
              <a:t> </a:t>
            </a:r>
            <a:r>
              <a:rPr lang="en-US" sz="1400" dirty="0" err="1"/>
              <a:t>hier</a:t>
            </a:r>
            <a:r>
              <a:rPr lang="en-US" sz="1400" dirty="0"/>
              <a:t> </a:t>
            </a:r>
            <a:r>
              <a:rPr lang="en-US" sz="1400" dirty="0" err="1"/>
              <a:t>gebruik</a:t>
            </a:r>
            <a:r>
              <a:rPr lang="en-US" sz="1400" dirty="0"/>
              <a:t> van. De </a:t>
            </a:r>
            <a:r>
              <a:rPr lang="en-US" sz="1400" dirty="0" err="1"/>
              <a:t>studenten</a:t>
            </a:r>
            <a:r>
              <a:rPr lang="en-US" sz="1400" dirty="0"/>
              <a:t> </a:t>
            </a:r>
            <a:r>
              <a:rPr lang="en-US" sz="1400" dirty="0" err="1"/>
              <a:t>reageerden</a:t>
            </a:r>
            <a:r>
              <a:rPr lang="en-US" sz="1400" dirty="0"/>
              <a:t> </a:t>
            </a:r>
            <a:r>
              <a:rPr lang="en-US" sz="1400" dirty="0" err="1"/>
              <a:t>verbolgen</a:t>
            </a:r>
            <a:r>
              <a:rPr lang="en-US" sz="1400" dirty="0"/>
              <a:t>: Hoe </a:t>
            </a:r>
            <a:r>
              <a:rPr lang="en-US" sz="1400" dirty="0" err="1"/>
              <a:t>kon</a:t>
            </a:r>
            <a:r>
              <a:rPr lang="en-US" sz="1400" dirty="0"/>
              <a:t> </a:t>
            </a:r>
            <a:r>
              <a:rPr lang="en-US" sz="1400" dirty="0" err="1"/>
              <a:t>dit</a:t>
            </a:r>
            <a:r>
              <a:rPr lang="en-US" sz="1400" dirty="0"/>
              <a:t> nu? </a:t>
            </a:r>
            <a:r>
              <a:rPr lang="en-US" sz="1400" dirty="0" err="1"/>
              <a:t>Waren</a:t>
            </a:r>
            <a:r>
              <a:rPr lang="en-US" sz="1400" dirty="0"/>
              <a:t> die </a:t>
            </a:r>
            <a:r>
              <a:rPr lang="en-US" sz="1400" dirty="0" err="1"/>
              <a:t>bedrijven</a:t>
            </a:r>
            <a:r>
              <a:rPr lang="en-US" sz="1400" dirty="0"/>
              <a:t> </a:t>
            </a:r>
            <a:r>
              <a:rPr lang="en-US" sz="1400" dirty="0" err="1"/>
              <a:t>alleen</a:t>
            </a:r>
            <a:r>
              <a:rPr lang="en-US" sz="1400" dirty="0"/>
              <a:t> maar met </a:t>
            </a:r>
            <a:r>
              <a:rPr lang="en-US" sz="1400" dirty="0" err="1"/>
              <a:t>zichzelf</a:t>
            </a:r>
            <a:r>
              <a:rPr lang="en-US" sz="1400" dirty="0"/>
              <a:t> </a:t>
            </a:r>
            <a:r>
              <a:rPr lang="en-US" sz="1400" dirty="0" err="1"/>
              <a:t>bezig</a:t>
            </a:r>
            <a:r>
              <a:rPr lang="en-US" sz="1400" dirty="0"/>
              <a:t>? </a:t>
            </a:r>
            <a:r>
              <a:rPr lang="en-US" sz="1400" dirty="0" err="1"/>
              <a:t>Beseften</a:t>
            </a:r>
            <a:r>
              <a:rPr lang="en-US" sz="1400" dirty="0"/>
              <a:t> </a:t>
            </a:r>
            <a:r>
              <a:rPr lang="en-US" sz="1400" dirty="0" err="1"/>
              <a:t>zij</a:t>
            </a:r>
            <a:r>
              <a:rPr lang="en-US" sz="1400" dirty="0"/>
              <a:t> </a:t>
            </a:r>
            <a:r>
              <a:rPr lang="en-US" sz="1400" dirty="0" err="1"/>
              <a:t>niet</a:t>
            </a:r>
            <a:r>
              <a:rPr lang="en-US" sz="1400" dirty="0"/>
              <a:t> met </a:t>
            </a:r>
            <a:r>
              <a:rPr lang="en-US" sz="1400" dirty="0" err="1"/>
              <a:t>welke</a:t>
            </a:r>
            <a:r>
              <a:rPr lang="en-US" sz="1400" dirty="0"/>
              <a:t> </a:t>
            </a:r>
            <a:r>
              <a:rPr lang="en-US" sz="1400" dirty="0" err="1"/>
              <a:t>klimaatcrisis</a:t>
            </a:r>
            <a:r>
              <a:rPr lang="en-US" sz="1400" dirty="0"/>
              <a:t> </a:t>
            </a:r>
            <a:r>
              <a:rPr lang="en-US" sz="1400" dirty="0" err="1"/>
              <a:t>wij</a:t>
            </a:r>
            <a:r>
              <a:rPr lang="en-US" sz="1400" dirty="0"/>
              <a:t> </a:t>
            </a:r>
            <a:r>
              <a:rPr lang="en-US" sz="1400" dirty="0" err="1"/>
              <a:t>allen</a:t>
            </a:r>
            <a:r>
              <a:rPr lang="en-US" sz="1400" dirty="0"/>
              <a:t> </a:t>
            </a:r>
            <a:r>
              <a:rPr lang="en-US" sz="1400" dirty="0" err="1"/>
              <a:t>te</a:t>
            </a:r>
            <a:r>
              <a:rPr lang="en-US" sz="1400" dirty="0"/>
              <a:t> </a:t>
            </a:r>
            <a:r>
              <a:rPr lang="en-US" sz="1400" dirty="0" err="1"/>
              <a:t>maken</a:t>
            </a:r>
            <a:r>
              <a:rPr lang="en-US" sz="1400" dirty="0"/>
              <a:t> </a:t>
            </a:r>
            <a:r>
              <a:rPr lang="en-US" sz="1400" dirty="0" err="1"/>
              <a:t>hebben</a:t>
            </a:r>
            <a:r>
              <a:rPr lang="en-US" sz="1400" dirty="0"/>
              <a:t>? De </a:t>
            </a:r>
            <a:r>
              <a:rPr lang="en-US" sz="1400" dirty="0" err="1"/>
              <a:t>studenten</a:t>
            </a:r>
            <a:r>
              <a:rPr lang="en-US" sz="1400" dirty="0"/>
              <a:t> </a:t>
            </a:r>
            <a:r>
              <a:rPr lang="en-US" sz="1400" dirty="0" err="1"/>
              <a:t>waren</a:t>
            </a:r>
            <a:r>
              <a:rPr lang="en-US" sz="1400" dirty="0"/>
              <a:t> erg </a:t>
            </a:r>
            <a:r>
              <a:rPr lang="en-US" sz="1400" dirty="0" err="1"/>
              <a:t>teleurgesteld</a:t>
            </a:r>
            <a:r>
              <a:rPr lang="en-US" sz="1400" dirty="0"/>
              <a:t> in de </a:t>
            </a:r>
            <a:r>
              <a:rPr lang="en-US" sz="1400" dirty="0" err="1"/>
              <a:t>bedrijven</a:t>
            </a:r>
            <a:r>
              <a:rPr lang="en-US" sz="1400" dirty="0"/>
              <a:t>. </a:t>
            </a:r>
            <a:r>
              <a:rPr lang="en-US" sz="1400" dirty="0" err="1"/>
              <a:t>Tijdens</a:t>
            </a:r>
            <a:r>
              <a:rPr lang="en-US" sz="1400" dirty="0"/>
              <a:t> het </a:t>
            </a:r>
            <a:r>
              <a:rPr lang="en-US" sz="1400" dirty="0" err="1"/>
              <a:t>tweede</a:t>
            </a:r>
            <a:r>
              <a:rPr lang="en-US" sz="1400" dirty="0"/>
              <a:t> </a:t>
            </a:r>
            <a:r>
              <a:rPr lang="en-US" sz="1400" dirty="0" err="1"/>
              <a:t>gesprek</a:t>
            </a:r>
            <a:r>
              <a:rPr lang="en-US" sz="1400" dirty="0"/>
              <a:t> </a:t>
            </a:r>
            <a:r>
              <a:rPr lang="en-US" sz="1400" dirty="0" err="1"/>
              <a:t>bleek</a:t>
            </a:r>
            <a:r>
              <a:rPr lang="en-US" sz="1400" dirty="0"/>
              <a:t> </a:t>
            </a:r>
            <a:r>
              <a:rPr lang="en-US" sz="1400" dirty="0" err="1"/>
              <a:t>na</a:t>
            </a:r>
            <a:r>
              <a:rPr lang="en-US" sz="1400" dirty="0"/>
              <a:t> </a:t>
            </a:r>
            <a:r>
              <a:rPr lang="en-US" sz="1400" dirty="0" err="1"/>
              <a:t>uitleg</a:t>
            </a:r>
            <a:r>
              <a:rPr lang="en-US" sz="1400" dirty="0"/>
              <a:t> van het </a:t>
            </a:r>
            <a:r>
              <a:rPr lang="en-US" sz="1400" dirty="0" err="1"/>
              <a:t>transportbedrijf</a:t>
            </a:r>
            <a:r>
              <a:rPr lang="en-US" sz="1400" dirty="0"/>
              <a:t> de </a:t>
            </a:r>
            <a:r>
              <a:rPr lang="en-US" sz="1400" dirty="0" err="1"/>
              <a:t>vork</a:t>
            </a:r>
            <a:r>
              <a:rPr lang="en-US" sz="1400" dirty="0"/>
              <a:t> </a:t>
            </a:r>
            <a:r>
              <a:rPr lang="en-US" sz="1400" dirty="0" err="1"/>
              <a:t>toch</a:t>
            </a:r>
            <a:r>
              <a:rPr lang="en-US" sz="1400" dirty="0"/>
              <a:t> </a:t>
            </a:r>
            <a:r>
              <a:rPr lang="en-US" sz="1400" dirty="0" err="1"/>
              <a:t>iets</a:t>
            </a:r>
            <a:r>
              <a:rPr lang="en-US" sz="1400" dirty="0"/>
              <a:t> </a:t>
            </a:r>
            <a:r>
              <a:rPr lang="en-US" sz="1400" dirty="0" err="1"/>
              <a:t>anders</a:t>
            </a:r>
            <a:r>
              <a:rPr lang="en-US" sz="1400" dirty="0"/>
              <a:t> in de steel </a:t>
            </a:r>
            <a:r>
              <a:rPr lang="en-US" sz="1400" dirty="0" err="1"/>
              <a:t>te</a:t>
            </a:r>
            <a:r>
              <a:rPr lang="en-US" sz="1400" dirty="0"/>
              <a:t> </a:t>
            </a:r>
            <a:r>
              <a:rPr lang="en-US" sz="1400" dirty="0" err="1"/>
              <a:t>zitten</a:t>
            </a:r>
            <a:r>
              <a:rPr lang="en-US" sz="1400" dirty="0"/>
              <a:t>. De </a:t>
            </a:r>
            <a:r>
              <a:rPr lang="en-US" sz="1400" dirty="0" err="1"/>
              <a:t>gemeente</a:t>
            </a:r>
            <a:r>
              <a:rPr lang="en-US" sz="1400" dirty="0"/>
              <a:t> had </a:t>
            </a:r>
            <a:r>
              <a:rPr lang="en-US" sz="1400" dirty="0" err="1"/>
              <a:t>onvoldoende</a:t>
            </a:r>
            <a:r>
              <a:rPr lang="en-US" sz="1400" dirty="0"/>
              <a:t> </a:t>
            </a:r>
            <a:r>
              <a:rPr lang="en-US" sz="1400" dirty="0" err="1"/>
              <a:t>duidelijkheid</a:t>
            </a:r>
            <a:r>
              <a:rPr lang="en-US" sz="1400" dirty="0"/>
              <a:t> </a:t>
            </a:r>
            <a:r>
              <a:rPr lang="en-US" sz="1400" dirty="0" err="1"/>
              <a:t>geschept</a:t>
            </a:r>
            <a:r>
              <a:rPr lang="en-US" sz="1400" dirty="0"/>
              <a:t> over </a:t>
            </a:r>
            <a:r>
              <a:rPr lang="en-US" sz="1400" dirty="0" err="1"/>
              <a:t>een</a:t>
            </a:r>
            <a:r>
              <a:rPr lang="en-US" sz="1400" dirty="0"/>
              <a:t> </a:t>
            </a:r>
            <a:r>
              <a:rPr lang="en-US" sz="1400" dirty="0" err="1"/>
              <a:t>mogelijke</a:t>
            </a:r>
            <a:r>
              <a:rPr lang="en-US" sz="1400" dirty="0"/>
              <a:t> </a:t>
            </a:r>
            <a:r>
              <a:rPr lang="en-US" sz="1400" dirty="0" err="1"/>
              <a:t>verhuizing</a:t>
            </a:r>
            <a:r>
              <a:rPr lang="en-US" sz="1400" dirty="0"/>
              <a:t> van het </a:t>
            </a:r>
            <a:r>
              <a:rPr lang="en-US" sz="1400" dirty="0" err="1"/>
              <a:t>bedrijventerrein</a:t>
            </a:r>
            <a:r>
              <a:rPr lang="en-US" sz="1400" dirty="0"/>
              <a:t>. </a:t>
            </a:r>
            <a:r>
              <a:rPr lang="en-US" sz="1400" dirty="0" err="1"/>
              <a:t>Plaatsing</a:t>
            </a:r>
            <a:r>
              <a:rPr lang="en-US" sz="1400" dirty="0"/>
              <a:t> van </a:t>
            </a:r>
            <a:r>
              <a:rPr lang="en-US" sz="1400" dirty="0" err="1"/>
              <a:t>zonnepanelen</a:t>
            </a:r>
            <a:r>
              <a:rPr lang="en-US" sz="1400" dirty="0"/>
              <a:t> </a:t>
            </a:r>
            <a:r>
              <a:rPr lang="en-US" sz="1400" dirty="0" err="1"/>
              <a:t>vroeg</a:t>
            </a:r>
            <a:r>
              <a:rPr lang="en-US" sz="1400" dirty="0"/>
              <a:t> om </a:t>
            </a:r>
            <a:r>
              <a:rPr lang="en-US" sz="1400" dirty="0" err="1"/>
              <a:t>grondige</a:t>
            </a:r>
            <a:r>
              <a:rPr lang="en-US" sz="1400" dirty="0"/>
              <a:t> </a:t>
            </a:r>
            <a:r>
              <a:rPr lang="en-US" sz="1400" dirty="0" err="1"/>
              <a:t>aanpassingen</a:t>
            </a:r>
            <a:r>
              <a:rPr lang="en-US" sz="1400" dirty="0"/>
              <a:t> van </a:t>
            </a:r>
            <a:r>
              <a:rPr lang="en-US" sz="1400" dirty="0" err="1"/>
              <a:t>gebouwen</a:t>
            </a:r>
            <a:r>
              <a:rPr lang="en-US" sz="1400" dirty="0"/>
              <a:t> </a:t>
            </a:r>
            <a:r>
              <a:rPr lang="en-US" sz="1400" dirty="0" err="1"/>
              <a:t>en</a:t>
            </a:r>
            <a:r>
              <a:rPr lang="en-US" sz="1400" dirty="0"/>
              <a:t> </a:t>
            </a:r>
            <a:r>
              <a:rPr lang="en-US" sz="1400" dirty="0" err="1"/>
              <a:t>bedrijven</a:t>
            </a:r>
            <a:r>
              <a:rPr lang="en-US" sz="1400" dirty="0"/>
              <a:t> </a:t>
            </a:r>
            <a:r>
              <a:rPr lang="en-US" sz="1400" dirty="0" err="1"/>
              <a:t>waren</a:t>
            </a:r>
            <a:r>
              <a:rPr lang="en-US" sz="1400" dirty="0"/>
              <a:t> </a:t>
            </a:r>
            <a:r>
              <a:rPr lang="en-US" sz="1400" dirty="0" err="1"/>
              <a:t>alleen</a:t>
            </a:r>
            <a:r>
              <a:rPr lang="en-US" sz="1400" dirty="0"/>
              <a:t> </a:t>
            </a:r>
            <a:r>
              <a:rPr lang="en-US" sz="1400" dirty="0" err="1"/>
              <a:t>bereid</a:t>
            </a:r>
            <a:r>
              <a:rPr lang="en-US" sz="1400" dirty="0"/>
              <a:t> </a:t>
            </a:r>
            <a:r>
              <a:rPr lang="en-US" sz="1400" dirty="0" err="1"/>
              <a:t>dit</a:t>
            </a:r>
            <a:r>
              <a:rPr lang="en-US" sz="1400" dirty="0"/>
              <a:t> </a:t>
            </a:r>
            <a:r>
              <a:rPr lang="en-US" sz="1400" dirty="0" err="1"/>
              <a:t>te</a:t>
            </a:r>
            <a:r>
              <a:rPr lang="en-US" sz="1400" dirty="0"/>
              <a:t> </a:t>
            </a:r>
            <a:r>
              <a:rPr lang="en-US" sz="1400" dirty="0" err="1"/>
              <a:t>doen</a:t>
            </a:r>
            <a:r>
              <a:rPr lang="en-US" sz="1400" dirty="0"/>
              <a:t> </a:t>
            </a:r>
            <a:r>
              <a:rPr lang="en-US" sz="1400" dirty="0" err="1"/>
              <a:t>als</a:t>
            </a:r>
            <a:r>
              <a:rPr lang="en-US" sz="1400" dirty="0"/>
              <a:t> de </a:t>
            </a:r>
            <a:r>
              <a:rPr lang="en-US" sz="1400" dirty="0" err="1"/>
              <a:t>gemeente</a:t>
            </a:r>
            <a:r>
              <a:rPr lang="en-US" sz="1400" dirty="0"/>
              <a:t> </a:t>
            </a:r>
            <a:r>
              <a:rPr lang="en-US" sz="1400" dirty="0" err="1"/>
              <a:t>kon</a:t>
            </a:r>
            <a:r>
              <a:rPr lang="en-US" sz="1400" dirty="0"/>
              <a:t> </a:t>
            </a:r>
            <a:r>
              <a:rPr lang="en-US" sz="1400" dirty="0" err="1"/>
              <a:t>garanderen</a:t>
            </a:r>
            <a:r>
              <a:rPr lang="en-US" sz="1400" dirty="0"/>
              <a:t> </a:t>
            </a:r>
            <a:r>
              <a:rPr lang="en-US" sz="1400" dirty="0" err="1"/>
              <a:t>dat</a:t>
            </a:r>
            <a:r>
              <a:rPr lang="en-US" sz="1400" dirty="0"/>
              <a:t> ze </a:t>
            </a:r>
            <a:r>
              <a:rPr lang="en-US" sz="1400" dirty="0" err="1"/>
              <a:t>niet</a:t>
            </a:r>
            <a:r>
              <a:rPr lang="en-US" sz="1400" dirty="0"/>
              <a:t> </a:t>
            </a:r>
            <a:r>
              <a:rPr lang="en-US" sz="1400" dirty="0" err="1"/>
              <a:t>binnen</a:t>
            </a:r>
            <a:r>
              <a:rPr lang="en-US" sz="1400" dirty="0"/>
              <a:t> </a:t>
            </a:r>
            <a:r>
              <a:rPr lang="en-US" sz="1400" dirty="0" err="1"/>
              <a:t>afzienbare</a:t>
            </a:r>
            <a:r>
              <a:rPr lang="en-US" sz="1400" dirty="0"/>
              <a:t> </a:t>
            </a:r>
            <a:r>
              <a:rPr lang="en-US" sz="1400" dirty="0" err="1"/>
              <a:t>tijd</a:t>
            </a:r>
            <a:r>
              <a:rPr lang="en-US" sz="1400" dirty="0"/>
              <a:t> </a:t>
            </a:r>
            <a:r>
              <a:rPr lang="en-US" sz="1400" dirty="0" err="1"/>
              <a:t>zouden</a:t>
            </a:r>
            <a:r>
              <a:rPr lang="en-US" sz="1400" dirty="0"/>
              <a:t> </a:t>
            </a:r>
            <a:r>
              <a:rPr lang="en-US" sz="1400" dirty="0" err="1"/>
              <a:t>moeten</a:t>
            </a:r>
            <a:r>
              <a:rPr lang="en-US" sz="1400" dirty="0"/>
              <a:t> </a:t>
            </a:r>
            <a:r>
              <a:rPr lang="en-US" sz="1400" dirty="0" err="1"/>
              <a:t>verhuizen</a:t>
            </a:r>
            <a:r>
              <a:rPr lang="en-US" sz="1400" dirty="0"/>
              <a:t>. Het </a:t>
            </a:r>
            <a:r>
              <a:rPr lang="en-US" sz="1400" dirty="0" err="1"/>
              <a:t>vertrouwen</a:t>
            </a:r>
            <a:r>
              <a:rPr lang="en-US" sz="1400" dirty="0"/>
              <a:t> in de </a:t>
            </a:r>
            <a:r>
              <a:rPr lang="en-US" sz="1400" dirty="0" err="1"/>
              <a:t>gemeente</a:t>
            </a:r>
            <a:r>
              <a:rPr lang="en-US" sz="1400" dirty="0"/>
              <a:t> was </a:t>
            </a:r>
            <a:r>
              <a:rPr lang="en-US" sz="1400" dirty="0" err="1"/>
              <a:t>laag</a:t>
            </a:r>
            <a:r>
              <a:rPr lang="en-US" sz="1400" dirty="0"/>
              <a:t>. De </a:t>
            </a:r>
            <a:r>
              <a:rPr lang="en-US" sz="1400" dirty="0" err="1"/>
              <a:t>studenten</a:t>
            </a:r>
            <a:r>
              <a:rPr lang="en-US" sz="1400" dirty="0"/>
              <a:t> </a:t>
            </a:r>
            <a:r>
              <a:rPr lang="en-US" sz="1400" dirty="0" err="1"/>
              <a:t>hadden</a:t>
            </a:r>
            <a:r>
              <a:rPr lang="en-US" sz="1400" dirty="0"/>
              <a:t> </a:t>
            </a:r>
            <a:r>
              <a:rPr lang="en-US" sz="1400" dirty="0" err="1"/>
              <a:t>na</a:t>
            </a:r>
            <a:r>
              <a:rPr lang="en-US" sz="1400" dirty="0"/>
              <a:t> </a:t>
            </a:r>
            <a:r>
              <a:rPr lang="en-US" sz="1400" dirty="0" err="1"/>
              <a:t>dit</a:t>
            </a:r>
            <a:r>
              <a:rPr lang="en-US" sz="1400" dirty="0"/>
              <a:t> </a:t>
            </a:r>
            <a:r>
              <a:rPr lang="en-US" sz="1400" dirty="0" err="1"/>
              <a:t>gesprek</a:t>
            </a:r>
            <a:r>
              <a:rPr lang="en-US" sz="1400" dirty="0"/>
              <a:t> </a:t>
            </a:r>
            <a:r>
              <a:rPr lang="en-US" sz="1400" dirty="0" err="1"/>
              <a:t>veel</a:t>
            </a:r>
            <a:r>
              <a:rPr lang="en-US" sz="1400" dirty="0"/>
              <a:t> </a:t>
            </a:r>
            <a:r>
              <a:rPr lang="en-US" sz="1400" dirty="0" err="1"/>
              <a:t>meer</a:t>
            </a:r>
            <a:r>
              <a:rPr lang="en-US" sz="1400" dirty="0"/>
              <a:t> begrip </a:t>
            </a:r>
            <a:r>
              <a:rPr lang="en-US" sz="1400" dirty="0" err="1"/>
              <a:t>voor</a:t>
            </a:r>
            <a:r>
              <a:rPr lang="en-US" sz="1400" dirty="0"/>
              <a:t> het </a:t>
            </a:r>
            <a:r>
              <a:rPr lang="en-US" sz="1400" dirty="0" err="1"/>
              <a:t>standpunt</a:t>
            </a:r>
            <a:r>
              <a:rPr lang="en-US" sz="1400" dirty="0"/>
              <a:t> van de </a:t>
            </a:r>
            <a:r>
              <a:rPr lang="en-US" sz="1400" dirty="0" err="1"/>
              <a:t>bederijven</a:t>
            </a:r>
            <a:r>
              <a:rPr lang="en-US" sz="1400" dirty="0"/>
              <a:t>. </a:t>
            </a:r>
          </a:p>
          <a:p>
            <a:endParaRPr lang="en-US" sz="1400" dirty="0"/>
          </a:p>
        </p:txBody>
      </p:sp>
    </p:spTree>
    <p:extLst>
      <p:ext uri="{BB962C8B-B14F-4D97-AF65-F5344CB8AC3E}">
        <p14:creationId xmlns:p14="http://schemas.microsoft.com/office/powerpoint/2010/main" val="1869108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24F9-FC3D-4C25-970E-62740433EDF7}"/>
              </a:ext>
            </a:extLst>
          </p:cNvPr>
          <p:cNvSpPr>
            <a:spLocks noGrp="1"/>
          </p:cNvSpPr>
          <p:nvPr>
            <p:ph type="title"/>
          </p:nvPr>
        </p:nvSpPr>
        <p:spPr>
          <a:xfrm>
            <a:off x="326432" y="0"/>
            <a:ext cx="10515600" cy="1325563"/>
          </a:xfrm>
        </p:spPr>
        <p:txBody>
          <a:bodyPr/>
          <a:lstStyle/>
          <a:p>
            <a:r>
              <a:rPr lang="en-US" dirty="0" err="1"/>
              <a:t>Een</a:t>
            </a:r>
            <a:r>
              <a:rPr lang="en-US" dirty="0"/>
              <a:t> </a:t>
            </a:r>
            <a:r>
              <a:rPr lang="en-US" dirty="0" err="1"/>
              <a:t>eerste</a:t>
            </a:r>
            <a:r>
              <a:rPr lang="en-US" dirty="0"/>
              <a:t> </a:t>
            </a:r>
            <a:r>
              <a:rPr lang="en-US" dirty="0" err="1"/>
              <a:t>beeld</a:t>
            </a:r>
            <a:r>
              <a:rPr lang="en-US" dirty="0"/>
              <a:t> </a:t>
            </a:r>
            <a:r>
              <a:rPr lang="en-US" dirty="0" err="1"/>
              <a:t>schetsen</a:t>
            </a:r>
            <a:r>
              <a:rPr lang="en-US" dirty="0"/>
              <a:t> - </a:t>
            </a:r>
            <a:r>
              <a:rPr lang="en-US" dirty="0" err="1"/>
              <a:t>voorbeeld</a:t>
            </a:r>
            <a:endParaRPr lang="nl-NL" dirty="0">
              <a:highlight>
                <a:srgbClr val="CCFFCC"/>
              </a:highlight>
            </a:endParaRPr>
          </a:p>
        </p:txBody>
      </p:sp>
      <p:sp>
        <p:nvSpPr>
          <p:cNvPr id="5" name="Rectangle 4">
            <a:extLst>
              <a:ext uri="{FF2B5EF4-FFF2-40B4-BE49-F238E27FC236}">
                <a16:creationId xmlns:a16="http://schemas.microsoft.com/office/drawing/2014/main" id="{E4060D3F-AB44-4AA5-A0FA-4828CDD3D4BF}"/>
              </a:ext>
            </a:extLst>
          </p:cNvPr>
          <p:cNvSpPr/>
          <p:nvPr/>
        </p:nvSpPr>
        <p:spPr>
          <a:xfrm>
            <a:off x="11116007" y="152475"/>
            <a:ext cx="932556" cy="568298"/>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Voorbeeld casus</a:t>
            </a:r>
          </a:p>
        </p:txBody>
      </p:sp>
      <p:sp>
        <p:nvSpPr>
          <p:cNvPr id="10" name="Content Placeholder 2">
            <a:extLst>
              <a:ext uri="{FF2B5EF4-FFF2-40B4-BE49-F238E27FC236}">
                <a16:creationId xmlns:a16="http://schemas.microsoft.com/office/drawing/2014/main" id="{E6021D37-7153-4A78-8CE7-1466473D7BDD}"/>
              </a:ext>
            </a:extLst>
          </p:cNvPr>
          <p:cNvSpPr>
            <a:spLocks noGrp="1"/>
          </p:cNvSpPr>
          <p:nvPr>
            <p:ph idx="1"/>
          </p:nvPr>
        </p:nvSpPr>
        <p:spPr>
          <a:xfrm>
            <a:off x="326432" y="1171231"/>
            <a:ext cx="10515600" cy="5686769"/>
          </a:xfrm>
        </p:spPr>
        <p:txBody>
          <a:bodyPr numCol="2" spcCol="360000">
            <a:normAutofit/>
          </a:bodyPr>
          <a:lstStyle/>
          <a:p>
            <a:pPr marL="0" indent="0">
              <a:buNone/>
            </a:pPr>
            <a:r>
              <a:rPr lang="en-US" sz="1400" dirty="0"/>
              <a:t>Het </a:t>
            </a:r>
            <a:r>
              <a:rPr lang="en-US" sz="1400" dirty="0" err="1"/>
              <a:t>uitwerken</a:t>
            </a:r>
            <a:r>
              <a:rPr lang="en-US" sz="1400" dirty="0"/>
              <a:t> van </a:t>
            </a:r>
            <a:r>
              <a:rPr lang="en-US" sz="1400" dirty="0" err="1"/>
              <a:t>zo’n</a:t>
            </a:r>
            <a:r>
              <a:rPr lang="en-US" sz="1400" dirty="0"/>
              <a:t> </a:t>
            </a:r>
            <a:r>
              <a:rPr lang="en-US" sz="1400" dirty="0" err="1"/>
              <a:t>eerste</a:t>
            </a:r>
            <a:r>
              <a:rPr lang="en-US" sz="1400" dirty="0"/>
              <a:t> </a:t>
            </a:r>
            <a:r>
              <a:rPr lang="en-US" sz="1400" dirty="0" err="1"/>
              <a:t>beeld</a:t>
            </a:r>
            <a:r>
              <a:rPr lang="en-US" sz="1400" dirty="0"/>
              <a:t> </a:t>
            </a:r>
            <a:r>
              <a:rPr lang="en-US" sz="1400" dirty="0" err="1"/>
              <a:t>kan</a:t>
            </a:r>
            <a:r>
              <a:rPr lang="en-US" sz="1400" dirty="0"/>
              <a:t> op </a:t>
            </a:r>
            <a:r>
              <a:rPr lang="en-US" sz="1400" dirty="0" err="1"/>
              <a:t>verschillende</a:t>
            </a:r>
            <a:r>
              <a:rPr lang="en-US" sz="1400" dirty="0"/>
              <a:t> </a:t>
            </a:r>
            <a:r>
              <a:rPr lang="en-US" sz="1400" dirty="0" err="1"/>
              <a:t>manieren</a:t>
            </a:r>
            <a:r>
              <a:rPr lang="en-US" sz="1400" dirty="0"/>
              <a:t> </a:t>
            </a:r>
            <a:r>
              <a:rPr lang="en-US" sz="1400" dirty="0" err="1"/>
              <a:t>worden</a:t>
            </a:r>
            <a:r>
              <a:rPr lang="en-US" sz="1400" dirty="0"/>
              <a:t> </a:t>
            </a:r>
            <a:r>
              <a:rPr lang="en-US" sz="1400" dirty="0" err="1"/>
              <a:t>gedaan</a:t>
            </a:r>
            <a:r>
              <a:rPr lang="en-US" sz="1400" dirty="0"/>
              <a:t>. </a:t>
            </a:r>
            <a:r>
              <a:rPr lang="en-US" sz="1400" dirty="0" err="1"/>
              <a:t>Bij</a:t>
            </a:r>
            <a:r>
              <a:rPr lang="en-US" sz="1400" dirty="0"/>
              <a:t> de </a:t>
            </a:r>
            <a:r>
              <a:rPr lang="en-US" sz="1400" dirty="0" err="1"/>
              <a:t>voorbeeld</a:t>
            </a:r>
            <a:r>
              <a:rPr lang="en-US" sz="1400" dirty="0"/>
              <a:t> </a:t>
            </a:r>
            <a:r>
              <a:rPr lang="en-US" sz="1400" dirty="0" err="1"/>
              <a:t>situatie</a:t>
            </a:r>
            <a:r>
              <a:rPr lang="en-US" sz="1400" dirty="0"/>
              <a:t> </a:t>
            </a:r>
            <a:r>
              <a:rPr lang="en-US" sz="1400" dirty="0" err="1"/>
              <a:t>werd</a:t>
            </a:r>
            <a:r>
              <a:rPr lang="en-US" sz="1400" dirty="0"/>
              <a:t> </a:t>
            </a:r>
            <a:r>
              <a:rPr lang="en-US" sz="1400" dirty="0" err="1"/>
              <a:t>een</a:t>
            </a:r>
            <a:r>
              <a:rPr lang="en-US" sz="1400" dirty="0"/>
              <a:t> </a:t>
            </a:r>
            <a:r>
              <a:rPr lang="en-US" sz="1400" dirty="0" err="1"/>
              <a:t>overzicht</a:t>
            </a:r>
            <a:r>
              <a:rPr lang="en-US" sz="1400" dirty="0"/>
              <a:t> </a:t>
            </a:r>
            <a:r>
              <a:rPr lang="en-US" sz="1400" dirty="0" err="1"/>
              <a:t>gemaakt</a:t>
            </a:r>
            <a:r>
              <a:rPr lang="en-US" sz="1400" dirty="0"/>
              <a:t> op </a:t>
            </a:r>
            <a:r>
              <a:rPr lang="en-US" sz="1400" dirty="0" err="1"/>
              <a:t>een</a:t>
            </a:r>
            <a:r>
              <a:rPr lang="en-US" sz="1400" dirty="0"/>
              <a:t> </a:t>
            </a:r>
            <a:r>
              <a:rPr lang="en-US" sz="1400" dirty="0" err="1"/>
              <a:t>groot</a:t>
            </a:r>
            <a:r>
              <a:rPr lang="en-US" sz="1400" dirty="0"/>
              <a:t> whiteboard. </a:t>
            </a:r>
            <a:r>
              <a:rPr lang="en-US" sz="1400" dirty="0" err="1"/>
              <a:t>Belangrijke</a:t>
            </a:r>
            <a:r>
              <a:rPr lang="en-US" sz="1400" dirty="0"/>
              <a:t> </a:t>
            </a:r>
            <a:r>
              <a:rPr lang="en-US" sz="1400" dirty="0" err="1"/>
              <a:t>thema’s</a:t>
            </a:r>
            <a:r>
              <a:rPr lang="en-US" sz="1400" dirty="0"/>
              <a:t>, </a:t>
            </a:r>
            <a:r>
              <a:rPr lang="en-US" sz="1400" dirty="0" err="1"/>
              <a:t>relaties</a:t>
            </a:r>
            <a:r>
              <a:rPr lang="en-US" sz="1400" dirty="0"/>
              <a:t> </a:t>
            </a:r>
            <a:r>
              <a:rPr lang="en-US" sz="1400" dirty="0" err="1"/>
              <a:t>en</a:t>
            </a:r>
            <a:r>
              <a:rPr lang="en-US" sz="1400" dirty="0"/>
              <a:t> </a:t>
            </a:r>
            <a:r>
              <a:rPr lang="en-US" sz="1400" dirty="0" err="1"/>
              <a:t>vragen</a:t>
            </a:r>
            <a:r>
              <a:rPr lang="en-US" sz="1400" dirty="0"/>
              <a:t> die </a:t>
            </a:r>
            <a:r>
              <a:rPr lang="en-US" sz="1400" dirty="0" err="1"/>
              <a:t>waren</a:t>
            </a:r>
            <a:r>
              <a:rPr lang="en-US" sz="1400" dirty="0"/>
              <a:t> </a:t>
            </a:r>
            <a:r>
              <a:rPr lang="en-US" sz="1400" dirty="0" err="1"/>
              <a:t>onstaan</a:t>
            </a:r>
            <a:r>
              <a:rPr lang="en-US" sz="1400" dirty="0"/>
              <a:t> </a:t>
            </a:r>
            <a:r>
              <a:rPr lang="en-US" sz="1400" dirty="0" err="1"/>
              <a:t>werden</a:t>
            </a:r>
            <a:r>
              <a:rPr lang="en-US" sz="1400" dirty="0"/>
              <a:t> </a:t>
            </a:r>
            <a:r>
              <a:rPr lang="en-US" sz="1400" dirty="0" err="1"/>
              <a:t>genoteerd</a:t>
            </a:r>
            <a:r>
              <a:rPr lang="en-US" sz="1400" dirty="0"/>
              <a:t>. Het was </a:t>
            </a:r>
            <a:r>
              <a:rPr lang="en-US" sz="1400" dirty="0" err="1"/>
              <a:t>eigenlijk</a:t>
            </a:r>
            <a:r>
              <a:rPr lang="en-US" sz="1400" dirty="0"/>
              <a:t> </a:t>
            </a:r>
            <a:r>
              <a:rPr lang="en-US" sz="1400" dirty="0" err="1"/>
              <a:t>één</a:t>
            </a:r>
            <a:r>
              <a:rPr lang="en-US" sz="1400" dirty="0"/>
              <a:t> </a:t>
            </a:r>
            <a:r>
              <a:rPr lang="en-US" sz="1400" dirty="0" err="1"/>
              <a:t>grote</a:t>
            </a:r>
            <a:r>
              <a:rPr lang="en-US" sz="1400" dirty="0"/>
              <a:t> mind map. </a:t>
            </a:r>
          </a:p>
          <a:p>
            <a:pPr marL="0" indent="0">
              <a:buNone/>
            </a:pPr>
            <a:r>
              <a:rPr lang="en-US" sz="1400" dirty="0"/>
              <a:t>Het is </a:t>
            </a:r>
            <a:r>
              <a:rPr lang="en-US" sz="1400" dirty="0" err="1"/>
              <a:t>ook</a:t>
            </a:r>
            <a:r>
              <a:rPr lang="en-US" sz="1400" dirty="0"/>
              <a:t> </a:t>
            </a:r>
            <a:r>
              <a:rPr lang="en-US" sz="1400" dirty="0" err="1"/>
              <a:t>mogelijk</a:t>
            </a:r>
            <a:r>
              <a:rPr lang="en-US" sz="1400" dirty="0"/>
              <a:t> om </a:t>
            </a:r>
            <a:r>
              <a:rPr lang="en-US" sz="1400" dirty="0" err="1"/>
              <a:t>een</a:t>
            </a:r>
            <a:r>
              <a:rPr lang="en-US" sz="1400" dirty="0"/>
              <a:t> </a:t>
            </a:r>
            <a:r>
              <a:rPr lang="en-US" sz="1400" dirty="0" err="1"/>
              <a:t>meer</a:t>
            </a:r>
            <a:r>
              <a:rPr lang="en-US" sz="1400" dirty="0"/>
              <a:t> </a:t>
            </a:r>
            <a:r>
              <a:rPr lang="en-US" sz="1400" dirty="0" err="1"/>
              <a:t>visuele</a:t>
            </a:r>
            <a:r>
              <a:rPr lang="en-US" sz="1400" dirty="0"/>
              <a:t> </a:t>
            </a:r>
            <a:r>
              <a:rPr lang="en-US" sz="1400" dirty="0" err="1"/>
              <a:t>uitwerking</a:t>
            </a:r>
            <a:r>
              <a:rPr lang="en-US" sz="1400" dirty="0"/>
              <a:t> </a:t>
            </a:r>
            <a:r>
              <a:rPr lang="en-US" sz="1400" dirty="0" err="1"/>
              <a:t>te</a:t>
            </a:r>
            <a:r>
              <a:rPr lang="en-US" sz="1400" dirty="0"/>
              <a:t> </a:t>
            </a:r>
            <a:r>
              <a:rPr lang="en-US" sz="1400" dirty="0" err="1"/>
              <a:t>maken</a:t>
            </a:r>
            <a:r>
              <a:rPr lang="en-US" sz="1400" dirty="0"/>
              <a:t>. De </a:t>
            </a:r>
            <a:r>
              <a:rPr lang="en-US" sz="1400" dirty="0" err="1"/>
              <a:t>studenten</a:t>
            </a:r>
            <a:r>
              <a:rPr lang="en-US" sz="1400" dirty="0"/>
              <a:t> </a:t>
            </a:r>
            <a:r>
              <a:rPr lang="en-US" sz="1400" dirty="0" err="1"/>
              <a:t>hadden</a:t>
            </a:r>
            <a:r>
              <a:rPr lang="en-US" sz="1400" dirty="0"/>
              <a:t> </a:t>
            </a:r>
            <a:r>
              <a:rPr lang="en-US" sz="1400" dirty="0" err="1"/>
              <a:t>bijvoorbeeld</a:t>
            </a:r>
            <a:r>
              <a:rPr lang="en-US" sz="1400" dirty="0"/>
              <a:t> </a:t>
            </a:r>
            <a:r>
              <a:rPr lang="en-US" sz="1400" dirty="0" err="1"/>
              <a:t>een</a:t>
            </a:r>
            <a:r>
              <a:rPr lang="en-US" sz="1400" dirty="0"/>
              <a:t> </a:t>
            </a:r>
            <a:r>
              <a:rPr lang="en-US" sz="1400" dirty="0" err="1"/>
              <a:t>grote</a:t>
            </a:r>
            <a:r>
              <a:rPr lang="en-US" sz="1400" dirty="0"/>
              <a:t> </a:t>
            </a:r>
            <a:r>
              <a:rPr lang="en-US" sz="1400" dirty="0" err="1"/>
              <a:t>kaart</a:t>
            </a:r>
            <a:r>
              <a:rPr lang="en-US" sz="1400" dirty="0"/>
              <a:t> van het </a:t>
            </a:r>
            <a:r>
              <a:rPr lang="en-US" sz="1400" dirty="0" err="1"/>
              <a:t>terrein</a:t>
            </a:r>
            <a:r>
              <a:rPr lang="en-US" sz="1400" dirty="0"/>
              <a:t> </a:t>
            </a:r>
            <a:r>
              <a:rPr lang="en-US" sz="1400" dirty="0" err="1"/>
              <a:t>waar</a:t>
            </a:r>
            <a:r>
              <a:rPr lang="en-US" sz="1400" dirty="0"/>
              <a:t> het om </a:t>
            </a:r>
            <a:r>
              <a:rPr lang="en-US" sz="1400" dirty="0" err="1"/>
              <a:t>ging</a:t>
            </a:r>
            <a:r>
              <a:rPr lang="en-US" sz="1400" dirty="0"/>
              <a:t> </a:t>
            </a:r>
            <a:r>
              <a:rPr lang="en-US" sz="1400" dirty="0" err="1"/>
              <a:t>kunnen</a:t>
            </a:r>
            <a:r>
              <a:rPr lang="en-US" sz="1400" dirty="0"/>
              <a:t> </a:t>
            </a:r>
            <a:r>
              <a:rPr lang="en-US" sz="1400" dirty="0" err="1"/>
              <a:t>afdrukken</a:t>
            </a:r>
            <a:r>
              <a:rPr lang="en-US" sz="1400" dirty="0"/>
              <a:t> of </a:t>
            </a:r>
            <a:r>
              <a:rPr lang="en-US" sz="1400" dirty="0" err="1"/>
              <a:t>tekenen</a:t>
            </a:r>
            <a:r>
              <a:rPr lang="en-US" sz="1400" dirty="0"/>
              <a:t> </a:t>
            </a:r>
            <a:r>
              <a:rPr lang="en-US" sz="1400" dirty="0" err="1"/>
              <a:t>en</a:t>
            </a:r>
            <a:r>
              <a:rPr lang="en-US" sz="1400" dirty="0"/>
              <a:t> </a:t>
            </a:r>
            <a:r>
              <a:rPr lang="en-US" sz="1400" dirty="0" err="1"/>
              <a:t>daar</a:t>
            </a:r>
            <a:r>
              <a:rPr lang="en-US" sz="1400" dirty="0"/>
              <a:t> </a:t>
            </a:r>
            <a:r>
              <a:rPr lang="en-US" sz="1400" dirty="0" err="1"/>
              <a:t>aantekeningen</a:t>
            </a:r>
            <a:r>
              <a:rPr lang="en-US" sz="1400" dirty="0"/>
              <a:t> op </a:t>
            </a:r>
            <a:r>
              <a:rPr lang="en-US" sz="1400" dirty="0" err="1"/>
              <a:t>kunnen</a:t>
            </a:r>
            <a:r>
              <a:rPr lang="en-US" sz="1400" dirty="0"/>
              <a:t> </a:t>
            </a:r>
            <a:r>
              <a:rPr lang="en-US" sz="1400" dirty="0" err="1"/>
              <a:t>maken</a:t>
            </a:r>
            <a:r>
              <a:rPr lang="en-US" sz="1400" dirty="0"/>
              <a:t>. </a:t>
            </a:r>
          </a:p>
          <a:p>
            <a:pPr marL="0" indent="0">
              <a:buNone/>
            </a:pPr>
            <a:r>
              <a:rPr lang="en-US" sz="1400" dirty="0"/>
              <a:t>Het </a:t>
            </a:r>
            <a:r>
              <a:rPr lang="en-US" sz="1400" dirty="0" err="1"/>
              <a:t>belangrijkste</a:t>
            </a:r>
            <a:r>
              <a:rPr lang="en-US" sz="1400" dirty="0"/>
              <a:t> is </a:t>
            </a:r>
            <a:r>
              <a:rPr lang="en-US" sz="1400" dirty="0" err="1"/>
              <a:t>voor</a:t>
            </a:r>
            <a:r>
              <a:rPr lang="en-US" sz="1400" dirty="0"/>
              <a:t> </a:t>
            </a:r>
            <a:r>
              <a:rPr lang="en-US" sz="1400" dirty="0" err="1"/>
              <a:t>jezelf</a:t>
            </a:r>
            <a:r>
              <a:rPr lang="en-US" sz="1400" dirty="0"/>
              <a:t> </a:t>
            </a:r>
            <a:r>
              <a:rPr lang="en-US" sz="1400" dirty="0" err="1"/>
              <a:t>te</a:t>
            </a:r>
            <a:r>
              <a:rPr lang="en-US" sz="1400" dirty="0"/>
              <a:t> </a:t>
            </a:r>
            <a:r>
              <a:rPr lang="en-US" sz="1400" dirty="0" err="1"/>
              <a:t>bedenken</a:t>
            </a:r>
            <a:r>
              <a:rPr lang="en-US" sz="1400" dirty="0"/>
              <a:t>: Wat </a:t>
            </a:r>
            <a:r>
              <a:rPr lang="en-US" sz="1400" dirty="0" err="1"/>
              <a:t>weet</a:t>
            </a:r>
            <a:r>
              <a:rPr lang="en-US" sz="1400" dirty="0"/>
              <a:t> </a:t>
            </a:r>
            <a:r>
              <a:rPr lang="en-US" sz="1400" dirty="0" err="1"/>
              <a:t>ik</a:t>
            </a:r>
            <a:r>
              <a:rPr lang="en-US" sz="1400" dirty="0"/>
              <a:t> nu? Wat </a:t>
            </a:r>
            <a:r>
              <a:rPr lang="en-US" sz="1400" dirty="0" err="1"/>
              <a:t>lijkt</a:t>
            </a:r>
            <a:r>
              <a:rPr lang="en-US" sz="1400" dirty="0"/>
              <a:t> relevant </a:t>
            </a:r>
            <a:r>
              <a:rPr lang="en-US" sz="1400" dirty="0" err="1"/>
              <a:t>te</a:t>
            </a:r>
            <a:r>
              <a:rPr lang="en-US" sz="1400" dirty="0"/>
              <a:t> </a:t>
            </a:r>
            <a:r>
              <a:rPr lang="en-US" sz="1400" dirty="0" err="1"/>
              <a:t>zijn</a:t>
            </a:r>
            <a:r>
              <a:rPr lang="en-US" sz="1400" dirty="0"/>
              <a:t>? Wat </a:t>
            </a:r>
            <a:r>
              <a:rPr lang="en-US" sz="1400" dirty="0" err="1"/>
              <a:t>wil</a:t>
            </a:r>
            <a:r>
              <a:rPr lang="en-US" sz="1400" dirty="0"/>
              <a:t>/</a:t>
            </a:r>
            <a:r>
              <a:rPr lang="en-US" sz="1400" dirty="0" err="1"/>
              <a:t>moet</a:t>
            </a:r>
            <a:r>
              <a:rPr lang="en-US" sz="1400" dirty="0"/>
              <a:t> </a:t>
            </a:r>
            <a:r>
              <a:rPr lang="en-US" sz="1400" dirty="0" err="1"/>
              <a:t>ik</a:t>
            </a:r>
            <a:r>
              <a:rPr lang="en-US" sz="1400" dirty="0"/>
              <a:t> nu </a:t>
            </a:r>
            <a:r>
              <a:rPr lang="en-US" sz="1400" dirty="0" err="1"/>
              <a:t>nog</a:t>
            </a:r>
            <a:r>
              <a:rPr lang="en-US" sz="1400" dirty="0"/>
              <a:t> </a:t>
            </a:r>
            <a:r>
              <a:rPr lang="en-US" sz="1400" dirty="0" err="1"/>
              <a:t>meer</a:t>
            </a:r>
            <a:r>
              <a:rPr lang="en-US" sz="1400" dirty="0"/>
              <a:t> </a:t>
            </a:r>
            <a:r>
              <a:rPr lang="en-US" sz="1400" dirty="0" err="1"/>
              <a:t>gaan</a:t>
            </a:r>
            <a:r>
              <a:rPr lang="en-US" sz="1400" dirty="0"/>
              <a:t> </a:t>
            </a:r>
            <a:r>
              <a:rPr lang="en-US" sz="1400" dirty="0" err="1"/>
              <a:t>ontdekken</a:t>
            </a:r>
            <a:r>
              <a:rPr lang="en-US" sz="1400" dirty="0"/>
              <a:t>? </a:t>
            </a:r>
          </a:p>
          <a:p>
            <a:pPr marL="0" indent="0">
              <a:buNone/>
            </a:pPr>
            <a:endParaRPr lang="en-US" sz="1400" dirty="0"/>
          </a:p>
          <a:p>
            <a:pPr marL="0" indent="0">
              <a:buNone/>
            </a:pPr>
            <a:endParaRPr lang="en-US" sz="1400" dirty="0"/>
          </a:p>
          <a:p>
            <a:pPr marL="0" indent="0">
              <a:buNone/>
            </a:pPr>
            <a:r>
              <a:rPr lang="en-US" sz="1400" dirty="0" err="1">
                <a:highlight>
                  <a:srgbClr val="FFFF00"/>
                </a:highlight>
              </a:rPr>
              <a:t>Mindmap</a:t>
            </a:r>
            <a:r>
              <a:rPr lang="en-US" sz="1400" dirty="0">
                <a:highlight>
                  <a:srgbClr val="FFFF00"/>
                </a:highlight>
              </a:rPr>
              <a:t> is </a:t>
            </a:r>
            <a:r>
              <a:rPr lang="en-US" sz="1400" dirty="0" err="1">
                <a:highlight>
                  <a:srgbClr val="FFFF00"/>
                </a:highlight>
              </a:rPr>
              <a:t>niet</a:t>
            </a:r>
            <a:r>
              <a:rPr lang="en-US" sz="1400" dirty="0">
                <a:highlight>
                  <a:srgbClr val="FFFF00"/>
                </a:highlight>
              </a:rPr>
              <a:t> </a:t>
            </a:r>
            <a:r>
              <a:rPr lang="en-US" sz="1400" dirty="0" err="1">
                <a:highlight>
                  <a:srgbClr val="FFFF00"/>
                </a:highlight>
              </a:rPr>
              <a:t>gedocumenteerd</a:t>
            </a:r>
            <a:r>
              <a:rPr lang="en-US" sz="1400" dirty="0">
                <a:highlight>
                  <a:srgbClr val="FFFF00"/>
                </a:highlight>
              </a:rPr>
              <a:t> </a:t>
            </a:r>
            <a:r>
              <a:rPr lang="en-US" sz="1400" dirty="0">
                <a:highlight>
                  <a:srgbClr val="FFFF00"/>
                </a:highlight>
                <a:sym typeface="Wingdings" panose="05000000000000000000" pitchFamily="2" charset="2"/>
              </a:rPr>
              <a:t> </a:t>
            </a:r>
            <a:r>
              <a:rPr lang="en-US" sz="1400" dirty="0" err="1">
                <a:highlight>
                  <a:srgbClr val="FFFF00"/>
                </a:highlight>
                <a:sym typeface="Wingdings" panose="05000000000000000000" pitchFamily="2" charset="2"/>
              </a:rPr>
              <a:t>fictieve</a:t>
            </a:r>
            <a:r>
              <a:rPr lang="en-US" sz="1400" dirty="0">
                <a:highlight>
                  <a:srgbClr val="FFFF00"/>
                </a:highlight>
                <a:sym typeface="Wingdings" panose="05000000000000000000" pitchFamily="2" charset="2"/>
              </a:rPr>
              <a:t> </a:t>
            </a:r>
            <a:r>
              <a:rPr lang="en-US" sz="1400" dirty="0" err="1">
                <a:highlight>
                  <a:srgbClr val="FFFF00"/>
                </a:highlight>
                <a:sym typeface="Wingdings" panose="05000000000000000000" pitchFamily="2" charset="2"/>
              </a:rPr>
              <a:t>mindmap</a:t>
            </a:r>
            <a:r>
              <a:rPr lang="en-US" sz="1400" dirty="0">
                <a:highlight>
                  <a:srgbClr val="FFFF00"/>
                </a:highlight>
                <a:sym typeface="Wingdings" panose="05000000000000000000" pitchFamily="2" charset="2"/>
              </a:rPr>
              <a:t> </a:t>
            </a:r>
            <a:r>
              <a:rPr lang="en-US" sz="1400" dirty="0" err="1">
                <a:highlight>
                  <a:srgbClr val="FFFF00"/>
                </a:highlight>
                <a:sym typeface="Wingdings" panose="05000000000000000000" pitchFamily="2" charset="2"/>
              </a:rPr>
              <a:t>maken</a:t>
            </a:r>
            <a:r>
              <a:rPr lang="en-US" sz="1400" dirty="0">
                <a:highlight>
                  <a:srgbClr val="FFFF00"/>
                </a:highlight>
                <a:sym typeface="Wingdings" panose="05000000000000000000" pitchFamily="2" charset="2"/>
              </a:rPr>
              <a:t> </a:t>
            </a:r>
            <a:r>
              <a:rPr lang="en-US" sz="1400" dirty="0" err="1">
                <a:highlight>
                  <a:srgbClr val="FFFF00"/>
                </a:highlight>
                <a:sym typeface="Wingdings" panose="05000000000000000000" pitchFamily="2" charset="2"/>
              </a:rPr>
              <a:t>ter</a:t>
            </a:r>
            <a:r>
              <a:rPr lang="en-US" sz="1400" dirty="0">
                <a:highlight>
                  <a:srgbClr val="FFFF00"/>
                </a:highlight>
                <a:sym typeface="Wingdings" panose="05000000000000000000" pitchFamily="2" charset="2"/>
              </a:rPr>
              <a:t> </a:t>
            </a:r>
            <a:r>
              <a:rPr lang="en-US" sz="1400" dirty="0" err="1">
                <a:highlight>
                  <a:srgbClr val="FFFF00"/>
                </a:highlight>
                <a:sym typeface="Wingdings" panose="05000000000000000000" pitchFamily="2" charset="2"/>
              </a:rPr>
              <a:t>illustratie</a:t>
            </a:r>
            <a:endParaRPr lang="en-US" sz="1400" dirty="0">
              <a:highlight>
                <a:srgbClr val="FFFF00"/>
              </a:highlight>
            </a:endParaRPr>
          </a:p>
        </p:txBody>
      </p:sp>
    </p:spTree>
    <p:extLst>
      <p:ext uri="{BB962C8B-B14F-4D97-AF65-F5344CB8AC3E}">
        <p14:creationId xmlns:p14="http://schemas.microsoft.com/office/powerpoint/2010/main" val="383309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5AE5-0684-4988-A152-8D77E994573A}"/>
              </a:ext>
            </a:extLst>
          </p:cNvPr>
          <p:cNvSpPr>
            <a:spLocks noGrp="1"/>
          </p:cNvSpPr>
          <p:nvPr>
            <p:ph type="title"/>
          </p:nvPr>
        </p:nvSpPr>
        <p:spPr>
          <a:xfrm>
            <a:off x="838204" y="365128"/>
            <a:ext cx="11126634" cy="1325563"/>
          </a:xfrm>
        </p:spPr>
        <p:txBody>
          <a:bodyPr>
            <a:normAutofit fontScale="90000"/>
          </a:bodyPr>
          <a:lstStyle/>
          <a:p>
            <a:r>
              <a:rPr lang="en-US" sz="1800" i="1" dirty="0" err="1"/>
              <a:t>Fase</a:t>
            </a:r>
            <a:r>
              <a:rPr lang="en-US" sz="1800" i="1" dirty="0"/>
              <a:t>: Het </a:t>
            </a:r>
            <a:r>
              <a:rPr lang="en-US" sz="1800" i="1" dirty="0" err="1"/>
              <a:t>vraagstuk</a:t>
            </a:r>
            <a:r>
              <a:rPr lang="en-US" sz="1800" i="1" dirty="0"/>
              <a:t> in </a:t>
            </a:r>
            <a:r>
              <a:rPr lang="en-US" sz="1800" i="1" dirty="0" err="1"/>
              <a:t>beeld</a:t>
            </a:r>
            <a:br>
              <a:rPr lang="en-US" dirty="0"/>
            </a:br>
            <a:r>
              <a:rPr lang="en-US" sz="3600" dirty="0"/>
              <a:t>Stap 2: In </a:t>
            </a:r>
            <a:r>
              <a:rPr lang="en-US" sz="3600" dirty="0" err="1"/>
              <a:t>gesprek</a:t>
            </a:r>
            <a:r>
              <a:rPr lang="en-US" sz="3600" dirty="0"/>
              <a:t> met </a:t>
            </a:r>
            <a:r>
              <a:rPr lang="en-US" sz="3600" dirty="0" err="1"/>
              <a:t>betrokkenen</a:t>
            </a:r>
            <a:r>
              <a:rPr lang="en-US" sz="3600" dirty="0"/>
              <a:t>: b</a:t>
            </a:r>
            <a:r>
              <a:rPr lang="nl-NL" sz="3600" dirty="0" err="1"/>
              <a:t>eweegredenen</a:t>
            </a:r>
            <a:r>
              <a:rPr lang="nl-NL" sz="3600" dirty="0"/>
              <a:t>, handelingen en condities </a:t>
            </a:r>
            <a:r>
              <a:rPr lang="en-US" sz="3600" dirty="0" err="1"/>
              <a:t>achterhalen</a:t>
            </a:r>
            <a:endParaRPr lang="nl-NL" sz="2600" b="1" dirty="0"/>
          </a:p>
        </p:txBody>
      </p:sp>
      <p:sp>
        <p:nvSpPr>
          <p:cNvPr id="3" name="Content Placeholder 2">
            <a:extLst>
              <a:ext uri="{FF2B5EF4-FFF2-40B4-BE49-F238E27FC236}">
                <a16:creationId xmlns:a16="http://schemas.microsoft.com/office/drawing/2014/main" id="{3EF78EA0-2ABB-4798-9C71-E88CFA99FF43}"/>
              </a:ext>
            </a:extLst>
          </p:cNvPr>
          <p:cNvSpPr>
            <a:spLocks noGrp="1"/>
          </p:cNvSpPr>
          <p:nvPr>
            <p:ph idx="1"/>
          </p:nvPr>
        </p:nvSpPr>
        <p:spPr>
          <a:xfrm>
            <a:off x="890533" y="1646333"/>
            <a:ext cx="10463269" cy="1419325"/>
          </a:xfrm>
          <a:solidFill>
            <a:schemeClr val="bg1"/>
          </a:solidFill>
        </p:spPr>
        <p:txBody>
          <a:bodyPr anchor="ctr">
            <a:normAutofit/>
          </a:bodyPr>
          <a:lstStyle/>
          <a:p>
            <a:pPr marL="0" indent="0">
              <a:lnSpc>
                <a:spcPct val="110000"/>
              </a:lnSpc>
              <a:spcBef>
                <a:spcPts val="600"/>
              </a:spcBef>
              <a:buNone/>
            </a:pPr>
            <a:r>
              <a:rPr lang="en-US" sz="1100" dirty="0"/>
              <a:t>Je </a:t>
            </a:r>
            <a:r>
              <a:rPr lang="en-US" sz="1100" dirty="0" err="1"/>
              <a:t>hebt</a:t>
            </a:r>
            <a:r>
              <a:rPr lang="en-US" sz="1100" dirty="0"/>
              <a:t> </a:t>
            </a:r>
            <a:r>
              <a:rPr lang="en-US" sz="1100" dirty="0" err="1"/>
              <a:t>een</a:t>
            </a:r>
            <a:r>
              <a:rPr lang="en-US" sz="1100" dirty="0"/>
              <a:t> </a:t>
            </a:r>
            <a:r>
              <a:rPr lang="en-US" sz="1100" dirty="0" err="1"/>
              <a:t>eerste</a:t>
            </a:r>
            <a:r>
              <a:rPr lang="en-US" sz="1100" dirty="0"/>
              <a:t> </a:t>
            </a:r>
            <a:r>
              <a:rPr lang="en-US" sz="1100" dirty="0" err="1"/>
              <a:t>beeld</a:t>
            </a:r>
            <a:r>
              <a:rPr lang="en-US" sz="1100" dirty="0"/>
              <a:t> van het </a:t>
            </a:r>
            <a:r>
              <a:rPr lang="en-US" sz="1100" dirty="0" err="1"/>
              <a:t>vraagstuk</a:t>
            </a:r>
            <a:r>
              <a:rPr lang="en-US" sz="1100" dirty="0"/>
              <a:t> </a:t>
            </a:r>
            <a:r>
              <a:rPr lang="en-US" sz="1100" dirty="0" err="1"/>
              <a:t>verkregen</a:t>
            </a:r>
            <a:r>
              <a:rPr lang="en-US" sz="1100" dirty="0"/>
              <a:t>. </a:t>
            </a:r>
            <a:r>
              <a:rPr lang="en-US" sz="1100" dirty="0" err="1"/>
              <a:t>Dat</a:t>
            </a:r>
            <a:r>
              <a:rPr lang="en-US" sz="1100" dirty="0"/>
              <a:t> is </a:t>
            </a:r>
            <a:r>
              <a:rPr lang="en-US" sz="1100" dirty="0" err="1"/>
              <a:t>voornamelijk</a:t>
            </a:r>
            <a:r>
              <a:rPr lang="en-US" sz="1100" dirty="0"/>
              <a:t> </a:t>
            </a:r>
            <a:r>
              <a:rPr lang="en-US" sz="1100" dirty="0" err="1"/>
              <a:t>gebaseerd</a:t>
            </a:r>
            <a:r>
              <a:rPr lang="en-US" sz="1100" dirty="0"/>
              <a:t> op </a:t>
            </a:r>
            <a:r>
              <a:rPr lang="en-US" sz="1100" dirty="0" err="1"/>
              <a:t>eerste</a:t>
            </a:r>
            <a:r>
              <a:rPr lang="en-US" sz="1100" dirty="0"/>
              <a:t> </a:t>
            </a:r>
            <a:r>
              <a:rPr lang="en-US" sz="1100" dirty="0" err="1"/>
              <a:t>gesprekken</a:t>
            </a:r>
            <a:r>
              <a:rPr lang="en-US" sz="1100" dirty="0"/>
              <a:t> met </a:t>
            </a:r>
            <a:r>
              <a:rPr lang="en-US" sz="1100" dirty="0" err="1"/>
              <a:t>bijvoorbeeld</a:t>
            </a:r>
            <a:r>
              <a:rPr lang="en-US" sz="1100" dirty="0"/>
              <a:t> </a:t>
            </a:r>
            <a:r>
              <a:rPr lang="en-US" sz="1100" dirty="0" err="1"/>
              <a:t>degene</a:t>
            </a:r>
            <a:r>
              <a:rPr lang="en-US" sz="1100" dirty="0"/>
              <a:t> die met </a:t>
            </a:r>
            <a:r>
              <a:rPr lang="en-US" sz="1100" dirty="0" err="1"/>
              <a:t>een</a:t>
            </a:r>
            <a:r>
              <a:rPr lang="en-US" sz="1100" dirty="0"/>
              <a:t> ‘</a:t>
            </a:r>
            <a:r>
              <a:rPr lang="en-US" sz="1100" dirty="0" err="1"/>
              <a:t>hulpvraag</a:t>
            </a:r>
            <a:r>
              <a:rPr lang="en-US" sz="1100" dirty="0"/>
              <a:t>’ </a:t>
            </a:r>
            <a:r>
              <a:rPr lang="en-US" sz="1100" dirty="0" err="1"/>
              <a:t>kwamen</a:t>
            </a:r>
            <a:r>
              <a:rPr lang="en-US" sz="1100" dirty="0"/>
              <a:t> </a:t>
            </a:r>
            <a:r>
              <a:rPr lang="en-US" sz="1100" dirty="0" err="1"/>
              <a:t>en</a:t>
            </a:r>
            <a:r>
              <a:rPr lang="en-US" sz="1100" dirty="0"/>
              <a:t> (je eigen) </a:t>
            </a:r>
            <a:r>
              <a:rPr lang="en-US" sz="1100" dirty="0" err="1"/>
              <a:t>kennis</a:t>
            </a:r>
            <a:r>
              <a:rPr lang="en-US" sz="1100" dirty="0"/>
              <a:t> </a:t>
            </a:r>
            <a:r>
              <a:rPr lang="en-US" sz="1100" dirty="0" err="1"/>
              <a:t>en</a:t>
            </a:r>
            <a:r>
              <a:rPr lang="en-US" sz="1100" dirty="0"/>
              <a:t> </a:t>
            </a:r>
            <a:r>
              <a:rPr lang="en-US" sz="1100" dirty="0" err="1"/>
              <a:t>aannames</a:t>
            </a:r>
            <a:r>
              <a:rPr lang="en-US" sz="1100" dirty="0"/>
              <a:t> over het </a:t>
            </a:r>
            <a:r>
              <a:rPr lang="en-US" sz="1100" dirty="0" err="1"/>
              <a:t>vraagstuk</a:t>
            </a:r>
            <a:r>
              <a:rPr lang="en-US" sz="1100" dirty="0"/>
              <a:t>. Nu </a:t>
            </a:r>
            <a:r>
              <a:rPr lang="en-US" sz="1100" dirty="0" err="1"/>
              <a:t>ga</a:t>
            </a:r>
            <a:r>
              <a:rPr lang="en-US" sz="1100" dirty="0"/>
              <a:t> je </a:t>
            </a:r>
            <a:r>
              <a:rPr lang="en-US" sz="1100" dirty="0" err="1"/>
              <a:t>inzoomen</a:t>
            </a:r>
            <a:r>
              <a:rPr lang="en-US" sz="1100" dirty="0"/>
              <a:t> op </a:t>
            </a:r>
            <a:r>
              <a:rPr lang="nl-NL" sz="1100" dirty="0"/>
              <a:t>de betrokkenen. </a:t>
            </a:r>
            <a:r>
              <a:rPr lang="en-US" sz="1100" dirty="0" err="1"/>
              <a:t>Middels</a:t>
            </a:r>
            <a:r>
              <a:rPr lang="en-US" sz="1100" dirty="0"/>
              <a:t> </a:t>
            </a:r>
            <a:r>
              <a:rPr lang="en-US" sz="1100" dirty="0" err="1"/>
              <a:t>geleide</a:t>
            </a:r>
            <a:r>
              <a:rPr lang="en-US" sz="1100" dirty="0"/>
              <a:t> </a:t>
            </a:r>
            <a:r>
              <a:rPr lang="en-US" sz="1100" dirty="0" err="1"/>
              <a:t>gesprekken</a:t>
            </a:r>
            <a:r>
              <a:rPr lang="en-US" sz="1100" dirty="0"/>
              <a:t> met </a:t>
            </a:r>
            <a:r>
              <a:rPr lang="en-US" sz="1100" dirty="0" err="1"/>
              <a:t>verschillende</a:t>
            </a:r>
            <a:r>
              <a:rPr lang="en-US" sz="1100" dirty="0"/>
              <a:t> </a:t>
            </a:r>
            <a:r>
              <a:rPr lang="en-US" sz="1100" dirty="0" err="1"/>
              <a:t>betrokkenen</a:t>
            </a:r>
            <a:r>
              <a:rPr lang="en-US" sz="1100" dirty="0"/>
              <a:t> </a:t>
            </a:r>
            <a:r>
              <a:rPr lang="en-US" sz="1100" dirty="0" err="1"/>
              <a:t>wil</a:t>
            </a:r>
            <a:r>
              <a:rPr lang="en-US" sz="1100" dirty="0"/>
              <a:t> je </a:t>
            </a:r>
            <a:r>
              <a:rPr lang="en-US" sz="1100" dirty="0" err="1"/>
              <a:t>een</a:t>
            </a:r>
            <a:r>
              <a:rPr lang="en-US" sz="1100" dirty="0"/>
              <a:t> </a:t>
            </a:r>
            <a:r>
              <a:rPr lang="en-US" sz="1100" dirty="0" err="1"/>
              <a:t>beter</a:t>
            </a:r>
            <a:r>
              <a:rPr lang="en-US" sz="1100" dirty="0"/>
              <a:t> </a:t>
            </a:r>
            <a:r>
              <a:rPr lang="en-US" sz="1100" dirty="0" err="1"/>
              <a:t>beeld</a:t>
            </a:r>
            <a:r>
              <a:rPr lang="en-US" sz="1100" dirty="0"/>
              <a:t> </a:t>
            </a:r>
            <a:r>
              <a:rPr lang="en-US" sz="1100" dirty="0" err="1"/>
              <a:t>krijgen</a:t>
            </a:r>
            <a:r>
              <a:rPr lang="en-US" sz="1100" dirty="0"/>
              <a:t> van hoe </a:t>
            </a:r>
            <a:r>
              <a:rPr lang="en-US" sz="1100" dirty="0" err="1"/>
              <a:t>zij</a:t>
            </a:r>
            <a:r>
              <a:rPr lang="en-US" sz="1100" dirty="0"/>
              <a:t> </a:t>
            </a:r>
            <a:r>
              <a:rPr lang="en-US" sz="1100" dirty="0" err="1"/>
              <a:t>naar</a:t>
            </a:r>
            <a:r>
              <a:rPr lang="en-US" sz="1100" dirty="0"/>
              <a:t> het </a:t>
            </a:r>
            <a:r>
              <a:rPr lang="en-US" sz="1100" dirty="0" err="1"/>
              <a:t>vraagstuk</a:t>
            </a:r>
            <a:r>
              <a:rPr lang="en-US" sz="1100" dirty="0"/>
              <a:t> </a:t>
            </a:r>
            <a:r>
              <a:rPr lang="en-US" sz="1100" dirty="0" err="1"/>
              <a:t>kijken</a:t>
            </a:r>
            <a:r>
              <a:rPr lang="en-US" sz="1100" dirty="0"/>
              <a:t> (</a:t>
            </a:r>
            <a:r>
              <a:rPr lang="nl-NL" sz="1100" dirty="0">
                <a:solidFill>
                  <a:prstClr val="black"/>
                </a:solidFill>
              </a:rPr>
              <a:t>zie pagina</a:t>
            </a:r>
            <a:r>
              <a:rPr lang="nl-NL" sz="1100" dirty="0">
                <a:solidFill>
                  <a:prstClr val="black"/>
                </a:solidFill>
                <a:highlight>
                  <a:srgbClr val="FFFF00"/>
                </a:highlight>
              </a:rPr>
              <a:t> xx</a:t>
            </a:r>
            <a:r>
              <a:rPr lang="en-US" sz="1100" dirty="0"/>
              <a:t>). </a:t>
            </a:r>
            <a:r>
              <a:rPr lang="en-US" sz="1100" dirty="0" err="1"/>
              <a:t>Welke</a:t>
            </a:r>
            <a:r>
              <a:rPr lang="en-US" sz="1100" dirty="0"/>
              <a:t> </a:t>
            </a:r>
            <a:r>
              <a:rPr lang="en-US" sz="1100" dirty="0" err="1"/>
              <a:t>ambities</a:t>
            </a:r>
            <a:r>
              <a:rPr lang="en-US" sz="1100" dirty="0"/>
              <a:t> </a:t>
            </a:r>
            <a:r>
              <a:rPr lang="en-US" sz="1100" dirty="0" err="1"/>
              <a:t>en</a:t>
            </a:r>
            <a:r>
              <a:rPr lang="en-US" sz="1100" dirty="0"/>
              <a:t> </a:t>
            </a:r>
            <a:r>
              <a:rPr lang="en-US" sz="1100" dirty="0" err="1"/>
              <a:t>behoeften</a:t>
            </a:r>
            <a:r>
              <a:rPr lang="en-US" sz="1100" dirty="0"/>
              <a:t> </a:t>
            </a:r>
            <a:r>
              <a:rPr lang="en-US" sz="1100" dirty="0" err="1"/>
              <a:t>hebben</a:t>
            </a:r>
            <a:r>
              <a:rPr lang="en-US" sz="1100" dirty="0"/>
              <a:t> </a:t>
            </a:r>
            <a:r>
              <a:rPr lang="en-US" sz="1100" dirty="0" err="1"/>
              <a:t>zij</a:t>
            </a:r>
            <a:r>
              <a:rPr lang="en-US" sz="1100" dirty="0"/>
              <a:t>, wat </a:t>
            </a:r>
            <a:r>
              <a:rPr lang="en-US" sz="1100" dirty="0" err="1"/>
              <a:t>vinden</a:t>
            </a:r>
            <a:r>
              <a:rPr lang="en-US" sz="1100" dirty="0"/>
              <a:t> </a:t>
            </a:r>
            <a:r>
              <a:rPr lang="en-US" sz="1100" dirty="0" err="1"/>
              <a:t>zij</a:t>
            </a:r>
            <a:r>
              <a:rPr lang="en-US" sz="1100" dirty="0"/>
              <a:t> </a:t>
            </a:r>
            <a:r>
              <a:rPr lang="en-US" sz="1100" dirty="0" err="1"/>
              <a:t>belangrijk</a:t>
            </a:r>
            <a:r>
              <a:rPr lang="en-US" sz="1100" dirty="0"/>
              <a:t>? Hoe </a:t>
            </a:r>
            <a:r>
              <a:rPr lang="en-US" sz="1100" dirty="0" err="1"/>
              <a:t>kijken</a:t>
            </a:r>
            <a:r>
              <a:rPr lang="en-US" sz="1100" dirty="0"/>
              <a:t> </a:t>
            </a:r>
            <a:r>
              <a:rPr lang="en-US" sz="1100" dirty="0" err="1"/>
              <a:t>zij</a:t>
            </a:r>
            <a:r>
              <a:rPr lang="en-US" sz="1100" dirty="0"/>
              <a:t> </a:t>
            </a:r>
            <a:r>
              <a:rPr lang="en-US" sz="1100" dirty="0" err="1"/>
              <a:t>naar</a:t>
            </a:r>
            <a:r>
              <a:rPr lang="en-US" sz="1100" dirty="0"/>
              <a:t> </a:t>
            </a:r>
            <a:r>
              <a:rPr lang="en-US" sz="1100" dirty="0" err="1"/>
              <a:t>hun</a:t>
            </a:r>
            <a:r>
              <a:rPr lang="en-US" sz="1100" dirty="0"/>
              <a:t> eigen </a:t>
            </a:r>
            <a:r>
              <a:rPr lang="en-US" sz="1100" dirty="0" err="1"/>
              <a:t>rol</a:t>
            </a:r>
            <a:r>
              <a:rPr lang="en-US" sz="1100" dirty="0"/>
              <a:t> </a:t>
            </a:r>
            <a:r>
              <a:rPr lang="en-US" sz="1100" dirty="0" err="1"/>
              <a:t>en</a:t>
            </a:r>
            <a:r>
              <a:rPr lang="en-US" sz="1100" dirty="0"/>
              <a:t> die van </a:t>
            </a:r>
            <a:r>
              <a:rPr lang="en-US" sz="1100" dirty="0" err="1"/>
              <a:t>anderen</a:t>
            </a:r>
            <a:r>
              <a:rPr lang="en-US" sz="1100" dirty="0"/>
              <a:t>? Wie </a:t>
            </a:r>
            <a:r>
              <a:rPr lang="en-US" sz="1100" dirty="0" err="1"/>
              <a:t>heeft</a:t>
            </a:r>
            <a:r>
              <a:rPr lang="en-US" sz="1100" dirty="0"/>
              <a:t> </a:t>
            </a:r>
            <a:r>
              <a:rPr lang="en-US" sz="1100" dirty="0" err="1"/>
              <a:t>welke</a:t>
            </a:r>
            <a:r>
              <a:rPr lang="en-US" sz="1100" dirty="0"/>
              <a:t> </a:t>
            </a:r>
            <a:r>
              <a:rPr lang="en-US" sz="1100" dirty="0" err="1"/>
              <a:t>verantwoordelijkheid</a:t>
            </a:r>
            <a:r>
              <a:rPr lang="en-US" sz="1100" dirty="0"/>
              <a:t>, of </a:t>
            </a:r>
            <a:r>
              <a:rPr lang="en-US" sz="1100" dirty="0" err="1"/>
              <a:t>zou</a:t>
            </a:r>
            <a:r>
              <a:rPr lang="en-US" sz="1100" dirty="0"/>
              <a:t> die </a:t>
            </a:r>
            <a:r>
              <a:rPr lang="en-US" sz="1100" dirty="0" err="1"/>
              <a:t>moeten</a:t>
            </a:r>
            <a:r>
              <a:rPr lang="en-US" sz="1100" dirty="0"/>
              <a:t> </a:t>
            </a:r>
            <a:r>
              <a:rPr lang="en-US" sz="1100" dirty="0" err="1"/>
              <a:t>nemen</a:t>
            </a:r>
            <a:r>
              <a:rPr lang="en-US" sz="1100" dirty="0"/>
              <a:t>. </a:t>
            </a:r>
            <a:r>
              <a:rPr lang="en-US" sz="1100" dirty="0" err="1"/>
              <a:t>En</a:t>
            </a:r>
            <a:r>
              <a:rPr lang="en-US" sz="1100" dirty="0"/>
              <a:t> hoe? </a:t>
            </a:r>
            <a:r>
              <a:rPr lang="nl-NL" sz="1100" dirty="0"/>
              <a:t>Vervolgens wil je ook kijken naar concrete manieren waarop iemand een bepaald doel kan of wil bereiken. Wat doet de betrokkene, of zou hij willen doen, oftewel: welke handelingsopties heeft iemand? Daarbij wil je ook weten welke voorwaarden of condities daarbij horen. </a:t>
            </a:r>
            <a:r>
              <a:rPr lang="en-US" sz="1100" dirty="0" err="1"/>
              <a:t>Uiteindelijk</a:t>
            </a:r>
            <a:r>
              <a:rPr lang="en-US" sz="1100" dirty="0"/>
              <a:t> </a:t>
            </a:r>
            <a:r>
              <a:rPr lang="en-US" sz="1100" dirty="0" err="1"/>
              <a:t>wil</a:t>
            </a:r>
            <a:r>
              <a:rPr lang="en-US" sz="1100" dirty="0"/>
              <a:t> je die </a:t>
            </a:r>
            <a:r>
              <a:rPr lang="en-US" sz="1100" dirty="0" err="1"/>
              <a:t>beelden</a:t>
            </a:r>
            <a:r>
              <a:rPr lang="en-US" sz="1100" dirty="0"/>
              <a:t> </a:t>
            </a:r>
            <a:r>
              <a:rPr lang="en-US" sz="1100" dirty="0" err="1"/>
              <a:t>analyseren</a:t>
            </a:r>
            <a:r>
              <a:rPr lang="en-US" sz="1100" dirty="0"/>
              <a:t> </a:t>
            </a:r>
            <a:r>
              <a:rPr lang="en-US" sz="1100" dirty="0" err="1"/>
              <a:t>en</a:t>
            </a:r>
            <a:r>
              <a:rPr lang="en-US" sz="1100" dirty="0"/>
              <a:t> </a:t>
            </a:r>
            <a:r>
              <a:rPr lang="en-US" sz="1100" dirty="0" err="1"/>
              <a:t>kijken</a:t>
            </a:r>
            <a:r>
              <a:rPr lang="en-US" sz="1100" dirty="0"/>
              <a:t> hoe die </a:t>
            </a:r>
            <a:r>
              <a:rPr lang="en-US" sz="1100" dirty="0" err="1"/>
              <a:t>zich</a:t>
            </a:r>
            <a:r>
              <a:rPr lang="en-US" sz="1100" dirty="0"/>
              <a:t> tot </a:t>
            </a:r>
            <a:r>
              <a:rPr lang="en-US" sz="1100" dirty="0" err="1"/>
              <a:t>elkaar</a:t>
            </a:r>
            <a:r>
              <a:rPr lang="en-US" sz="1100" dirty="0"/>
              <a:t> </a:t>
            </a:r>
            <a:r>
              <a:rPr lang="en-US" sz="1100" dirty="0" err="1"/>
              <a:t>verhouden</a:t>
            </a:r>
            <a:r>
              <a:rPr lang="nl-NL" sz="1100" dirty="0"/>
              <a:t>: doet betrokkene x iets wat betrokkene y positief of negatief beïnvloedt? Houden twee betrokkenen zich bezig met hetzelfde zonder dat zij dit doorhebben? Dit doe je in stap 3.</a:t>
            </a:r>
            <a:endParaRPr lang="en-US" sz="1100" dirty="0"/>
          </a:p>
        </p:txBody>
      </p:sp>
      <p:sp>
        <p:nvSpPr>
          <p:cNvPr id="5" name="TextBox 4">
            <a:extLst>
              <a:ext uri="{FF2B5EF4-FFF2-40B4-BE49-F238E27FC236}">
                <a16:creationId xmlns:a16="http://schemas.microsoft.com/office/drawing/2014/main" id="{D32AFE0C-EC28-40BB-A1D1-9A02699E90CF}"/>
              </a:ext>
            </a:extLst>
          </p:cNvPr>
          <p:cNvSpPr txBox="1"/>
          <p:nvPr/>
        </p:nvSpPr>
        <p:spPr>
          <a:xfrm>
            <a:off x="170121" y="1646333"/>
            <a:ext cx="677108" cy="1502367"/>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Algemene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beschrijving</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43BA129F-8F0E-46F2-B7BD-AC32E3FC4C6D}"/>
              </a:ext>
            </a:extLst>
          </p:cNvPr>
          <p:cNvSpPr txBox="1">
            <a:spLocks/>
          </p:cNvSpPr>
          <p:nvPr/>
        </p:nvSpPr>
        <p:spPr>
          <a:xfrm>
            <a:off x="906657" y="3170475"/>
            <a:ext cx="10463269" cy="2041192"/>
          </a:xfrm>
          <a:prstGeom prst="rect">
            <a:avLst/>
          </a:prstGeom>
          <a:solidFill>
            <a:schemeClr val="accent5">
              <a:lumMod val="40000"/>
              <a:lumOff val="60000"/>
            </a:schemeClr>
          </a:solidFill>
        </p:spPr>
        <p:txBody>
          <a:bodyPr vert="horz" lIns="91440" tIns="45721" rIns="91440" bIns="4572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Geleid</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gesprek</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voeren</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Mensen vinden het erg fijn als ze zich gehoord voelen. Met een gesprek geef je iemand de volledige aandacht, waarbij het om de betrokkene draait en niet om jouw mening of interpretatie daarvan.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Heel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kort</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samengevat</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dit</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waardevolle</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onderwerpen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om - in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relatie</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tot het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vraagstuk</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bespreken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85725" marR="0" lvl="0" indent="-857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nl-NL" sz="1000" b="1" dirty="0">
                <a:solidFill>
                  <a:prstClr val="black"/>
                </a:solidFill>
              </a:rPr>
              <a:t>Beweegredenen</a:t>
            </a:r>
            <a:r>
              <a:rPr lang="nl-NL" sz="1000" dirty="0">
                <a:solidFill>
                  <a:prstClr val="black"/>
                </a:solidFill>
              </a:rPr>
              <a:t>: intenties (wat iemand doet of zich voorneemt) en drijfveren of doelen (waarom iemand iets doet / wat iemand belangrijk vindt)</a:t>
            </a:r>
          </a:p>
          <a:p>
            <a:pPr marL="85725" lvl="0" indent="-85725">
              <a:lnSpc>
                <a:spcPct val="100000"/>
              </a:lnSpc>
              <a:spcBef>
                <a:spcPts val="0"/>
              </a:spcBef>
              <a:defRPr/>
            </a:pPr>
            <a:r>
              <a:rPr lang="nl-NL" sz="1000" b="1" dirty="0">
                <a:solidFill>
                  <a:prstClr val="black"/>
                </a:solidFill>
              </a:rPr>
              <a:t>Handelingen / acties</a:t>
            </a:r>
            <a:r>
              <a:rPr lang="nl-NL" sz="1000" dirty="0">
                <a:solidFill>
                  <a:prstClr val="black"/>
                </a:solidFill>
              </a:rPr>
              <a:t>: hoe iemand concreet iets doet of wilt doen. Op welke manier is deze persoon betrokken bij het vraagstuk? </a:t>
            </a:r>
          </a:p>
          <a:p>
            <a:pPr marL="85725" lvl="0" indent="-85725">
              <a:lnSpc>
                <a:spcPct val="100000"/>
              </a:lnSpc>
              <a:spcBef>
                <a:spcPts val="0"/>
              </a:spcBef>
              <a:defRPr/>
            </a:pPr>
            <a:r>
              <a:rPr lang="nl-NL" sz="1000" b="1" dirty="0">
                <a:solidFill>
                  <a:prstClr val="black"/>
                </a:solidFill>
              </a:rPr>
              <a:t>Condities</a:t>
            </a:r>
            <a:r>
              <a:rPr lang="nl-NL" sz="1000" dirty="0">
                <a:solidFill>
                  <a:prstClr val="black"/>
                </a:solidFill>
              </a:rPr>
              <a:t>: voorwaarden; dingen die handelingen in bepaalde mate mogelijk maken of tegenwerken. Dat zijn soms heel tastbare zaken zoals geld, maar ook overtuigingen, leiderschap nemen, gevoelens van wantrouwen, etc. Welke andere betrokkenen vindt deze persoon belangrijk voor het proces en waarom? Daarnaast: een handeling of het behalen van een doelstelling kan bijdragen aan de toename of afname van een conditie waarmee de uitvoering van andere handelingen mogelijk wordt </a:t>
            </a:r>
            <a:endPar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Voor uitgebreide toelichting en tips voor het gesprek, zie pagina</a:t>
            </a:r>
            <a:r>
              <a:rPr kumimoji="0" lang="nl-NL"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xx.</a:t>
            </a:r>
          </a:p>
        </p:txBody>
      </p:sp>
      <p:sp>
        <p:nvSpPr>
          <p:cNvPr id="7" name="TextBox 6">
            <a:extLst>
              <a:ext uri="{FF2B5EF4-FFF2-40B4-BE49-F238E27FC236}">
                <a16:creationId xmlns:a16="http://schemas.microsoft.com/office/drawing/2014/main" id="{90F9B41F-ABE7-41DD-AD73-5FC07D80B4C8}"/>
              </a:ext>
            </a:extLst>
          </p:cNvPr>
          <p:cNvSpPr txBox="1"/>
          <p:nvPr/>
        </p:nvSpPr>
        <p:spPr>
          <a:xfrm>
            <a:off x="293233" y="3706441"/>
            <a:ext cx="430887" cy="80251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Aanpak</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648BDB58-D33A-4640-9F16-64D83CB64AC3}"/>
              </a:ext>
            </a:extLst>
          </p:cNvPr>
          <p:cNvSpPr txBox="1">
            <a:spLocks/>
          </p:cNvSpPr>
          <p:nvPr/>
        </p:nvSpPr>
        <p:spPr>
          <a:xfrm>
            <a:off x="906657" y="5267380"/>
            <a:ext cx="10463269" cy="1519027"/>
          </a:xfrm>
          <a:prstGeom prst="rect">
            <a:avLst/>
          </a:prstGeom>
          <a:solidFill>
            <a:schemeClr val="accent3">
              <a:lumMod val="40000"/>
              <a:lumOff val="60000"/>
            </a:schemeClr>
          </a:solidFill>
        </p:spPr>
        <p:txBody>
          <a:bodyPr vert="horz" lIns="91440" tIns="45721" rIns="91440" bIns="45721"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Begin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bewust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met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achterhalen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intenties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drijfveren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In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praktijk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gewend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uitgebreid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spreken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over concrete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zaken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willen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gebeurt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vooral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hoe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willen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gebeurt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staan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minder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vaak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bewust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stil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vraag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waarom</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eigenlijk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iets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willen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terwijl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onzichtbare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beweegreden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is die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ons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handelen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aandrijft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Door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starten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Waarom</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voorkom</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vroegtijdige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impasse of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strakke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focus op concrete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oplossingsrichtingen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Soms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heel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goed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wil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waarom</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andere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gevallen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is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dit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minder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helder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Samen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met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probeer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dit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concretiseren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gesprek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daarmee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als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interventie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werken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erover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praten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helpt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haar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beeld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scherp</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krijgen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Als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gevoel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hebt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voorlopig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voldoende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ofwel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uitzoomen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naar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grotere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plaatje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stap</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3) -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relatie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tussen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wereldbeeld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deze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vergelijken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met die van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andere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ofwel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inzoomen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op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andere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Dit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hangt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af</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het stadium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waarin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zit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hoeveel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informatie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al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hebt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vergaard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42CD649-4B18-40CB-963E-5EEB5D1A32A2}"/>
              </a:ext>
            </a:extLst>
          </p:cNvPr>
          <p:cNvSpPr txBox="1"/>
          <p:nvPr/>
        </p:nvSpPr>
        <p:spPr>
          <a:xfrm>
            <a:off x="293232" y="5155775"/>
            <a:ext cx="430887" cy="1430797"/>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Aandachtspunt</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28B1732-84EA-42BA-A9AB-68AE76552843}"/>
              </a:ext>
            </a:extLst>
          </p:cNvPr>
          <p:cNvSpPr/>
          <p:nvPr/>
        </p:nvSpPr>
        <p:spPr>
          <a:xfrm>
            <a:off x="11124973" y="158474"/>
            <a:ext cx="932556" cy="568298"/>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Beschrijving sociale innovatieproces</a:t>
            </a:r>
          </a:p>
        </p:txBody>
      </p:sp>
    </p:spTree>
    <p:extLst>
      <p:ext uri="{BB962C8B-B14F-4D97-AF65-F5344CB8AC3E}">
        <p14:creationId xmlns:p14="http://schemas.microsoft.com/office/powerpoint/2010/main" val="350207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24F9-FC3D-4C25-970E-62740433EDF7}"/>
              </a:ext>
            </a:extLst>
          </p:cNvPr>
          <p:cNvSpPr>
            <a:spLocks noGrp="1"/>
          </p:cNvSpPr>
          <p:nvPr>
            <p:ph type="title"/>
          </p:nvPr>
        </p:nvSpPr>
        <p:spPr>
          <a:xfrm>
            <a:off x="326432" y="0"/>
            <a:ext cx="10515600" cy="1325563"/>
          </a:xfrm>
        </p:spPr>
        <p:txBody>
          <a:bodyPr/>
          <a:lstStyle/>
          <a:p>
            <a:r>
              <a:rPr lang="en-US" dirty="0" err="1"/>
              <a:t>Geleide</a:t>
            </a:r>
            <a:r>
              <a:rPr lang="en-US" dirty="0"/>
              <a:t> </a:t>
            </a:r>
            <a:r>
              <a:rPr lang="en-US" dirty="0" err="1"/>
              <a:t>gesprekken</a:t>
            </a:r>
            <a:r>
              <a:rPr lang="en-US" dirty="0"/>
              <a:t> </a:t>
            </a:r>
            <a:r>
              <a:rPr lang="en-US" dirty="0" err="1"/>
              <a:t>voeren</a:t>
            </a:r>
            <a:r>
              <a:rPr lang="en-US" dirty="0"/>
              <a:t>- </a:t>
            </a:r>
            <a:r>
              <a:rPr lang="en-US" dirty="0" err="1"/>
              <a:t>voorbeeld</a:t>
            </a:r>
            <a:endParaRPr lang="nl-NL" dirty="0">
              <a:highlight>
                <a:srgbClr val="CCFFCC"/>
              </a:highlight>
            </a:endParaRPr>
          </a:p>
        </p:txBody>
      </p:sp>
      <p:sp>
        <p:nvSpPr>
          <p:cNvPr id="5" name="Rectangle 4">
            <a:extLst>
              <a:ext uri="{FF2B5EF4-FFF2-40B4-BE49-F238E27FC236}">
                <a16:creationId xmlns:a16="http://schemas.microsoft.com/office/drawing/2014/main" id="{E4060D3F-AB44-4AA5-A0FA-4828CDD3D4BF}"/>
              </a:ext>
            </a:extLst>
          </p:cNvPr>
          <p:cNvSpPr/>
          <p:nvPr/>
        </p:nvSpPr>
        <p:spPr>
          <a:xfrm>
            <a:off x="11116007" y="152475"/>
            <a:ext cx="932556" cy="568298"/>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Voorbeeld casus</a:t>
            </a:r>
          </a:p>
        </p:txBody>
      </p:sp>
      <p:sp>
        <p:nvSpPr>
          <p:cNvPr id="10" name="Content Placeholder 2">
            <a:extLst>
              <a:ext uri="{FF2B5EF4-FFF2-40B4-BE49-F238E27FC236}">
                <a16:creationId xmlns:a16="http://schemas.microsoft.com/office/drawing/2014/main" id="{E6021D37-7153-4A78-8CE7-1466473D7BDD}"/>
              </a:ext>
            </a:extLst>
          </p:cNvPr>
          <p:cNvSpPr>
            <a:spLocks noGrp="1"/>
          </p:cNvSpPr>
          <p:nvPr>
            <p:ph idx="1"/>
          </p:nvPr>
        </p:nvSpPr>
        <p:spPr>
          <a:xfrm>
            <a:off x="326432" y="1171231"/>
            <a:ext cx="10515600" cy="5686769"/>
          </a:xfrm>
        </p:spPr>
        <p:txBody>
          <a:bodyPr numCol="2" spcCol="360000">
            <a:normAutofit/>
          </a:bodyPr>
          <a:lstStyle/>
          <a:p>
            <a:pPr marL="0" indent="0">
              <a:buNone/>
            </a:pPr>
            <a:r>
              <a:rPr lang="en-US" sz="1400" dirty="0"/>
              <a:t>De wens </a:t>
            </a:r>
            <a:r>
              <a:rPr lang="en-US" sz="1400" dirty="0" err="1"/>
              <a:t>bestond</a:t>
            </a:r>
            <a:r>
              <a:rPr lang="en-US" sz="1400" dirty="0"/>
              <a:t> om met </a:t>
            </a:r>
            <a:r>
              <a:rPr lang="en-US" sz="1400" dirty="0" err="1"/>
              <a:t>verschillende</a:t>
            </a:r>
            <a:r>
              <a:rPr lang="en-US" sz="1400" dirty="0"/>
              <a:t> </a:t>
            </a:r>
            <a:r>
              <a:rPr lang="en-US" sz="1400" dirty="0" err="1"/>
              <a:t>partijen</a:t>
            </a:r>
            <a:r>
              <a:rPr lang="en-US" sz="1400" dirty="0"/>
              <a:t> in </a:t>
            </a:r>
            <a:r>
              <a:rPr lang="en-US" sz="1400" dirty="0" err="1"/>
              <a:t>gesprek</a:t>
            </a:r>
            <a:r>
              <a:rPr lang="en-US" sz="1400" dirty="0"/>
              <a:t> </a:t>
            </a:r>
            <a:r>
              <a:rPr lang="en-US" sz="1400" dirty="0" err="1"/>
              <a:t>te</a:t>
            </a:r>
            <a:r>
              <a:rPr lang="en-US" sz="1400" dirty="0"/>
              <a:t> </a:t>
            </a:r>
            <a:r>
              <a:rPr lang="en-US" sz="1400" dirty="0" err="1"/>
              <a:t>gaan</a:t>
            </a:r>
            <a:r>
              <a:rPr lang="en-US" sz="1400" dirty="0"/>
              <a:t> om </a:t>
            </a:r>
            <a:r>
              <a:rPr lang="en-US" sz="1400" dirty="0" err="1"/>
              <a:t>te</a:t>
            </a:r>
            <a:r>
              <a:rPr lang="en-US" sz="1400" dirty="0"/>
              <a:t> </a:t>
            </a:r>
            <a:r>
              <a:rPr lang="en-US" sz="1400" dirty="0" err="1"/>
              <a:t>horen</a:t>
            </a:r>
            <a:r>
              <a:rPr lang="en-US" sz="1400" dirty="0"/>
              <a:t> hoe </a:t>
            </a:r>
            <a:r>
              <a:rPr lang="en-US" sz="1400" dirty="0" err="1"/>
              <a:t>zij</a:t>
            </a:r>
            <a:r>
              <a:rPr lang="en-US" sz="1400" dirty="0"/>
              <a:t> </a:t>
            </a:r>
            <a:r>
              <a:rPr lang="en-US" sz="1400" dirty="0" err="1"/>
              <a:t>naar</a:t>
            </a:r>
            <a:r>
              <a:rPr lang="en-US" sz="1400" dirty="0"/>
              <a:t> het </a:t>
            </a:r>
            <a:r>
              <a:rPr lang="en-US" sz="1400" dirty="0" err="1"/>
              <a:t>vraagstuk</a:t>
            </a:r>
            <a:r>
              <a:rPr lang="en-US" sz="1400" dirty="0"/>
              <a:t> </a:t>
            </a:r>
            <a:r>
              <a:rPr lang="en-US" sz="1400" dirty="0" err="1"/>
              <a:t>keken</a:t>
            </a:r>
            <a:r>
              <a:rPr lang="en-US" sz="1400" dirty="0"/>
              <a:t>. Na </a:t>
            </a:r>
            <a:r>
              <a:rPr lang="en-US" sz="1400" dirty="0" err="1"/>
              <a:t>een</a:t>
            </a:r>
            <a:r>
              <a:rPr lang="en-US" sz="1400" dirty="0"/>
              <a:t> </a:t>
            </a:r>
            <a:r>
              <a:rPr lang="en-US" sz="1400" dirty="0" err="1"/>
              <a:t>stakeholderanalyse</a:t>
            </a:r>
            <a:r>
              <a:rPr lang="en-US" sz="1400" dirty="0"/>
              <a:t> </a:t>
            </a:r>
            <a:r>
              <a:rPr lang="en-US" sz="1400" dirty="0" err="1"/>
              <a:t>werd</a:t>
            </a:r>
            <a:r>
              <a:rPr lang="en-US" sz="1400" dirty="0"/>
              <a:t> </a:t>
            </a:r>
            <a:r>
              <a:rPr lang="en-US" sz="1400" dirty="0" err="1"/>
              <a:t>een</a:t>
            </a:r>
            <a:r>
              <a:rPr lang="en-US" sz="1400" dirty="0"/>
              <a:t> </a:t>
            </a:r>
            <a:r>
              <a:rPr lang="en-US" sz="1400" dirty="0" err="1"/>
              <a:t>klein</a:t>
            </a:r>
            <a:r>
              <a:rPr lang="en-US" sz="1400" dirty="0"/>
              <a:t> </a:t>
            </a:r>
            <a:r>
              <a:rPr lang="en-US" sz="1400" dirty="0" err="1"/>
              <a:t>aantal</a:t>
            </a:r>
            <a:r>
              <a:rPr lang="en-US" sz="1400" dirty="0"/>
              <a:t> </a:t>
            </a:r>
            <a:r>
              <a:rPr lang="en-US" sz="1400" dirty="0" err="1"/>
              <a:t>bedrijven</a:t>
            </a:r>
            <a:r>
              <a:rPr lang="en-US" sz="1400" dirty="0"/>
              <a:t> </a:t>
            </a:r>
            <a:r>
              <a:rPr lang="en-US" sz="1400" dirty="0" err="1"/>
              <a:t>gekozen</a:t>
            </a:r>
            <a:r>
              <a:rPr lang="en-US" sz="1400" dirty="0"/>
              <a:t> om </a:t>
            </a:r>
            <a:r>
              <a:rPr lang="en-US" sz="1400" dirty="0" err="1"/>
              <a:t>een</a:t>
            </a:r>
            <a:r>
              <a:rPr lang="en-US" sz="1400" dirty="0"/>
              <a:t> </a:t>
            </a:r>
            <a:r>
              <a:rPr lang="en-US" sz="1400" dirty="0" err="1"/>
              <a:t>eerste</a:t>
            </a:r>
            <a:r>
              <a:rPr lang="en-US" sz="1400" dirty="0"/>
              <a:t> </a:t>
            </a:r>
            <a:r>
              <a:rPr lang="en-US" sz="1400" dirty="0" err="1"/>
              <a:t>gesprek</a:t>
            </a:r>
            <a:r>
              <a:rPr lang="en-US" sz="1400" dirty="0"/>
              <a:t> </a:t>
            </a:r>
            <a:r>
              <a:rPr lang="en-US" sz="1400" dirty="0" err="1"/>
              <a:t>mee</a:t>
            </a:r>
            <a:r>
              <a:rPr lang="en-US" sz="1400" dirty="0"/>
              <a:t> </a:t>
            </a:r>
            <a:r>
              <a:rPr lang="en-US" sz="1400" dirty="0" err="1"/>
              <a:t>te</a:t>
            </a:r>
            <a:r>
              <a:rPr lang="en-US" sz="1400" dirty="0"/>
              <a:t> </a:t>
            </a:r>
            <a:r>
              <a:rPr lang="en-US" sz="1400" dirty="0" err="1"/>
              <a:t>voeren</a:t>
            </a:r>
            <a:r>
              <a:rPr lang="en-US" sz="1400" dirty="0"/>
              <a:t>. Het in contact </a:t>
            </a:r>
            <a:r>
              <a:rPr lang="en-US" sz="1400" dirty="0" err="1"/>
              <a:t>komen</a:t>
            </a:r>
            <a:r>
              <a:rPr lang="en-US" sz="1400" dirty="0"/>
              <a:t> met </a:t>
            </a:r>
            <a:r>
              <a:rPr lang="en-US" sz="1400" dirty="0" err="1"/>
              <a:t>deze</a:t>
            </a:r>
            <a:r>
              <a:rPr lang="en-US" sz="1400" dirty="0"/>
              <a:t> </a:t>
            </a:r>
            <a:r>
              <a:rPr lang="en-US" sz="1400" dirty="0" err="1"/>
              <a:t>partijen</a:t>
            </a:r>
            <a:r>
              <a:rPr lang="en-US" sz="1400" dirty="0"/>
              <a:t> </a:t>
            </a:r>
            <a:r>
              <a:rPr lang="en-US" sz="1400" dirty="0" err="1"/>
              <a:t>ging</a:t>
            </a:r>
            <a:r>
              <a:rPr lang="en-US" sz="1400" dirty="0"/>
              <a:t> </a:t>
            </a:r>
            <a:r>
              <a:rPr lang="en-US" sz="1400" dirty="0" err="1"/>
              <a:t>niet</a:t>
            </a:r>
            <a:r>
              <a:rPr lang="en-US" sz="1400" dirty="0"/>
              <a:t> </a:t>
            </a:r>
            <a:r>
              <a:rPr lang="en-US" sz="1400" dirty="0" err="1"/>
              <a:t>vanzelf</a:t>
            </a:r>
            <a:r>
              <a:rPr lang="en-US" sz="1400" dirty="0"/>
              <a:t>. De </a:t>
            </a:r>
            <a:r>
              <a:rPr lang="en-US" sz="1400" dirty="0" err="1"/>
              <a:t>studenten</a:t>
            </a:r>
            <a:r>
              <a:rPr lang="en-US" sz="1400" dirty="0"/>
              <a:t> </a:t>
            </a:r>
            <a:r>
              <a:rPr lang="en-US" sz="1400" dirty="0" err="1"/>
              <a:t>leerden</a:t>
            </a:r>
            <a:r>
              <a:rPr lang="en-US" sz="1400" dirty="0"/>
              <a:t> al </a:t>
            </a:r>
            <a:r>
              <a:rPr lang="en-US" sz="1400" dirty="0" err="1"/>
              <a:t>gauw</a:t>
            </a:r>
            <a:r>
              <a:rPr lang="en-US" sz="1400" dirty="0"/>
              <a:t> </a:t>
            </a:r>
            <a:r>
              <a:rPr lang="en-US" sz="1400" dirty="0" err="1"/>
              <a:t>dat</a:t>
            </a:r>
            <a:r>
              <a:rPr lang="en-US" sz="1400" dirty="0"/>
              <a:t> het best </a:t>
            </a:r>
            <a:r>
              <a:rPr lang="en-US" sz="1400" dirty="0" err="1"/>
              <a:t>uitdagend</a:t>
            </a:r>
            <a:r>
              <a:rPr lang="en-US" sz="1400" dirty="0"/>
              <a:t> is om partners </a:t>
            </a:r>
            <a:r>
              <a:rPr lang="en-US" sz="1400" dirty="0" err="1"/>
              <a:t>te</a:t>
            </a:r>
            <a:r>
              <a:rPr lang="en-US" sz="1400" dirty="0"/>
              <a:t> </a:t>
            </a:r>
            <a:r>
              <a:rPr lang="en-US" sz="1400" dirty="0" err="1"/>
              <a:t>vinden</a:t>
            </a:r>
            <a:r>
              <a:rPr lang="en-US" sz="1400" dirty="0"/>
              <a:t> die </a:t>
            </a:r>
            <a:r>
              <a:rPr lang="en-US" sz="1400" dirty="0" err="1"/>
              <a:t>ook</a:t>
            </a:r>
            <a:r>
              <a:rPr lang="en-US" sz="1400" dirty="0"/>
              <a:t> </a:t>
            </a:r>
            <a:r>
              <a:rPr lang="en-US" sz="1400" dirty="0" err="1"/>
              <a:t>daadwerkelijk</a:t>
            </a:r>
            <a:r>
              <a:rPr lang="en-US" sz="1400" dirty="0"/>
              <a:t> in </a:t>
            </a:r>
            <a:r>
              <a:rPr lang="en-US" sz="1400" dirty="0" err="1"/>
              <a:t>gesprek</a:t>
            </a:r>
            <a:r>
              <a:rPr lang="en-US" sz="1400" dirty="0"/>
              <a:t> </a:t>
            </a:r>
            <a:r>
              <a:rPr lang="en-US" sz="1400" dirty="0" err="1"/>
              <a:t>wilden</a:t>
            </a:r>
            <a:r>
              <a:rPr lang="en-US" sz="1400" dirty="0"/>
              <a:t> </a:t>
            </a:r>
            <a:r>
              <a:rPr lang="en-US" sz="1400" dirty="0" err="1"/>
              <a:t>gaan</a:t>
            </a:r>
            <a:r>
              <a:rPr lang="en-US" sz="1400" dirty="0"/>
              <a:t>. De kunst was </a:t>
            </a:r>
            <a:r>
              <a:rPr lang="en-US" sz="1400" dirty="0" err="1"/>
              <a:t>hier</a:t>
            </a:r>
            <a:r>
              <a:rPr lang="en-US" sz="1400" dirty="0"/>
              <a:t> </a:t>
            </a:r>
            <a:r>
              <a:rPr lang="en-US" sz="1400" dirty="0" err="1"/>
              <a:t>opnieuw</a:t>
            </a:r>
            <a:r>
              <a:rPr lang="en-US" sz="1400" dirty="0"/>
              <a:t> om </a:t>
            </a:r>
            <a:r>
              <a:rPr lang="en-US" sz="1400" dirty="0" err="1"/>
              <a:t>niet</a:t>
            </a:r>
            <a:r>
              <a:rPr lang="en-US" sz="1400" dirty="0"/>
              <a:t> </a:t>
            </a:r>
            <a:r>
              <a:rPr lang="en-US" sz="1400" dirty="0" err="1"/>
              <a:t>meteen</a:t>
            </a:r>
            <a:r>
              <a:rPr lang="en-US" sz="1400" dirty="0"/>
              <a:t> </a:t>
            </a:r>
            <a:r>
              <a:rPr lang="en-US" sz="1400" dirty="0" err="1"/>
              <a:t>te</a:t>
            </a:r>
            <a:r>
              <a:rPr lang="en-US" sz="1400" dirty="0"/>
              <a:t> </a:t>
            </a:r>
            <a:r>
              <a:rPr lang="en-US" sz="1400" dirty="0" err="1"/>
              <a:t>oordelen</a:t>
            </a:r>
            <a:r>
              <a:rPr lang="en-US" sz="1400" dirty="0"/>
              <a:t> maar </a:t>
            </a:r>
            <a:r>
              <a:rPr lang="en-US" sz="1400" dirty="0" err="1"/>
              <a:t>te</a:t>
            </a:r>
            <a:r>
              <a:rPr lang="en-US" sz="1400" dirty="0"/>
              <a:t> </a:t>
            </a:r>
            <a:r>
              <a:rPr lang="en-US" sz="1400" dirty="0" err="1"/>
              <a:t>accepteren</a:t>
            </a:r>
            <a:r>
              <a:rPr lang="en-US" sz="1400" dirty="0"/>
              <a:t> </a:t>
            </a:r>
            <a:r>
              <a:rPr lang="en-US" sz="1400" dirty="0" err="1"/>
              <a:t>dat</a:t>
            </a:r>
            <a:r>
              <a:rPr lang="en-US" sz="1400" dirty="0"/>
              <a:t> </a:t>
            </a:r>
            <a:r>
              <a:rPr lang="en-US" sz="1400" dirty="0" err="1"/>
              <a:t>dit</a:t>
            </a:r>
            <a:r>
              <a:rPr lang="en-US" sz="1400" dirty="0"/>
              <a:t> zo is </a:t>
            </a:r>
            <a:r>
              <a:rPr lang="en-US" sz="1400" dirty="0" err="1"/>
              <a:t>en</a:t>
            </a:r>
            <a:r>
              <a:rPr lang="en-US" sz="1400" dirty="0"/>
              <a:t> </a:t>
            </a:r>
            <a:r>
              <a:rPr lang="en-US" sz="1400" dirty="0" err="1"/>
              <a:t>te</a:t>
            </a:r>
            <a:r>
              <a:rPr lang="en-US" sz="1400" dirty="0"/>
              <a:t> </a:t>
            </a:r>
            <a:r>
              <a:rPr lang="en-US" sz="1400" dirty="0" err="1"/>
              <a:t>proberen</a:t>
            </a:r>
            <a:r>
              <a:rPr lang="en-US" sz="1400" dirty="0"/>
              <a:t> </a:t>
            </a:r>
            <a:r>
              <a:rPr lang="en-US" sz="1400" dirty="0" err="1"/>
              <a:t>te</a:t>
            </a:r>
            <a:r>
              <a:rPr lang="en-US" sz="1400" dirty="0"/>
              <a:t> </a:t>
            </a:r>
            <a:r>
              <a:rPr lang="en-US" sz="1400" dirty="0" err="1"/>
              <a:t>begrijpen</a:t>
            </a:r>
            <a:r>
              <a:rPr lang="en-US" sz="1400" dirty="0"/>
              <a:t> </a:t>
            </a:r>
            <a:r>
              <a:rPr lang="en-US" sz="1400" dirty="0" err="1"/>
              <a:t>dat</a:t>
            </a:r>
            <a:r>
              <a:rPr lang="en-US" sz="1400" dirty="0"/>
              <a:t> </a:t>
            </a:r>
            <a:r>
              <a:rPr lang="en-US" sz="1400" dirty="0" err="1"/>
              <a:t>er</a:t>
            </a:r>
            <a:r>
              <a:rPr lang="en-US" sz="1400" dirty="0"/>
              <a:t> </a:t>
            </a:r>
            <a:r>
              <a:rPr lang="en-US" sz="1400" dirty="0" err="1"/>
              <a:t>waarschijnlijk</a:t>
            </a:r>
            <a:r>
              <a:rPr lang="en-US" sz="1400" dirty="0"/>
              <a:t> </a:t>
            </a:r>
            <a:r>
              <a:rPr lang="en-US" sz="1400" dirty="0" err="1"/>
              <a:t>redenen</a:t>
            </a:r>
            <a:r>
              <a:rPr lang="en-US" sz="1400" dirty="0"/>
              <a:t> </a:t>
            </a:r>
            <a:r>
              <a:rPr lang="en-US" sz="1400" dirty="0" err="1"/>
              <a:t>zijn</a:t>
            </a:r>
            <a:r>
              <a:rPr lang="en-US" sz="1400" dirty="0"/>
              <a:t> </a:t>
            </a:r>
            <a:r>
              <a:rPr lang="en-US" sz="1400" dirty="0" err="1"/>
              <a:t>waarom</a:t>
            </a:r>
            <a:r>
              <a:rPr lang="en-US" sz="1400" dirty="0"/>
              <a:t> </a:t>
            </a:r>
            <a:r>
              <a:rPr lang="en-US" sz="1400" dirty="0" err="1"/>
              <a:t>niet</a:t>
            </a:r>
            <a:r>
              <a:rPr lang="en-US" sz="1400" dirty="0"/>
              <a:t> direct </a:t>
            </a:r>
            <a:r>
              <a:rPr lang="en-US" sz="1400" dirty="0" err="1"/>
              <a:t>werd</a:t>
            </a:r>
            <a:r>
              <a:rPr lang="en-US" sz="1400" dirty="0"/>
              <a:t> </a:t>
            </a:r>
            <a:r>
              <a:rPr lang="en-US" sz="1400" dirty="0" err="1"/>
              <a:t>gereageerd</a:t>
            </a:r>
            <a:r>
              <a:rPr lang="en-US" sz="1400" dirty="0"/>
              <a:t> op </a:t>
            </a:r>
            <a:r>
              <a:rPr lang="en-US" sz="1400" dirty="0" err="1"/>
              <a:t>hun</a:t>
            </a:r>
            <a:r>
              <a:rPr lang="en-US" sz="1400" dirty="0"/>
              <a:t> </a:t>
            </a:r>
            <a:r>
              <a:rPr lang="en-US" sz="1400" dirty="0" err="1"/>
              <a:t>verzoeken</a:t>
            </a:r>
            <a:r>
              <a:rPr lang="en-US" sz="1400" dirty="0"/>
              <a:t>. </a:t>
            </a:r>
            <a:r>
              <a:rPr lang="en-US" sz="1400" dirty="0" err="1"/>
              <a:t>Uiteindelijk</a:t>
            </a:r>
            <a:r>
              <a:rPr lang="en-US" sz="1400" dirty="0"/>
              <a:t> </a:t>
            </a:r>
            <a:r>
              <a:rPr lang="en-US" sz="1400" dirty="0" err="1"/>
              <a:t>lukte</a:t>
            </a:r>
            <a:r>
              <a:rPr lang="en-US" sz="1400" dirty="0"/>
              <a:t> het </a:t>
            </a:r>
            <a:r>
              <a:rPr lang="en-US" sz="1400" dirty="0" err="1"/>
              <a:t>toch</a:t>
            </a:r>
            <a:r>
              <a:rPr lang="en-US" sz="1400" dirty="0"/>
              <a:t> om </a:t>
            </a:r>
            <a:r>
              <a:rPr lang="en-US" sz="1400" dirty="0" err="1"/>
              <a:t>een</a:t>
            </a:r>
            <a:r>
              <a:rPr lang="en-US" sz="1400" dirty="0"/>
              <a:t> </a:t>
            </a:r>
            <a:r>
              <a:rPr lang="en-US" sz="1400" dirty="0" err="1"/>
              <a:t>aantal</a:t>
            </a:r>
            <a:r>
              <a:rPr lang="en-US" sz="1400" dirty="0"/>
              <a:t> </a:t>
            </a:r>
            <a:r>
              <a:rPr lang="en-US" sz="1400" dirty="0" err="1"/>
              <a:t>gesprekken</a:t>
            </a:r>
            <a:r>
              <a:rPr lang="en-US" sz="1400" dirty="0"/>
              <a:t> in </a:t>
            </a:r>
            <a:r>
              <a:rPr lang="en-US" sz="1400" dirty="0" err="1"/>
              <a:t>te</a:t>
            </a:r>
            <a:r>
              <a:rPr lang="en-US" sz="1400" dirty="0"/>
              <a:t> </a:t>
            </a:r>
            <a:r>
              <a:rPr lang="en-US" sz="1400" dirty="0" err="1"/>
              <a:t>plannen</a:t>
            </a:r>
            <a:r>
              <a:rPr lang="en-US" sz="1400" dirty="0"/>
              <a:t>. </a:t>
            </a:r>
          </a:p>
          <a:p>
            <a:pPr marL="0" indent="0">
              <a:buNone/>
            </a:pPr>
            <a:r>
              <a:rPr lang="en-US" sz="1400" dirty="0"/>
              <a:t>Ter </a:t>
            </a:r>
            <a:r>
              <a:rPr lang="en-US" sz="1400" dirty="0" err="1"/>
              <a:t>voorbereiding</a:t>
            </a:r>
            <a:r>
              <a:rPr lang="en-US" sz="1400" dirty="0"/>
              <a:t> </a:t>
            </a:r>
            <a:r>
              <a:rPr lang="en-US" sz="1400" dirty="0" err="1"/>
              <a:t>maakten</a:t>
            </a:r>
            <a:r>
              <a:rPr lang="en-US" sz="1400" dirty="0"/>
              <a:t> de </a:t>
            </a:r>
            <a:r>
              <a:rPr lang="en-US" sz="1400" dirty="0" err="1"/>
              <a:t>studenten</a:t>
            </a:r>
            <a:r>
              <a:rPr lang="en-US" sz="1400" dirty="0"/>
              <a:t> </a:t>
            </a:r>
            <a:r>
              <a:rPr lang="en-US" sz="1400" dirty="0" err="1"/>
              <a:t>een</a:t>
            </a:r>
            <a:r>
              <a:rPr lang="en-US" sz="1400" dirty="0"/>
              <a:t> </a:t>
            </a:r>
            <a:r>
              <a:rPr lang="en-US" sz="1400" dirty="0" err="1"/>
              <a:t>gesprekshulp</a:t>
            </a:r>
            <a:r>
              <a:rPr lang="en-US" sz="1400" dirty="0"/>
              <a:t>. </a:t>
            </a:r>
            <a:r>
              <a:rPr lang="en-US" sz="1400" dirty="0" err="1"/>
              <a:t>Een</a:t>
            </a:r>
            <a:r>
              <a:rPr lang="en-US" sz="1400" dirty="0"/>
              <a:t> A4 met </a:t>
            </a:r>
            <a:r>
              <a:rPr lang="en-US" sz="1400" dirty="0" err="1"/>
              <a:t>daarop</a:t>
            </a:r>
            <a:r>
              <a:rPr lang="en-US" sz="1400" dirty="0"/>
              <a:t> de </a:t>
            </a:r>
            <a:r>
              <a:rPr lang="en-US" sz="1400" dirty="0" err="1"/>
              <a:t>thema’s</a:t>
            </a:r>
            <a:r>
              <a:rPr lang="en-US" sz="1400" dirty="0"/>
              <a:t> </a:t>
            </a:r>
            <a:r>
              <a:rPr lang="en-US" sz="1400" dirty="0" err="1"/>
              <a:t>waar</a:t>
            </a:r>
            <a:r>
              <a:rPr lang="en-US" sz="1400" dirty="0"/>
              <a:t> </a:t>
            </a:r>
            <a:r>
              <a:rPr lang="en-US" sz="1400" dirty="0" err="1"/>
              <a:t>zij</a:t>
            </a:r>
            <a:r>
              <a:rPr lang="en-US" sz="1400" dirty="0"/>
              <a:t> over </a:t>
            </a:r>
            <a:r>
              <a:rPr lang="en-US" sz="1400" dirty="0" err="1"/>
              <a:t>wilden</a:t>
            </a:r>
            <a:r>
              <a:rPr lang="en-US" sz="1400" dirty="0"/>
              <a:t> </a:t>
            </a:r>
            <a:r>
              <a:rPr lang="en-US" sz="1400" dirty="0" err="1"/>
              <a:t>spreken</a:t>
            </a:r>
            <a:r>
              <a:rPr lang="en-US" sz="1400" dirty="0"/>
              <a:t> </a:t>
            </a:r>
            <a:r>
              <a:rPr lang="en-US" sz="1400" dirty="0" err="1"/>
              <a:t>en</a:t>
            </a:r>
            <a:r>
              <a:rPr lang="en-US" sz="1400" dirty="0"/>
              <a:t> </a:t>
            </a:r>
            <a:r>
              <a:rPr lang="en-US" sz="1400" dirty="0" err="1"/>
              <a:t>mogelijke</a:t>
            </a:r>
            <a:r>
              <a:rPr lang="en-US" sz="1400" dirty="0"/>
              <a:t> </a:t>
            </a:r>
            <a:r>
              <a:rPr lang="en-US" sz="1400" dirty="0" err="1"/>
              <a:t>vragen</a:t>
            </a:r>
            <a:r>
              <a:rPr lang="en-US" sz="1400" dirty="0"/>
              <a:t> die </a:t>
            </a:r>
            <a:r>
              <a:rPr lang="en-US" sz="1400" dirty="0" err="1"/>
              <a:t>zij</a:t>
            </a:r>
            <a:r>
              <a:rPr lang="en-US" sz="1400" dirty="0"/>
              <a:t> </a:t>
            </a:r>
            <a:r>
              <a:rPr lang="en-US" sz="1400" dirty="0" err="1"/>
              <a:t>daarbij</a:t>
            </a:r>
            <a:r>
              <a:rPr lang="en-US" sz="1400" dirty="0"/>
              <a:t> </a:t>
            </a:r>
            <a:r>
              <a:rPr lang="en-US" sz="1400" dirty="0" err="1"/>
              <a:t>konden</a:t>
            </a:r>
            <a:r>
              <a:rPr lang="en-US" sz="1400" dirty="0"/>
              <a:t> </a:t>
            </a:r>
            <a:r>
              <a:rPr lang="en-US" sz="1400" dirty="0" err="1"/>
              <a:t>stellen</a:t>
            </a:r>
            <a:r>
              <a:rPr lang="en-US" sz="1400" dirty="0"/>
              <a:t>. Zij </a:t>
            </a:r>
            <a:r>
              <a:rPr lang="en-US" sz="1400" dirty="0" err="1"/>
              <a:t>probeerden</a:t>
            </a:r>
            <a:r>
              <a:rPr lang="en-US" sz="1400" dirty="0"/>
              <a:t> </a:t>
            </a:r>
            <a:r>
              <a:rPr lang="en-US" sz="1400" dirty="0" err="1"/>
              <a:t>eerst</a:t>
            </a:r>
            <a:r>
              <a:rPr lang="en-US" sz="1400" dirty="0"/>
              <a:t> </a:t>
            </a:r>
            <a:r>
              <a:rPr lang="en-US" sz="1400" dirty="0" err="1"/>
              <a:t>te</a:t>
            </a:r>
            <a:r>
              <a:rPr lang="en-US" sz="1400" dirty="0"/>
              <a:t> </a:t>
            </a:r>
            <a:r>
              <a:rPr lang="en-US" sz="1400" dirty="0" err="1"/>
              <a:t>achterhalen</a:t>
            </a:r>
            <a:r>
              <a:rPr lang="en-US" sz="1400" dirty="0"/>
              <a:t> hoe </a:t>
            </a:r>
            <a:r>
              <a:rPr lang="en-US" sz="1400" dirty="0" err="1"/>
              <a:t>hun</a:t>
            </a:r>
            <a:r>
              <a:rPr lang="en-US" sz="1400" dirty="0"/>
              <a:t> </a:t>
            </a:r>
            <a:r>
              <a:rPr lang="en-US" sz="1400" dirty="0" err="1"/>
              <a:t>gesprekspartners</a:t>
            </a:r>
            <a:r>
              <a:rPr lang="en-US" sz="1400" dirty="0"/>
              <a:t> in het </a:t>
            </a:r>
            <a:r>
              <a:rPr lang="en-US" sz="1400" dirty="0" err="1"/>
              <a:t>algemeen</a:t>
            </a:r>
            <a:r>
              <a:rPr lang="en-US" sz="1400" dirty="0"/>
              <a:t> </a:t>
            </a:r>
            <a:r>
              <a:rPr lang="en-US" sz="1400" dirty="0" err="1"/>
              <a:t>keken</a:t>
            </a:r>
            <a:r>
              <a:rPr lang="en-US" sz="1400" dirty="0"/>
              <a:t> </a:t>
            </a:r>
            <a:r>
              <a:rPr lang="en-US" sz="1400" dirty="0" err="1"/>
              <a:t>naar</a:t>
            </a:r>
            <a:r>
              <a:rPr lang="en-US" sz="1400" dirty="0"/>
              <a:t> het </a:t>
            </a:r>
            <a:r>
              <a:rPr lang="en-US" sz="1400" dirty="0" err="1"/>
              <a:t>onderwerp</a:t>
            </a:r>
            <a:r>
              <a:rPr lang="en-US" sz="1400" dirty="0"/>
              <a:t> </a:t>
            </a:r>
            <a:r>
              <a:rPr lang="en-US" sz="1400" dirty="0" err="1"/>
              <a:t>duurzame</a:t>
            </a:r>
            <a:r>
              <a:rPr lang="en-US" sz="1400" dirty="0"/>
              <a:t> </a:t>
            </a:r>
            <a:r>
              <a:rPr lang="en-US" sz="1400" dirty="0" err="1"/>
              <a:t>energie</a:t>
            </a:r>
            <a:r>
              <a:rPr lang="en-US" sz="1400" dirty="0"/>
              <a:t> </a:t>
            </a:r>
            <a:r>
              <a:rPr lang="en-US" sz="1400" dirty="0" err="1"/>
              <a:t>en</a:t>
            </a:r>
            <a:r>
              <a:rPr lang="en-US" sz="1400" dirty="0"/>
              <a:t> </a:t>
            </a:r>
            <a:r>
              <a:rPr lang="en-US" sz="1400" dirty="0" err="1"/>
              <a:t>vervolgens</a:t>
            </a:r>
            <a:r>
              <a:rPr lang="en-US" sz="1400" dirty="0"/>
              <a:t> </a:t>
            </a:r>
            <a:r>
              <a:rPr lang="en-US" sz="1400" dirty="0" err="1"/>
              <a:t>werkten</a:t>
            </a:r>
            <a:r>
              <a:rPr lang="en-US" sz="1400" dirty="0"/>
              <a:t> </a:t>
            </a:r>
            <a:r>
              <a:rPr lang="en-US" sz="1400" dirty="0" err="1"/>
              <a:t>zij</a:t>
            </a:r>
            <a:r>
              <a:rPr lang="en-US" sz="1400" dirty="0"/>
              <a:t> toe </a:t>
            </a:r>
            <a:r>
              <a:rPr lang="en-US" sz="1400" dirty="0" err="1"/>
              <a:t>naar</a:t>
            </a:r>
            <a:r>
              <a:rPr lang="en-US" sz="1400" dirty="0"/>
              <a:t> de concrete </a:t>
            </a:r>
            <a:r>
              <a:rPr lang="en-US" sz="1400" dirty="0" err="1"/>
              <a:t>vertaling</a:t>
            </a:r>
            <a:r>
              <a:rPr lang="en-US" sz="1400" dirty="0"/>
              <a:t> </a:t>
            </a:r>
            <a:r>
              <a:rPr lang="en-US" sz="1400" dirty="0" err="1"/>
              <a:t>daarvan</a:t>
            </a:r>
            <a:r>
              <a:rPr lang="en-US" sz="1400" dirty="0"/>
              <a:t> in </a:t>
            </a:r>
            <a:r>
              <a:rPr lang="en-US" sz="1400" dirty="0" err="1"/>
              <a:t>hun</a:t>
            </a:r>
            <a:r>
              <a:rPr lang="en-US" sz="1400" dirty="0"/>
              <a:t> </a:t>
            </a:r>
            <a:r>
              <a:rPr lang="en-US" sz="1400" dirty="0" err="1"/>
              <a:t>bedrijf</a:t>
            </a:r>
            <a:r>
              <a:rPr lang="en-US" sz="1400" dirty="0"/>
              <a:t>. Ze </a:t>
            </a:r>
            <a:r>
              <a:rPr lang="en-US" sz="1400" dirty="0" err="1"/>
              <a:t>spraken</a:t>
            </a:r>
            <a:r>
              <a:rPr lang="en-US" sz="1400" dirty="0"/>
              <a:t> over </a:t>
            </a:r>
            <a:r>
              <a:rPr lang="en-US" sz="1400" dirty="0" err="1"/>
              <a:t>visies</a:t>
            </a:r>
            <a:r>
              <a:rPr lang="en-US" sz="1400" dirty="0"/>
              <a:t> </a:t>
            </a:r>
            <a:r>
              <a:rPr lang="en-US" sz="1400" dirty="0" err="1"/>
              <a:t>en</a:t>
            </a:r>
            <a:r>
              <a:rPr lang="en-US" sz="1400" dirty="0"/>
              <a:t> </a:t>
            </a:r>
            <a:r>
              <a:rPr lang="en-US" sz="1400" dirty="0" err="1"/>
              <a:t>drijfveren</a:t>
            </a:r>
            <a:r>
              <a:rPr lang="en-US" sz="1400" dirty="0"/>
              <a:t>, </a:t>
            </a:r>
            <a:r>
              <a:rPr lang="en-US" sz="1400" dirty="0" err="1"/>
              <a:t>activiteiten</a:t>
            </a:r>
            <a:r>
              <a:rPr lang="en-US" sz="1400" dirty="0"/>
              <a:t> die in het </a:t>
            </a:r>
            <a:r>
              <a:rPr lang="en-US" sz="1400" dirty="0" err="1"/>
              <a:t>verleden</a:t>
            </a:r>
            <a:r>
              <a:rPr lang="en-US" sz="1400" dirty="0"/>
              <a:t> </a:t>
            </a:r>
            <a:r>
              <a:rPr lang="en-US" sz="1400" dirty="0" err="1"/>
              <a:t>hadden</a:t>
            </a:r>
            <a:r>
              <a:rPr lang="en-US" sz="1400" dirty="0"/>
              <a:t> </a:t>
            </a:r>
            <a:r>
              <a:rPr lang="en-US" sz="1400" dirty="0" err="1"/>
              <a:t>plaatsgevonden</a:t>
            </a:r>
            <a:r>
              <a:rPr lang="en-US" sz="1400" dirty="0"/>
              <a:t> </a:t>
            </a:r>
            <a:r>
              <a:rPr lang="en-US" sz="1400" dirty="0" err="1"/>
              <a:t>en</a:t>
            </a:r>
            <a:r>
              <a:rPr lang="en-US" sz="1400" dirty="0"/>
              <a:t> </a:t>
            </a:r>
            <a:r>
              <a:rPr lang="en-US" sz="1400" dirty="0" err="1"/>
              <a:t>plannen</a:t>
            </a:r>
            <a:r>
              <a:rPr lang="en-US" sz="1400" dirty="0"/>
              <a:t> </a:t>
            </a:r>
            <a:r>
              <a:rPr lang="en-US" sz="1400" dirty="0" err="1"/>
              <a:t>voor</a:t>
            </a:r>
            <a:r>
              <a:rPr lang="en-US" sz="1400" dirty="0"/>
              <a:t> de </a:t>
            </a:r>
            <a:r>
              <a:rPr lang="en-US" sz="1400" dirty="0" err="1"/>
              <a:t>toekomst</a:t>
            </a:r>
            <a:r>
              <a:rPr lang="en-US" sz="1400" dirty="0"/>
              <a:t>, </a:t>
            </a:r>
            <a:r>
              <a:rPr lang="en-US" sz="1400" dirty="0" err="1"/>
              <a:t>barrières</a:t>
            </a:r>
            <a:r>
              <a:rPr lang="en-US" sz="1400" dirty="0"/>
              <a:t> </a:t>
            </a:r>
            <a:r>
              <a:rPr lang="en-US" sz="1400" dirty="0" err="1"/>
              <a:t>waar</a:t>
            </a:r>
            <a:r>
              <a:rPr lang="en-US" sz="1400" dirty="0"/>
              <a:t> men </a:t>
            </a:r>
            <a:r>
              <a:rPr lang="en-US" sz="1400" dirty="0" err="1"/>
              <a:t>tegen</a:t>
            </a:r>
            <a:r>
              <a:rPr lang="en-US" sz="1400" dirty="0"/>
              <a:t> </a:t>
            </a:r>
            <a:r>
              <a:rPr lang="en-US" sz="1400" dirty="0" err="1"/>
              <a:t>aanliep</a:t>
            </a:r>
            <a:r>
              <a:rPr lang="en-US" sz="1400" dirty="0"/>
              <a:t> </a:t>
            </a:r>
            <a:r>
              <a:rPr lang="en-US" sz="1400" dirty="0" err="1"/>
              <a:t>en</a:t>
            </a:r>
            <a:r>
              <a:rPr lang="en-US" sz="1400" dirty="0"/>
              <a:t> </a:t>
            </a:r>
            <a:r>
              <a:rPr lang="en-US" sz="1400" dirty="0" err="1"/>
              <a:t>kansen</a:t>
            </a:r>
            <a:r>
              <a:rPr lang="en-US" sz="1400" dirty="0"/>
              <a:t> die men zag.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Wat </a:t>
            </a:r>
            <a:r>
              <a:rPr lang="en-US" sz="1400" dirty="0" err="1"/>
              <a:t>viel</a:t>
            </a:r>
            <a:r>
              <a:rPr lang="en-US" sz="1400" dirty="0"/>
              <a:t> op </a:t>
            </a:r>
            <a:r>
              <a:rPr lang="en-US" sz="1400" dirty="0" err="1"/>
              <a:t>tijdens</a:t>
            </a:r>
            <a:r>
              <a:rPr lang="en-US" sz="1400" dirty="0"/>
              <a:t> </a:t>
            </a:r>
            <a:r>
              <a:rPr lang="en-US" sz="1400" dirty="0" err="1"/>
              <a:t>deze</a:t>
            </a:r>
            <a:r>
              <a:rPr lang="en-US" sz="1400" dirty="0"/>
              <a:t> </a:t>
            </a:r>
            <a:r>
              <a:rPr lang="en-US" sz="1400" dirty="0" err="1"/>
              <a:t>gesprekken</a:t>
            </a:r>
            <a:r>
              <a:rPr lang="en-US" sz="1400" dirty="0"/>
              <a:t>: </a:t>
            </a:r>
          </a:p>
          <a:p>
            <a:r>
              <a:rPr lang="en-US" sz="1400" dirty="0" err="1"/>
              <a:t>Een</a:t>
            </a:r>
            <a:r>
              <a:rPr lang="en-US" sz="1400" dirty="0"/>
              <a:t> </a:t>
            </a:r>
            <a:r>
              <a:rPr lang="en-US" sz="1400" dirty="0" err="1"/>
              <a:t>goed</a:t>
            </a:r>
            <a:r>
              <a:rPr lang="en-US" sz="1400" dirty="0"/>
              <a:t> </a:t>
            </a:r>
            <a:r>
              <a:rPr lang="en-US" sz="1400" dirty="0" err="1"/>
              <a:t>gesprek</a:t>
            </a:r>
            <a:r>
              <a:rPr lang="en-US" sz="1400" dirty="0"/>
              <a:t> </a:t>
            </a:r>
            <a:r>
              <a:rPr lang="en-US" sz="1400" dirty="0" err="1"/>
              <a:t>voeren</a:t>
            </a:r>
            <a:r>
              <a:rPr lang="en-US" sz="1400" dirty="0"/>
              <a:t> </a:t>
            </a:r>
            <a:r>
              <a:rPr lang="en-US" sz="1400" dirty="0" err="1"/>
              <a:t>en</a:t>
            </a:r>
            <a:r>
              <a:rPr lang="en-US" sz="1400" dirty="0"/>
              <a:t> </a:t>
            </a:r>
            <a:r>
              <a:rPr lang="en-US" sz="1400" dirty="0" err="1"/>
              <a:t>echt</a:t>
            </a:r>
            <a:r>
              <a:rPr lang="en-US" sz="1400" dirty="0"/>
              <a:t> </a:t>
            </a:r>
            <a:r>
              <a:rPr lang="en-US" sz="1400" dirty="0" err="1"/>
              <a:t>achterhalen</a:t>
            </a:r>
            <a:r>
              <a:rPr lang="en-US" sz="1400" dirty="0"/>
              <a:t> hoe </a:t>
            </a:r>
            <a:r>
              <a:rPr lang="en-US" sz="1400" dirty="0" err="1"/>
              <a:t>iemand</a:t>
            </a:r>
            <a:r>
              <a:rPr lang="en-US" sz="1400" dirty="0"/>
              <a:t> </a:t>
            </a:r>
            <a:r>
              <a:rPr lang="en-US" sz="1400" dirty="0" err="1"/>
              <a:t>naar</a:t>
            </a:r>
            <a:r>
              <a:rPr lang="en-US" sz="1400" dirty="0"/>
              <a:t> </a:t>
            </a:r>
            <a:r>
              <a:rPr lang="en-US" sz="1400" dirty="0" err="1"/>
              <a:t>iets</a:t>
            </a:r>
            <a:r>
              <a:rPr lang="en-US" sz="1400" dirty="0"/>
              <a:t> </a:t>
            </a:r>
            <a:r>
              <a:rPr lang="en-US" sz="1400" dirty="0" err="1"/>
              <a:t>kijkt</a:t>
            </a:r>
            <a:r>
              <a:rPr lang="en-US" sz="1400" dirty="0"/>
              <a:t> is </a:t>
            </a:r>
            <a:r>
              <a:rPr lang="en-US" sz="1400" dirty="0" err="1"/>
              <a:t>nog</a:t>
            </a:r>
            <a:r>
              <a:rPr lang="en-US" sz="1400" dirty="0"/>
              <a:t> best </a:t>
            </a:r>
            <a:r>
              <a:rPr lang="en-US" sz="1400" dirty="0" err="1"/>
              <a:t>lastig</a:t>
            </a:r>
            <a:r>
              <a:rPr lang="en-US" sz="1400" dirty="0"/>
              <a:t>! </a:t>
            </a:r>
            <a:r>
              <a:rPr lang="en-US" sz="1400" dirty="0" err="1"/>
              <a:t>Sommige</a:t>
            </a:r>
            <a:r>
              <a:rPr lang="en-US" sz="1400" dirty="0"/>
              <a:t> </a:t>
            </a:r>
            <a:r>
              <a:rPr lang="en-US" sz="1400" dirty="0" err="1"/>
              <a:t>gesprekspartners</a:t>
            </a:r>
            <a:r>
              <a:rPr lang="en-US" sz="1400" dirty="0"/>
              <a:t> </a:t>
            </a:r>
            <a:r>
              <a:rPr lang="en-US" sz="1400" dirty="0" err="1"/>
              <a:t>waren</a:t>
            </a:r>
            <a:r>
              <a:rPr lang="en-US" sz="1400" dirty="0"/>
              <a:t> heel open, </a:t>
            </a:r>
            <a:r>
              <a:rPr lang="en-US" sz="1400" dirty="0" err="1"/>
              <a:t>anderen</a:t>
            </a:r>
            <a:r>
              <a:rPr lang="en-US" sz="1400" dirty="0"/>
              <a:t> </a:t>
            </a:r>
            <a:r>
              <a:rPr lang="en-US" sz="1400" dirty="0" err="1"/>
              <a:t>bleven</a:t>
            </a:r>
            <a:r>
              <a:rPr lang="en-US" sz="1400" dirty="0"/>
              <a:t> erg op de </a:t>
            </a:r>
            <a:r>
              <a:rPr lang="en-US" sz="1400" dirty="0" err="1"/>
              <a:t>oppervlakte</a:t>
            </a:r>
            <a:r>
              <a:rPr lang="en-US" sz="1400" dirty="0"/>
              <a:t>. </a:t>
            </a:r>
            <a:r>
              <a:rPr lang="en-US" sz="1400" dirty="0" err="1"/>
              <a:t>Sommige</a:t>
            </a:r>
            <a:r>
              <a:rPr lang="en-US" sz="1400" dirty="0"/>
              <a:t> partners </a:t>
            </a:r>
            <a:r>
              <a:rPr lang="en-US" sz="1400" dirty="0" err="1"/>
              <a:t>spraken</a:t>
            </a:r>
            <a:r>
              <a:rPr lang="en-US" sz="1400" dirty="0"/>
              <a:t> </a:t>
            </a:r>
            <a:r>
              <a:rPr lang="en-US" sz="1400" dirty="0" err="1"/>
              <a:t>veel</a:t>
            </a:r>
            <a:r>
              <a:rPr lang="en-US" sz="1400" dirty="0"/>
              <a:t> maar </a:t>
            </a:r>
            <a:r>
              <a:rPr lang="en-US" sz="1400" dirty="0" err="1"/>
              <a:t>zeiden</a:t>
            </a:r>
            <a:r>
              <a:rPr lang="en-US" sz="1400" dirty="0"/>
              <a:t> </a:t>
            </a:r>
            <a:r>
              <a:rPr lang="en-US" sz="1400" dirty="0" err="1"/>
              <a:t>weinig</a:t>
            </a:r>
            <a:r>
              <a:rPr lang="en-US" sz="1400" dirty="0"/>
              <a:t>. Het is </a:t>
            </a:r>
            <a:r>
              <a:rPr lang="en-US" sz="1400" dirty="0" err="1"/>
              <a:t>een</a:t>
            </a:r>
            <a:r>
              <a:rPr lang="en-US" sz="1400" dirty="0"/>
              <a:t> </a:t>
            </a:r>
            <a:r>
              <a:rPr lang="en-US" sz="1400" dirty="0" err="1"/>
              <a:t>grote</a:t>
            </a:r>
            <a:r>
              <a:rPr lang="en-US" sz="1400" dirty="0"/>
              <a:t> </a:t>
            </a:r>
            <a:r>
              <a:rPr lang="en-US" sz="1400" dirty="0" err="1"/>
              <a:t>uitdaging</a:t>
            </a:r>
            <a:r>
              <a:rPr lang="en-US" sz="1400" dirty="0"/>
              <a:t> om in </a:t>
            </a:r>
            <a:r>
              <a:rPr lang="en-US" sz="1400" dirty="0" err="1"/>
              <a:t>een</a:t>
            </a:r>
            <a:r>
              <a:rPr lang="en-US" sz="1400" dirty="0"/>
              <a:t> </a:t>
            </a:r>
            <a:r>
              <a:rPr lang="en-US" sz="1400" dirty="0" err="1"/>
              <a:t>beperkte</a:t>
            </a:r>
            <a:r>
              <a:rPr lang="en-US" sz="1400" dirty="0"/>
              <a:t> </a:t>
            </a:r>
            <a:r>
              <a:rPr lang="en-US" sz="1400" dirty="0" err="1"/>
              <a:t>tijd</a:t>
            </a:r>
            <a:r>
              <a:rPr lang="en-US" sz="1400" dirty="0"/>
              <a:t> </a:t>
            </a:r>
            <a:r>
              <a:rPr lang="en-US" sz="1400" dirty="0" err="1"/>
              <a:t>echt</a:t>
            </a:r>
            <a:r>
              <a:rPr lang="en-US" sz="1400" dirty="0"/>
              <a:t> tot de kern </a:t>
            </a:r>
            <a:r>
              <a:rPr lang="en-US" sz="1400" dirty="0" err="1"/>
              <a:t>te</a:t>
            </a:r>
            <a:r>
              <a:rPr lang="en-US" sz="1400" dirty="0"/>
              <a:t> </a:t>
            </a:r>
            <a:r>
              <a:rPr lang="en-US" sz="1400" dirty="0" err="1"/>
              <a:t>komen</a:t>
            </a:r>
            <a:r>
              <a:rPr lang="en-US" sz="1400" dirty="0"/>
              <a:t>. </a:t>
            </a:r>
            <a:r>
              <a:rPr lang="en-US" sz="1400" dirty="0" err="1"/>
              <a:t>Een</a:t>
            </a:r>
            <a:r>
              <a:rPr lang="en-US" sz="1400" dirty="0"/>
              <a:t> </a:t>
            </a:r>
            <a:r>
              <a:rPr lang="en-US" sz="1400" dirty="0" err="1"/>
              <a:t>vaardigheid</a:t>
            </a:r>
            <a:r>
              <a:rPr lang="en-US" sz="1400" dirty="0"/>
              <a:t> die je </a:t>
            </a:r>
            <a:r>
              <a:rPr lang="en-US" sz="1400" dirty="0" err="1"/>
              <a:t>wel</a:t>
            </a:r>
            <a:r>
              <a:rPr lang="en-US" sz="1400" dirty="0"/>
              <a:t> </a:t>
            </a:r>
            <a:r>
              <a:rPr lang="en-US" sz="1400" dirty="0" err="1"/>
              <a:t>kunt</a:t>
            </a:r>
            <a:r>
              <a:rPr lang="en-US" sz="1400" dirty="0"/>
              <a:t> </a:t>
            </a:r>
            <a:r>
              <a:rPr lang="en-US" sz="1400" dirty="0" err="1"/>
              <a:t>ontwikkelen</a:t>
            </a:r>
            <a:r>
              <a:rPr lang="en-US" sz="1400" dirty="0"/>
              <a:t>! </a:t>
            </a:r>
          </a:p>
          <a:p>
            <a:r>
              <a:rPr lang="en-US" sz="1400" dirty="0" err="1"/>
              <a:t>Doorvragen</a:t>
            </a:r>
            <a:r>
              <a:rPr lang="en-US" sz="1400" dirty="0"/>
              <a:t> is </a:t>
            </a:r>
            <a:r>
              <a:rPr lang="en-US" sz="1400" dirty="0" err="1"/>
              <a:t>essentieel</a:t>
            </a:r>
            <a:r>
              <a:rPr lang="en-US" sz="1400" dirty="0"/>
              <a:t> om </a:t>
            </a:r>
            <a:r>
              <a:rPr lang="en-US" sz="1400" dirty="0" err="1"/>
              <a:t>duidelijkheid</a:t>
            </a:r>
            <a:r>
              <a:rPr lang="en-US" sz="1400" dirty="0"/>
              <a:t> </a:t>
            </a:r>
            <a:r>
              <a:rPr lang="en-US" sz="1400" dirty="0" err="1"/>
              <a:t>te</a:t>
            </a:r>
            <a:r>
              <a:rPr lang="en-US" sz="1400" dirty="0"/>
              <a:t> </a:t>
            </a:r>
            <a:r>
              <a:rPr lang="en-US" sz="1400" dirty="0" err="1"/>
              <a:t>krijgen</a:t>
            </a:r>
            <a:r>
              <a:rPr lang="en-US" sz="1400" dirty="0"/>
              <a:t>: </a:t>
            </a:r>
            <a:r>
              <a:rPr lang="en-US" sz="1400" dirty="0" err="1"/>
              <a:t>sommige</a:t>
            </a:r>
            <a:r>
              <a:rPr lang="en-US" sz="1400" dirty="0"/>
              <a:t> </a:t>
            </a:r>
            <a:r>
              <a:rPr lang="en-US" sz="1400" dirty="0" err="1"/>
              <a:t>vragen</a:t>
            </a:r>
            <a:r>
              <a:rPr lang="en-US" sz="1400" dirty="0"/>
              <a:t> </a:t>
            </a:r>
            <a:r>
              <a:rPr lang="en-US" sz="1400" dirty="0" err="1"/>
              <a:t>zetten</a:t>
            </a:r>
            <a:r>
              <a:rPr lang="en-US" sz="1400" dirty="0"/>
              <a:t> de </a:t>
            </a:r>
            <a:r>
              <a:rPr lang="en-US" sz="1400" dirty="0" err="1"/>
              <a:t>gesprekspartners</a:t>
            </a:r>
            <a:r>
              <a:rPr lang="en-US" sz="1400" dirty="0"/>
              <a:t> </a:t>
            </a:r>
            <a:r>
              <a:rPr lang="en-US" sz="1400" dirty="0" err="1"/>
              <a:t>ook</a:t>
            </a:r>
            <a:r>
              <a:rPr lang="en-US" sz="1400" dirty="0"/>
              <a:t> </a:t>
            </a:r>
            <a:r>
              <a:rPr lang="en-US" sz="1400" dirty="0" err="1"/>
              <a:t>echt</a:t>
            </a:r>
            <a:r>
              <a:rPr lang="en-US" sz="1400" dirty="0"/>
              <a:t> </a:t>
            </a:r>
            <a:r>
              <a:rPr lang="en-US" sz="1400" dirty="0" err="1"/>
              <a:t>aan</a:t>
            </a:r>
            <a:r>
              <a:rPr lang="en-US" sz="1400" dirty="0"/>
              <a:t> het </a:t>
            </a:r>
            <a:r>
              <a:rPr lang="en-US" sz="1400" dirty="0" err="1"/>
              <a:t>denken</a:t>
            </a:r>
            <a:r>
              <a:rPr lang="en-US" sz="1400" dirty="0"/>
              <a:t>. Zo </a:t>
            </a:r>
            <a:r>
              <a:rPr lang="en-US" sz="1400" dirty="0" err="1"/>
              <a:t>kregen</a:t>
            </a:r>
            <a:r>
              <a:rPr lang="en-US" sz="1400" dirty="0"/>
              <a:t> </a:t>
            </a:r>
            <a:r>
              <a:rPr lang="en-US" sz="1400" dirty="0" err="1"/>
              <a:t>niet</a:t>
            </a:r>
            <a:r>
              <a:rPr lang="en-US" sz="1400" dirty="0"/>
              <a:t> </a:t>
            </a:r>
            <a:r>
              <a:rPr lang="en-US" sz="1400" dirty="0" err="1"/>
              <a:t>alleen</a:t>
            </a:r>
            <a:r>
              <a:rPr lang="en-US" sz="1400" dirty="0"/>
              <a:t> </a:t>
            </a:r>
            <a:r>
              <a:rPr lang="en-US" sz="1400" dirty="0" err="1"/>
              <a:t>studenten</a:t>
            </a:r>
            <a:r>
              <a:rPr lang="en-US" sz="1400" dirty="0"/>
              <a:t> </a:t>
            </a:r>
            <a:r>
              <a:rPr lang="en-US" sz="1400" dirty="0" err="1"/>
              <a:t>nieuwe</a:t>
            </a:r>
            <a:r>
              <a:rPr lang="en-US" sz="1400" dirty="0"/>
              <a:t> </a:t>
            </a:r>
            <a:r>
              <a:rPr lang="en-US" sz="1400" dirty="0" err="1"/>
              <a:t>inzichten</a:t>
            </a:r>
            <a:r>
              <a:rPr lang="en-US" sz="1400" dirty="0"/>
              <a:t> maar </a:t>
            </a:r>
            <a:r>
              <a:rPr lang="en-US" sz="1400" dirty="0" err="1"/>
              <a:t>óók</a:t>
            </a:r>
            <a:r>
              <a:rPr lang="en-US" sz="1400" dirty="0"/>
              <a:t> de </a:t>
            </a:r>
            <a:r>
              <a:rPr lang="en-US" sz="1400" dirty="0" err="1"/>
              <a:t>bedrijven</a:t>
            </a:r>
            <a:r>
              <a:rPr lang="en-US" sz="1400" dirty="0"/>
              <a:t>.</a:t>
            </a:r>
          </a:p>
          <a:p>
            <a:r>
              <a:rPr lang="en-US" sz="1400" dirty="0" err="1"/>
              <a:t>Persoonlijke</a:t>
            </a:r>
            <a:r>
              <a:rPr lang="en-US" sz="1400" dirty="0"/>
              <a:t> </a:t>
            </a:r>
            <a:r>
              <a:rPr lang="en-US" sz="1400" dirty="0" err="1"/>
              <a:t>belangen</a:t>
            </a:r>
            <a:r>
              <a:rPr lang="en-US" sz="1400" dirty="0"/>
              <a:t> </a:t>
            </a:r>
            <a:r>
              <a:rPr lang="en-US" sz="1400" dirty="0" err="1"/>
              <a:t>en</a:t>
            </a:r>
            <a:r>
              <a:rPr lang="en-US" sz="1400" dirty="0"/>
              <a:t> interesses </a:t>
            </a:r>
            <a:r>
              <a:rPr lang="en-US" sz="1400" dirty="0" err="1"/>
              <a:t>en</a:t>
            </a:r>
            <a:r>
              <a:rPr lang="en-US" sz="1400" dirty="0"/>
              <a:t> </a:t>
            </a:r>
            <a:r>
              <a:rPr lang="en-US" sz="1400" dirty="0" err="1"/>
              <a:t>bedrijfsbelangen</a:t>
            </a:r>
            <a:r>
              <a:rPr lang="en-US" sz="1400" dirty="0"/>
              <a:t> </a:t>
            </a:r>
            <a:r>
              <a:rPr lang="en-US" sz="1400" dirty="0" err="1"/>
              <a:t>kunnen</a:t>
            </a:r>
            <a:r>
              <a:rPr lang="en-US" sz="1400" dirty="0"/>
              <a:t> </a:t>
            </a:r>
            <a:r>
              <a:rPr lang="en-US" sz="1400" dirty="0" err="1"/>
              <a:t>schuren</a:t>
            </a:r>
            <a:r>
              <a:rPr lang="en-US" sz="1400" dirty="0"/>
              <a:t>. Zo was </a:t>
            </a:r>
            <a:r>
              <a:rPr lang="en-US" sz="1400" dirty="0" err="1"/>
              <a:t>er</a:t>
            </a:r>
            <a:r>
              <a:rPr lang="en-US" sz="1400" dirty="0"/>
              <a:t> </a:t>
            </a:r>
            <a:r>
              <a:rPr lang="en-US" sz="1400" dirty="0" err="1"/>
              <a:t>een</a:t>
            </a:r>
            <a:r>
              <a:rPr lang="en-US" sz="1400" dirty="0"/>
              <a:t> </a:t>
            </a:r>
            <a:r>
              <a:rPr lang="en-US" sz="1400" dirty="0" err="1"/>
              <a:t>gesprekspartner</a:t>
            </a:r>
            <a:r>
              <a:rPr lang="en-US" sz="1400" dirty="0"/>
              <a:t> die </a:t>
            </a:r>
            <a:r>
              <a:rPr lang="en-US" sz="1400" dirty="0" err="1"/>
              <a:t>enorm</a:t>
            </a:r>
            <a:r>
              <a:rPr lang="en-US" sz="1400" dirty="0"/>
              <a:t> </a:t>
            </a:r>
            <a:r>
              <a:rPr lang="en-US" sz="1400" dirty="0" err="1"/>
              <a:t>geinteresseerd</a:t>
            </a:r>
            <a:r>
              <a:rPr lang="en-US" sz="1400" dirty="0"/>
              <a:t> was in het </a:t>
            </a:r>
            <a:r>
              <a:rPr lang="en-US" sz="1400" dirty="0" err="1"/>
              <a:t>onderwerp</a:t>
            </a:r>
            <a:r>
              <a:rPr lang="en-US" sz="1400" dirty="0"/>
              <a:t>, </a:t>
            </a:r>
            <a:r>
              <a:rPr lang="en-US" sz="1400" dirty="0" err="1"/>
              <a:t>hier</a:t>
            </a:r>
            <a:r>
              <a:rPr lang="en-US" sz="1400" dirty="0"/>
              <a:t> heel </a:t>
            </a:r>
            <a:r>
              <a:rPr lang="en-US" sz="1400" dirty="0" err="1"/>
              <a:t>veel</a:t>
            </a:r>
            <a:r>
              <a:rPr lang="en-US" sz="1400" dirty="0"/>
              <a:t> over </a:t>
            </a:r>
            <a:r>
              <a:rPr lang="en-US" sz="1400" dirty="0" err="1"/>
              <a:t>kon</a:t>
            </a:r>
            <a:r>
              <a:rPr lang="en-US" sz="1400" dirty="0"/>
              <a:t> </a:t>
            </a:r>
            <a:r>
              <a:rPr lang="en-US" sz="1400" dirty="0" err="1"/>
              <a:t>vertellen</a:t>
            </a:r>
            <a:r>
              <a:rPr lang="en-US" sz="1400" dirty="0"/>
              <a:t> </a:t>
            </a:r>
            <a:r>
              <a:rPr lang="en-US" sz="1400" dirty="0" err="1"/>
              <a:t>ook</a:t>
            </a:r>
            <a:r>
              <a:rPr lang="en-US" sz="1400" dirty="0"/>
              <a:t> op basis van </a:t>
            </a:r>
            <a:r>
              <a:rPr lang="en-US" sz="1400" dirty="0" err="1"/>
              <a:t>eerder</a:t>
            </a:r>
            <a:r>
              <a:rPr lang="en-US" sz="1400" dirty="0"/>
              <a:t> </a:t>
            </a:r>
            <a:r>
              <a:rPr lang="en-US" sz="1400" dirty="0" err="1"/>
              <a:t>werk</a:t>
            </a:r>
            <a:r>
              <a:rPr lang="en-US" sz="1400" dirty="0"/>
              <a:t>, maar in de </a:t>
            </a:r>
            <a:r>
              <a:rPr lang="en-US" sz="1400" dirty="0" err="1"/>
              <a:t>praktijk</a:t>
            </a:r>
            <a:r>
              <a:rPr lang="en-US" sz="1400" dirty="0"/>
              <a:t> </a:t>
            </a:r>
            <a:r>
              <a:rPr lang="en-US" sz="1400" dirty="0" err="1"/>
              <a:t>binnen</a:t>
            </a:r>
            <a:r>
              <a:rPr lang="en-US" sz="1400" dirty="0"/>
              <a:t> het </a:t>
            </a:r>
            <a:r>
              <a:rPr lang="en-US" sz="1400" dirty="0" err="1"/>
              <a:t>betreffende</a:t>
            </a:r>
            <a:r>
              <a:rPr lang="en-US" sz="1400" dirty="0"/>
              <a:t> </a:t>
            </a:r>
            <a:r>
              <a:rPr lang="en-US" sz="1400" dirty="0" err="1"/>
              <a:t>bedrijf</a:t>
            </a:r>
            <a:r>
              <a:rPr lang="en-US" sz="1400" dirty="0"/>
              <a:t> </a:t>
            </a:r>
            <a:r>
              <a:rPr lang="en-US" sz="1400" dirty="0" err="1"/>
              <a:t>eigenlijk</a:t>
            </a:r>
            <a:r>
              <a:rPr lang="en-US" sz="1400" dirty="0"/>
              <a:t> </a:t>
            </a:r>
            <a:r>
              <a:rPr lang="en-US" sz="1400" dirty="0" err="1"/>
              <a:t>weinig</a:t>
            </a:r>
            <a:r>
              <a:rPr lang="en-US" sz="1400" dirty="0"/>
              <a:t> </a:t>
            </a:r>
            <a:r>
              <a:rPr lang="en-US" sz="1400" dirty="0" err="1"/>
              <a:t>stappen</a:t>
            </a:r>
            <a:r>
              <a:rPr lang="en-US" sz="1400" dirty="0"/>
              <a:t> </a:t>
            </a:r>
            <a:r>
              <a:rPr lang="en-US" sz="1400" dirty="0" err="1"/>
              <a:t>kon</a:t>
            </a:r>
            <a:r>
              <a:rPr lang="en-US" sz="1400" dirty="0"/>
              <a:t> </a:t>
            </a:r>
            <a:r>
              <a:rPr lang="en-US" sz="1400" dirty="0" err="1"/>
              <a:t>zetten</a:t>
            </a:r>
            <a:r>
              <a:rPr lang="en-US" sz="1400" dirty="0"/>
              <a:t> op </a:t>
            </a:r>
            <a:r>
              <a:rPr lang="en-US" sz="1400" dirty="0" err="1"/>
              <a:t>dit</a:t>
            </a:r>
            <a:r>
              <a:rPr lang="en-US" sz="1400" dirty="0"/>
              <a:t> </a:t>
            </a:r>
            <a:r>
              <a:rPr lang="en-US" sz="1400" dirty="0" err="1"/>
              <a:t>vlak</a:t>
            </a:r>
            <a:r>
              <a:rPr lang="en-US" sz="1400" dirty="0"/>
              <a:t>. </a:t>
            </a:r>
            <a:r>
              <a:rPr lang="en-US" sz="1400" dirty="0" err="1"/>
              <a:t>Deze</a:t>
            </a:r>
            <a:r>
              <a:rPr lang="en-US" sz="1400" dirty="0"/>
              <a:t> </a:t>
            </a:r>
            <a:r>
              <a:rPr lang="en-US" sz="1400" dirty="0" err="1"/>
              <a:t>tegenstrijdigheid</a:t>
            </a:r>
            <a:r>
              <a:rPr lang="en-US" sz="1400" dirty="0"/>
              <a:t> </a:t>
            </a:r>
            <a:r>
              <a:rPr lang="en-US" sz="1400" dirty="0" err="1"/>
              <a:t>vonden</a:t>
            </a:r>
            <a:r>
              <a:rPr lang="en-US" sz="1400" dirty="0"/>
              <a:t> de </a:t>
            </a:r>
            <a:r>
              <a:rPr lang="en-US" sz="1400" dirty="0" err="1"/>
              <a:t>studenten</a:t>
            </a:r>
            <a:r>
              <a:rPr lang="en-US" sz="1400" dirty="0"/>
              <a:t> </a:t>
            </a:r>
            <a:r>
              <a:rPr lang="en-US" sz="1400" dirty="0" err="1"/>
              <a:t>lastig</a:t>
            </a:r>
            <a:r>
              <a:rPr lang="en-US" sz="1400" dirty="0"/>
              <a:t>. “</a:t>
            </a:r>
            <a:r>
              <a:rPr lang="en-US" sz="1400" dirty="0" err="1"/>
              <a:t>Als</a:t>
            </a:r>
            <a:r>
              <a:rPr lang="en-US" sz="1400" dirty="0"/>
              <a:t> je zo </a:t>
            </a:r>
            <a:r>
              <a:rPr lang="en-US" sz="1400" dirty="0" err="1"/>
              <a:t>gepassioneerd</a:t>
            </a:r>
            <a:r>
              <a:rPr lang="en-US" sz="1400" dirty="0"/>
              <a:t> bent, hoe </a:t>
            </a:r>
            <a:r>
              <a:rPr lang="en-US" sz="1400" dirty="0" err="1"/>
              <a:t>kan</a:t>
            </a:r>
            <a:r>
              <a:rPr lang="en-US" sz="1400" dirty="0"/>
              <a:t> het dan </a:t>
            </a:r>
            <a:r>
              <a:rPr lang="en-US" sz="1400" dirty="0" err="1"/>
              <a:t>dat</a:t>
            </a:r>
            <a:r>
              <a:rPr lang="en-US" sz="1400" dirty="0"/>
              <a:t> je </a:t>
            </a:r>
            <a:r>
              <a:rPr lang="en-US" sz="1400" dirty="0" err="1"/>
              <a:t>er</a:t>
            </a:r>
            <a:r>
              <a:rPr lang="en-US" sz="1400" dirty="0"/>
              <a:t> in de </a:t>
            </a:r>
            <a:r>
              <a:rPr lang="en-US" sz="1400" dirty="0" err="1"/>
              <a:t>praktijk</a:t>
            </a:r>
            <a:r>
              <a:rPr lang="en-US" sz="1400" dirty="0"/>
              <a:t> </a:t>
            </a:r>
            <a:r>
              <a:rPr lang="en-US" sz="1400" dirty="0" err="1"/>
              <a:t>niets</a:t>
            </a:r>
            <a:r>
              <a:rPr lang="en-US" sz="1400" dirty="0"/>
              <a:t> </a:t>
            </a:r>
            <a:r>
              <a:rPr lang="en-US" sz="1400" dirty="0" err="1"/>
              <a:t>aan</a:t>
            </a:r>
            <a:r>
              <a:rPr lang="en-US" sz="1400" dirty="0"/>
              <a:t> </a:t>
            </a:r>
            <a:r>
              <a:rPr lang="en-US" sz="1400" dirty="0" err="1"/>
              <a:t>doet</a:t>
            </a:r>
            <a:r>
              <a:rPr lang="en-US" sz="1400" dirty="0"/>
              <a:t>?!”. De kunst </a:t>
            </a:r>
            <a:r>
              <a:rPr lang="en-US" sz="1400" dirty="0" err="1"/>
              <a:t>bleek</a:t>
            </a:r>
            <a:r>
              <a:rPr lang="en-US" sz="1400" dirty="0"/>
              <a:t> </a:t>
            </a:r>
            <a:r>
              <a:rPr lang="en-US" sz="1400" dirty="0" err="1"/>
              <a:t>niet</a:t>
            </a:r>
            <a:r>
              <a:rPr lang="en-US" sz="1400" dirty="0"/>
              <a:t> </a:t>
            </a:r>
            <a:r>
              <a:rPr lang="en-US" sz="1400" dirty="0" err="1"/>
              <a:t>te</a:t>
            </a:r>
            <a:r>
              <a:rPr lang="en-US" sz="1400" dirty="0"/>
              <a:t> </a:t>
            </a:r>
            <a:r>
              <a:rPr lang="en-US" sz="1400" dirty="0" err="1"/>
              <a:t>oordelen</a:t>
            </a:r>
            <a:r>
              <a:rPr lang="en-US" sz="1400" dirty="0"/>
              <a:t> maar </a:t>
            </a:r>
            <a:r>
              <a:rPr lang="en-US" sz="1400" dirty="0" err="1"/>
              <a:t>te</a:t>
            </a:r>
            <a:r>
              <a:rPr lang="en-US" sz="1400" dirty="0"/>
              <a:t> </a:t>
            </a:r>
            <a:r>
              <a:rPr lang="en-US" sz="1400" dirty="0" err="1"/>
              <a:t>proberen</a:t>
            </a:r>
            <a:r>
              <a:rPr lang="en-US" sz="1400" dirty="0"/>
              <a:t> </a:t>
            </a:r>
            <a:r>
              <a:rPr lang="en-US" sz="1400" dirty="0" err="1"/>
              <a:t>te</a:t>
            </a:r>
            <a:r>
              <a:rPr lang="en-US" sz="1400" dirty="0"/>
              <a:t> </a:t>
            </a:r>
            <a:r>
              <a:rPr lang="en-US" sz="1400" dirty="0" err="1"/>
              <a:t>begrijpen</a:t>
            </a:r>
            <a:r>
              <a:rPr lang="en-US" sz="1400" dirty="0"/>
              <a:t>. </a:t>
            </a:r>
          </a:p>
        </p:txBody>
      </p:sp>
    </p:spTree>
    <p:extLst>
      <p:ext uri="{BB962C8B-B14F-4D97-AF65-F5344CB8AC3E}">
        <p14:creationId xmlns:p14="http://schemas.microsoft.com/office/powerpoint/2010/main" val="39195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5CF8-1130-48B3-8091-5C577DBF3A03}"/>
              </a:ext>
            </a:extLst>
          </p:cNvPr>
          <p:cNvSpPr>
            <a:spLocks noGrp="1"/>
          </p:cNvSpPr>
          <p:nvPr>
            <p:ph type="title"/>
          </p:nvPr>
        </p:nvSpPr>
        <p:spPr>
          <a:xfrm>
            <a:off x="458642" y="287491"/>
            <a:ext cx="10515600" cy="1325563"/>
          </a:xfrm>
        </p:spPr>
        <p:txBody>
          <a:bodyPr>
            <a:normAutofit fontScale="90000"/>
          </a:bodyPr>
          <a:lstStyle/>
          <a:p>
            <a:r>
              <a:rPr lang="nl-NL" dirty="0"/>
              <a:t>De waarde van het spreken met met betrokkenen</a:t>
            </a:r>
            <a:br>
              <a:rPr lang="nl-NL" dirty="0"/>
            </a:br>
            <a:r>
              <a:rPr lang="nl-NL" sz="2400" dirty="0"/>
              <a:t>Over geleide gesprekken</a:t>
            </a:r>
          </a:p>
        </p:txBody>
      </p:sp>
      <p:sp>
        <p:nvSpPr>
          <p:cNvPr id="3" name="Content Placeholder 2">
            <a:extLst>
              <a:ext uri="{FF2B5EF4-FFF2-40B4-BE49-F238E27FC236}">
                <a16:creationId xmlns:a16="http://schemas.microsoft.com/office/drawing/2014/main" id="{0CA233D3-886B-4F4A-AF12-A759A17E459A}"/>
              </a:ext>
            </a:extLst>
          </p:cNvPr>
          <p:cNvSpPr>
            <a:spLocks noGrp="1"/>
          </p:cNvSpPr>
          <p:nvPr>
            <p:ph idx="1"/>
          </p:nvPr>
        </p:nvSpPr>
        <p:spPr>
          <a:xfrm>
            <a:off x="458642" y="1595716"/>
            <a:ext cx="11333667" cy="4351338"/>
          </a:xfrm>
        </p:spPr>
        <p:txBody>
          <a:bodyPr numCol="2" spcCol="360000">
            <a:noAutofit/>
          </a:bodyPr>
          <a:lstStyle/>
          <a:p>
            <a:pPr marL="0" indent="0">
              <a:lnSpc>
                <a:spcPct val="100000"/>
              </a:lnSpc>
              <a:spcBef>
                <a:spcPts val="600"/>
              </a:spcBef>
              <a:buNone/>
            </a:pPr>
            <a:r>
              <a:rPr lang="en-US" sz="1100" b="1" dirty="0"/>
              <a:t>Het nut van </a:t>
            </a:r>
            <a:r>
              <a:rPr lang="en-US" sz="1100" b="1" dirty="0" err="1"/>
              <a:t>geleide</a:t>
            </a:r>
            <a:r>
              <a:rPr lang="en-US" sz="1100" b="1" dirty="0"/>
              <a:t> </a:t>
            </a:r>
            <a:r>
              <a:rPr lang="en-US" sz="1100" b="1" dirty="0" err="1"/>
              <a:t>gesprekken</a:t>
            </a:r>
            <a:endParaRPr lang="en-US" sz="1100" b="1" dirty="0"/>
          </a:p>
          <a:p>
            <a:pPr marL="0" indent="0">
              <a:lnSpc>
                <a:spcPct val="100000"/>
              </a:lnSpc>
              <a:spcBef>
                <a:spcPts val="600"/>
              </a:spcBef>
              <a:buNone/>
            </a:pPr>
            <a:r>
              <a:rPr lang="en-US" sz="1100" dirty="0"/>
              <a:t>Voor </a:t>
            </a:r>
            <a:r>
              <a:rPr lang="en-US" sz="1100" dirty="0" err="1"/>
              <a:t>sociale</a:t>
            </a:r>
            <a:r>
              <a:rPr lang="en-US" sz="1100" dirty="0"/>
              <a:t> </a:t>
            </a:r>
            <a:r>
              <a:rPr lang="en-US" sz="1100" dirty="0" err="1"/>
              <a:t>innovatie</a:t>
            </a:r>
            <a:r>
              <a:rPr lang="en-US" sz="1100" dirty="0"/>
              <a:t> is het van </a:t>
            </a:r>
            <a:r>
              <a:rPr lang="en-US" sz="1100" dirty="0" err="1"/>
              <a:t>wezenlijk</a:t>
            </a:r>
            <a:r>
              <a:rPr lang="en-US" sz="1100" dirty="0"/>
              <a:t> </a:t>
            </a:r>
            <a:r>
              <a:rPr lang="en-US" sz="1100" dirty="0" err="1"/>
              <a:t>belang</a:t>
            </a:r>
            <a:r>
              <a:rPr lang="en-US" sz="1100" dirty="0"/>
              <a:t> om </a:t>
            </a:r>
            <a:r>
              <a:rPr lang="en-US" sz="1100" dirty="0" err="1"/>
              <a:t>te</a:t>
            </a:r>
            <a:r>
              <a:rPr lang="en-US" sz="1100" dirty="0"/>
              <a:t> </a:t>
            </a:r>
            <a:r>
              <a:rPr lang="en-US" sz="1100" dirty="0" err="1"/>
              <a:t>weten</a:t>
            </a:r>
            <a:r>
              <a:rPr lang="en-US" sz="1100" dirty="0"/>
              <a:t> hoe </a:t>
            </a:r>
            <a:r>
              <a:rPr lang="en-US" sz="1100" dirty="0" err="1"/>
              <a:t>betrokkenen</a:t>
            </a:r>
            <a:r>
              <a:rPr lang="en-US" sz="1100" dirty="0"/>
              <a:t> </a:t>
            </a:r>
            <a:r>
              <a:rPr lang="en-US" sz="1100" dirty="0" err="1"/>
              <a:t>naar</a:t>
            </a:r>
            <a:r>
              <a:rPr lang="en-US" sz="1100" dirty="0"/>
              <a:t> het </a:t>
            </a:r>
            <a:r>
              <a:rPr lang="en-US" sz="1100" dirty="0" err="1"/>
              <a:t>vraagstuk</a:t>
            </a:r>
            <a:r>
              <a:rPr lang="en-US" sz="1100" dirty="0"/>
              <a:t> </a:t>
            </a:r>
            <a:r>
              <a:rPr lang="en-US" sz="1100" dirty="0" err="1"/>
              <a:t>kijken</a:t>
            </a:r>
            <a:r>
              <a:rPr lang="en-US" sz="1100" dirty="0"/>
              <a:t>. </a:t>
            </a:r>
            <a:r>
              <a:rPr lang="en-US" sz="1100" dirty="0" err="1"/>
              <a:t>Middels</a:t>
            </a:r>
            <a:r>
              <a:rPr lang="en-US" sz="1100" dirty="0"/>
              <a:t> </a:t>
            </a:r>
            <a:r>
              <a:rPr lang="en-US" sz="1100" dirty="0" err="1">
                <a:solidFill>
                  <a:prstClr val="black"/>
                </a:solidFill>
              </a:rPr>
              <a:t>individuele</a:t>
            </a:r>
            <a:r>
              <a:rPr lang="en-US" sz="1100" dirty="0">
                <a:solidFill>
                  <a:prstClr val="black"/>
                </a:solidFill>
              </a:rPr>
              <a:t> </a:t>
            </a:r>
            <a:r>
              <a:rPr lang="en-US" sz="1100" dirty="0" err="1">
                <a:solidFill>
                  <a:prstClr val="black"/>
                </a:solidFill>
              </a:rPr>
              <a:t>gesprekken</a:t>
            </a:r>
            <a:r>
              <a:rPr lang="en-US" sz="1100" dirty="0">
                <a:solidFill>
                  <a:prstClr val="black"/>
                </a:solidFill>
              </a:rPr>
              <a:t> </a:t>
            </a:r>
            <a:r>
              <a:rPr lang="en-US" sz="1100" dirty="0" err="1">
                <a:solidFill>
                  <a:prstClr val="black"/>
                </a:solidFill>
              </a:rPr>
              <a:t>achterhaal</a:t>
            </a:r>
            <a:r>
              <a:rPr lang="en-US" sz="1100" dirty="0">
                <a:solidFill>
                  <a:prstClr val="black"/>
                </a:solidFill>
              </a:rPr>
              <a:t> je w</a:t>
            </a:r>
            <a:r>
              <a:rPr lang="en-US" sz="1100" dirty="0"/>
              <a:t>at </a:t>
            </a:r>
            <a:r>
              <a:rPr lang="en-US" sz="1100" dirty="0" err="1"/>
              <a:t>betrokkenen</a:t>
            </a:r>
            <a:r>
              <a:rPr lang="en-US" sz="1100" dirty="0"/>
              <a:t> </a:t>
            </a:r>
            <a:r>
              <a:rPr lang="en-US" sz="1100" dirty="0" err="1"/>
              <a:t>belangrijk</a:t>
            </a:r>
            <a:r>
              <a:rPr lang="en-US" sz="1100" dirty="0"/>
              <a:t> </a:t>
            </a:r>
            <a:r>
              <a:rPr lang="en-US" sz="1100" dirty="0" err="1"/>
              <a:t>vinden</a:t>
            </a:r>
            <a:r>
              <a:rPr lang="en-US" sz="1100" dirty="0"/>
              <a:t>. </a:t>
            </a:r>
            <a:r>
              <a:rPr lang="en-US" sz="1100" dirty="0" err="1"/>
              <a:t>Welke</a:t>
            </a:r>
            <a:r>
              <a:rPr lang="en-US" sz="1100" dirty="0"/>
              <a:t> </a:t>
            </a:r>
            <a:r>
              <a:rPr lang="en-US" sz="1100" dirty="0" err="1"/>
              <a:t>waarden</a:t>
            </a:r>
            <a:r>
              <a:rPr lang="en-US" sz="1100" dirty="0"/>
              <a:t>, </a:t>
            </a:r>
            <a:r>
              <a:rPr lang="en-US" sz="1100" dirty="0" err="1"/>
              <a:t>overtuigingen</a:t>
            </a:r>
            <a:r>
              <a:rPr lang="en-US" sz="1100" dirty="0"/>
              <a:t> </a:t>
            </a:r>
            <a:r>
              <a:rPr lang="en-US" sz="1100" dirty="0" err="1"/>
              <a:t>en</a:t>
            </a:r>
            <a:r>
              <a:rPr lang="en-US" sz="1100" dirty="0"/>
              <a:t> </a:t>
            </a:r>
            <a:r>
              <a:rPr lang="en-US" sz="1100" dirty="0" err="1"/>
              <a:t>aannames</a:t>
            </a:r>
            <a:r>
              <a:rPr lang="en-US" sz="1100" dirty="0"/>
              <a:t> </a:t>
            </a:r>
            <a:r>
              <a:rPr lang="en-US" sz="1100" dirty="0" err="1"/>
              <a:t>spelen</a:t>
            </a:r>
            <a:r>
              <a:rPr lang="en-US" sz="1100" dirty="0"/>
              <a:t> </a:t>
            </a:r>
            <a:r>
              <a:rPr lang="en-US" sz="1100" dirty="0" err="1"/>
              <a:t>een</a:t>
            </a:r>
            <a:r>
              <a:rPr lang="en-US" sz="1100" dirty="0"/>
              <a:t> </a:t>
            </a:r>
            <a:r>
              <a:rPr lang="en-US" sz="1100" dirty="0" err="1"/>
              <a:t>rol</a:t>
            </a:r>
            <a:r>
              <a:rPr lang="en-US" sz="1100" dirty="0"/>
              <a:t>? Je </a:t>
            </a:r>
            <a:r>
              <a:rPr lang="en-US" sz="1100" dirty="0" err="1"/>
              <a:t>probeert</a:t>
            </a:r>
            <a:r>
              <a:rPr lang="en-US" sz="1100" dirty="0"/>
              <a:t> </a:t>
            </a:r>
            <a:r>
              <a:rPr lang="en-US" sz="1100" dirty="0" err="1"/>
              <a:t>zijn</a:t>
            </a:r>
            <a:r>
              <a:rPr lang="en-US" sz="1100" dirty="0"/>
              <a:t> of </a:t>
            </a:r>
            <a:r>
              <a:rPr lang="en-US" sz="1100" dirty="0" err="1"/>
              <a:t>haar</a:t>
            </a:r>
            <a:r>
              <a:rPr lang="en-US" sz="1100" dirty="0"/>
              <a:t> </a:t>
            </a:r>
            <a:r>
              <a:rPr lang="en-US" sz="1100" dirty="0" err="1"/>
              <a:t>wereldbeeld</a:t>
            </a:r>
            <a:r>
              <a:rPr lang="en-US" sz="1100" dirty="0"/>
              <a:t> </a:t>
            </a:r>
            <a:r>
              <a:rPr lang="en-US" sz="1100" dirty="0" err="1"/>
              <a:t>te</a:t>
            </a:r>
            <a:r>
              <a:rPr lang="en-US" sz="1100" dirty="0"/>
              <a:t> </a:t>
            </a:r>
            <a:r>
              <a:rPr lang="en-US" sz="1100" dirty="0" err="1"/>
              <a:t>expliciteren</a:t>
            </a:r>
            <a:r>
              <a:rPr lang="en-US" sz="1100" dirty="0"/>
              <a:t>. </a:t>
            </a:r>
            <a:r>
              <a:rPr lang="en-US" sz="1100" dirty="0" err="1"/>
              <a:t>Een</a:t>
            </a:r>
            <a:r>
              <a:rPr lang="en-US" sz="1100" dirty="0"/>
              <a:t> </a:t>
            </a:r>
            <a:r>
              <a:rPr lang="en-US" sz="1100" dirty="0" err="1"/>
              <a:t>wereldbeeld</a:t>
            </a:r>
            <a:r>
              <a:rPr lang="en-US" sz="1100" dirty="0"/>
              <a:t> is “</a:t>
            </a:r>
            <a:r>
              <a:rPr lang="en-US" sz="1100" i="1" dirty="0" err="1"/>
              <a:t>een</a:t>
            </a:r>
            <a:r>
              <a:rPr lang="en-US" sz="1100" i="1" dirty="0"/>
              <a:t> </a:t>
            </a:r>
            <a:r>
              <a:rPr lang="en-US" sz="1100" i="1" dirty="0" err="1"/>
              <a:t>verzameling</a:t>
            </a:r>
            <a:r>
              <a:rPr lang="en-US" sz="1100" i="1" dirty="0"/>
              <a:t> van attitude, </a:t>
            </a:r>
            <a:r>
              <a:rPr lang="en-US" sz="1100" i="1" dirty="0" err="1"/>
              <a:t>waarden</a:t>
            </a:r>
            <a:r>
              <a:rPr lang="en-US" sz="1100" i="1" dirty="0"/>
              <a:t>, </a:t>
            </a:r>
            <a:r>
              <a:rPr lang="en-US" sz="1100" i="1" dirty="0" err="1"/>
              <a:t>verhalen</a:t>
            </a:r>
            <a:r>
              <a:rPr lang="en-US" sz="1100" i="1" dirty="0"/>
              <a:t> </a:t>
            </a:r>
            <a:r>
              <a:rPr lang="en-US" sz="1100" i="1" dirty="0" err="1"/>
              <a:t>en</a:t>
            </a:r>
            <a:r>
              <a:rPr lang="en-US" sz="1100" i="1" dirty="0"/>
              <a:t> </a:t>
            </a:r>
            <a:r>
              <a:rPr lang="en-US" sz="1100" i="1" dirty="0" err="1"/>
              <a:t>verwachtingen</a:t>
            </a:r>
            <a:r>
              <a:rPr lang="en-US" sz="1100" i="1" dirty="0"/>
              <a:t> over de </a:t>
            </a:r>
            <a:r>
              <a:rPr lang="en-US" sz="1100" i="1" dirty="0" err="1"/>
              <a:t>wereld</a:t>
            </a:r>
            <a:r>
              <a:rPr lang="en-US" sz="1100" i="1" dirty="0"/>
              <a:t> om </a:t>
            </a:r>
            <a:r>
              <a:rPr lang="en-US" sz="1100" i="1" dirty="0" err="1"/>
              <a:t>ons</a:t>
            </a:r>
            <a:r>
              <a:rPr lang="en-US" sz="1100" i="1" dirty="0"/>
              <a:t> </a:t>
            </a:r>
            <a:r>
              <a:rPr lang="en-US" sz="1100" i="1" dirty="0" err="1"/>
              <a:t>heen</a:t>
            </a:r>
            <a:r>
              <a:rPr lang="en-US" sz="1100" i="1" dirty="0"/>
              <a:t>, die </a:t>
            </a:r>
            <a:r>
              <a:rPr lang="en-US" sz="1100" i="1" dirty="0" err="1"/>
              <a:t>onze</a:t>
            </a:r>
            <a:r>
              <a:rPr lang="en-US" sz="1100" i="1" dirty="0"/>
              <a:t> </a:t>
            </a:r>
            <a:r>
              <a:rPr lang="en-US" sz="1100" i="1" dirty="0" err="1"/>
              <a:t>gedachten</a:t>
            </a:r>
            <a:r>
              <a:rPr lang="en-US" sz="1100" i="1" dirty="0"/>
              <a:t> </a:t>
            </a:r>
            <a:r>
              <a:rPr lang="en-US" sz="1100" i="1" dirty="0" err="1"/>
              <a:t>en</a:t>
            </a:r>
            <a:r>
              <a:rPr lang="en-US" sz="1100" i="1" dirty="0"/>
              <a:t> </a:t>
            </a:r>
            <a:r>
              <a:rPr lang="en-US" sz="1100" i="1" dirty="0" err="1"/>
              <a:t>acties</a:t>
            </a:r>
            <a:r>
              <a:rPr lang="en-US" sz="1100" i="1" dirty="0"/>
              <a:t> </a:t>
            </a:r>
            <a:r>
              <a:rPr lang="en-US" sz="1100" i="1" dirty="0" err="1"/>
              <a:t>beïnvloeden</a:t>
            </a:r>
            <a:r>
              <a:rPr lang="en-US" sz="1100" dirty="0"/>
              <a:t>” (</a:t>
            </a:r>
            <a:r>
              <a:rPr lang="en-US" sz="1100" dirty="0" err="1"/>
              <a:t>vertaling</a:t>
            </a:r>
            <a:r>
              <a:rPr lang="en-US" sz="1100" dirty="0"/>
              <a:t> van Sire, </a:t>
            </a:r>
            <a:r>
              <a:rPr lang="en-US" sz="1100" dirty="0">
                <a:hlinkClick r:id="rId3"/>
              </a:rPr>
              <a:t>2004</a:t>
            </a:r>
            <a:r>
              <a:rPr lang="en-US" sz="1100" dirty="0"/>
              <a:t>). </a:t>
            </a:r>
          </a:p>
          <a:p>
            <a:pPr marL="0" indent="0">
              <a:lnSpc>
                <a:spcPct val="100000"/>
              </a:lnSpc>
              <a:spcBef>
                <a:spcPts val="600"/>
              </a:spcBef>
              <a:buNone/>
            </a:pPr>
            <a:r>
              <a:rPr lang="en-US" sz="1100" dirty="0"/>
              <a:t>De </a:t>
            </a:r>
            <a:r>
              <a:rPr lang="en-US" sz="1100" dirty="0" err="1"/>
              <a:t>gesprekken</a:t>
            </a:r>
            <a:r>
              <a:rPr lang="en-US" sz="1100" dirty="0"/>
              <a:t> </a:t>
            </a:r>
            <a:r>
              <a:rPr lang="en-US" sz="1100" dirty="0" err="1"/>
              <a:t>helpen</a:t>
            </a:r>
            <a:r>
              <a:rPr lang="en-US" sz="1100" dirty="0"/>
              <a:t> </a:t>
            </a:r>
            <a:r>
              <a:rPr lang="en-US" sz="1100" dirty="0" err="1"/>
              <a:t>ook</a:t>
            </a:r>
            <a:r>
              <a:rPr lang="en-US" sz="1100" dirty="0"/>
              <a:t> </a:t>
            </a:r>
            <a:r>
              <a:rPr lang="en-US" sz="1100" dirty="0">
                <a:solidFill>
                  <a:prstClr val="black"/>
                </a:solidFill>
              </a:rPr>
              <a:t>om </a:t>
            </a:r>
            <a:r>
              <a:rPr lang="en-US" sz="1100" dirty="0" err="1">
                <a:solidFill>
                  <a:prstClr val="black"/>
                </a:solidFill>
              </a:rPr>
              <a:t>een</a:t>
            </a:r>
            <a:r>
              <a:rPr lang="en-US" sz="1100" dirty="0">
                <a:solidFill>
                  <a:prstClr val="black"/>
                </a:solidFill>
              </a:rPr>
              <a:t> </a:t>
            </a:r>
            <a:r>
              <a:rPr lang="en-US" sz="1100" dirty="0" err="1">
                <a:solidFill>
                  <a:prstClr val="black"/>
                </a:solidFill>
              </a:rPr>
              <a:t>vertrouwensband</a:t>
            </a:r>
            <a:r>
              <a:rPr lang="en-US" sz="1100" dirty="0">
                <a:solidFill>
                  <a:prstClr val="black"/>
                </a:solidFill>
              </a:rPr>
              <a:t> op </a:t>
            </a:r>
            <a:r>
              <a:rPr lang="en-US" sz="1100" dirty="0" err="1">
                <a:solidFill>
                  <a:prstClr val="black"/>
                </a:solidFill>
              </a:rPr>
              <a:t>te</a:t>
            </a:r>
            <a:r>
              <a:rPr lang="en-US" sz="1100" dirty="0">
                <a:solidFill>
                  <a:prstClr val="black"/>
                </a:solidFill>
              </a:rPr>
              <a:t> </a:t>
            </a:r>
            <a:r>
              <a:rPr lang="en-US" sz="1100" dirty="0" err="1">
                <a:solidFill>
                  <a:prstClr val="black"/>
                </a:solidFill>
              </a:rPr>
              <a:t>bouwen</a:t>
            </a:r>
            <a:r>
              <a:rPr lang="en-US" sz="1100" dirty="0">
                <a:solidFill>
                  <a:prstClr val="black"/>
                </a:solidFill>
              </a:rPr>
              <a:t>, </a:t>
            </a:r>
            <a:r>
              <a:rPr lang="en-US" sz="1100" dirty="0" err="1">
                <a:solidFill>
                  <a:prstClr val="black"/>
                </a:solidFill>
              </a:rPr>
              <a:t>alvast</a:t>
            </a:r>
            <a:r>
              <a:rPr lang="en-US" sz="1100" dirty="0">
                <a:solidFill>
                  <a:prstClr val="black"/>
                </a:solidFill>
              </a:rPr>
              <a:t> wat </a:t>
            </a:r>
            <a:r>
              <a:rPr lang="en-US" sz="1100" dirty="0" err="1">
                <a:solidFill>
                  <a:prstClr val="black"/>
                </a:solidFill>
              </a:rPr>
              <a:t>druk</a:t>
            </a:r>
            <a:r>
              <a:rPr lang="en-US" sz="1100" dirty="0">
                <a:solidFill>
                  <a:prstClr val="black"/>
                </a:solidFill>
              </a:rPr>
              <a:t> van de </a:t>
            </a:r>
            <a:r>
              <a:rPr lang="en-US" sz="1100" dirty="0" err="1">
                <a:solidFill>
                  <a:prstClr val="black"/>
                </a:solidFill>
              </a:rPr>
              <a:t>ketel</a:t>
            </a:r>
            <a:r>
              <a:rPr lang="en-US" sz="1100" dirty="0">
                <a:solidFill>
                  <a:prstClr val="black"/>
                </a:solidFill>
              </a:rPr>
              <a:t> </a:t>
            </a:r>
            <a:r>
              <a:rPr lang="en-US" sz="1100" dirty="0" err="1">
                <a:solidFill>
                  <a:prstClr val="black"/>
                </a:solidFill>
              </a:rPr>
              <a:t>te</a:t>
            </a:r>
            <a:r>
              <a:rPr lang="en-US" sz="1100" dirty="0">
                <a:solidFill>
                  <a:prstClr val="black"/>
                </a:solidFill>
              </a:rPr>
              <a:t> </a:t>
            </a:r>
            <a:r>
              <a:rPr lang="en-US" sz="1100" dirty="0" err="1">
                <a:solidFill>
                  <a:prstClr val="black"/>
                </a:solidFill>
              </a:rPr>
              <a:t>halen</a:t>
            </a:r>
            <a:r>
              <a:rPr lang="en-US" sz="1100" dirty="0">
                <a:solidFill>
                  <a:prstClr val="black"/>
                </a:solidFill>
              </a:rPr>
              <a:t> </a:t>
            </a:r>
            <a:r>
              <a:rPr lang="en-US" sz="1100" dirty="0" err="1">
                <a:solidFill>
                  <a:prstClr val="black"/>
                </a:solidFill>
              </a:rPr>
              <a:t>rond</a:t>
            </a:r>
            <a:r>
              <a:rPr lang="en-US" sz="1100" dirty="0">
                <a:solidFill>
                  <a:prstClr val="black"/>
                </a:solidFill>
              </a:rPr>
              <a:t> </a:t>
            </a:r>
            <a:r>
              <a:rPr lang="en-US" sz="1100" dirty="0" err="1">
                <a:solidFill>
                  <a:prstClr val="black"/>
                </a:solidFill>
              </a:rPr>
              <a:t>bepaalde</a:t>
            </a:r>
            <a:r>
              <a:rPr lang="en-US" sz="1100" dirty="0">
                <a:solidFill>
                  <a:prstClr val="black"/>
                </a:solidFill>
              </a:rPr>
              <a:t> </a:t>
            </a:r>
            <a:r>
              <a:rPr lang="en-US" sz="1100" dirty="0" err="1">
                <a:solidFill>
                  <a:prstClr val="black"/>
                </a:solidFill>
              </a:rPr>
              <a:t>thema’s</a:t>
            </a:r>
            <a:r>
              <a:rPr lang="en-US" sz="1100" dirty="0">
                <a:solidFill>
                  <a:prstClr val="black"/>
                </a:solidFill>
              </a:rPr>
              <a:t> of om </a:t>
            </a:r>
            <a:r>
              <a:rPr lang="en-US" sz="1100" dirty="0" err="1">
                <a:solidFill>
                  <a:prstClr val="black"/>
                </a:solidFill>
              </a:rPr>
              <a:t>bepaalde</a:t>
            </a:r>
            <a:r>
              <a:rPr lang="en-US" sz="1100" dirty="0">
                <a:solidFill>
                  <a:prstClr val="black"/>
                </a:solidFill>
              </a:rPr>
              <a:t> </a:t>
            </a:r>
            <a:r>
              <a:rPr lang="en-US" sz="1100" dirty="0" err="1">
                <a:solidFill>
                  <a:prstClr val="black"/>
                </a:solidFill>
              </a:rPr>
              <a:t>gevoeligheden</a:t>
            </a:r>
            <a:r>
              <a:rPr lang="en-US" sz="1100" dirty="0">
                <a:solidFill>
                  <a:prstClr val="black"/>
                </a:solidFill>
              </a:rPr>
              <a:t> </a:t>
            </a:r>
            <a:r>
              <a:rPr lang="en-US" sz="1100" dirty="0" err="1">
                <a:solidFill>
                  <a:prstClr val="black"/>
                </a:solidFill>
              </a:rPr>
              <a:t>af</a:t>
            </a:r>
            <a:r>
              <a:rPr lang="en-US" sz="1100" dirty="0">
                <a:solidFill>
                  <a:prstClr val="black"/>
                </a:solidFill>
              </a:rPr>
              <a:t> </a:t>
            </a:r>
            <a:r>
              <a:rPr lang="en-US" sz="1100" dirty="0" err="1">
                <a:solidFill>
                  <a:prstClr val="black"/>
                </a:solidFill>
              </a:rPr>
              <a:t>te</a:t>
            </a:r>
            <a:r>
              <a:rPr lang="en-US" sz="1100" dirty="0">
                <a:solidFill>
                  <a:prstClr val="black"/>
                </a:solidFill>
              </a:rPr>
              <a:t> </a:t>
            </a:r>
            <a:r>
              <a:rPr lang="en-US" sz="1100" dirty="0" err="1">
                <a:solidFill>
                  <a:prstClr val="black"/>
                </a:solidFill>
              </a:rPr>
              <a:t>tasten</a:t>
            </a:r>
            <a:r>
              <a:rPr lang="en-US" sz="1100" dirty="0">
                <a:solidFill>
                  <a:prstClr val="black"/>
                </a:solidFill>
              </a:rPr>
              <a:t>.</a:t>
            </a:r>
            <a:r>
              <a:rPr lang="en-US" sz="1100" dirty="0"/>
              <a:t> </a:t>
            </a:r>
            <a:r>
              <a:rPr lang="en-US" sz="1100" dirty="0" err="1"/>
              <a:t>Verder</a:t>
            </a:r>
            <a:r>
              <a:rPr lang="en-US" sz="1100" dirty="0"/>
              <a:t> </a:t>
            </a:r>
            <a:r>
              <a:rPr lang="en-US" sz="1100" dirty="0" err="1"/>
              <a:t>draagt</a:t>
            </a:r>
            <a:r>
              <a:rPr lang="en-US" sz="1100" dirty="0"/>
              <a:t> het </a:t>
            </a:r>
            <a:r>
              <a:rPr lang="en-US" sz="1100" dirty="0" err="1"/>
              <a:t>bij</a:t>
            </a:r>
            <a:r>
              <a:rPr lang="en-US" sz="1100" dirty="0"/>
              <a:t> </a:t>
            </a:r>
            <a:r>
              <a:rPr lang="en-US" sz="1100" dirty="0" err="1"/>
              <a:t>aan</a:t>
            </a:r>
            <a:r>
              <a:rPr lang="en-US" sz="1100" dirty="0"/>
              <a:t> </a:t>
            </a:r>
            <a:r>
              <a:rPr lang="en-US" sz="1100" dirty="0" err="1"/>
              <a:t>gevoelens</a:t>
            </a:r>
            <a:r>
              <a:rPr lang="en-US" sz="1100" dirty="0"/>
              <a:t> van </a:t>
            </a:r>
            <a:r>
              <a:rPr lang="en-US" sz="1100" dirty="0" err="1"/>
              <a:t>verbinding</a:t>
            </a:r>
            <a:r>
              <a:rPr lang="en-US" sz="1100" dirty="0"/>
              <a:t> </a:t>
            </a:r>
            <a:r>
              <a:rPr lang="en-US" sz="1100" dirty="0" err="1"/>
              <a:t>en</a:t>
            </a:r>
            <a:r>
              <a:rPr lang="en-US" sz="1100" dirty="0"/>
              <a:t> </a:t>
            </a:r>
            <a:r>
              <a:rPr lang="en-US" sz="1100" dirty="0" err="1"/>
              <a:t>vertrouwen</a:t>
            </a:r>
            <a:r>
              <a:rPr lang="en-US" sz="1100" dirty="0"/>
              <a:t>, </a:t>
            </a:r>
            <a:r>
              <a:rPr lang="en-US" sz="1100" dirty="0" err="1"/>
              <a:t>zich</a:t>
            </a:r>
            <a:r>
              <a:rPr lang="en-US" sz="1100" dirty="0"/>
              <a:t> </a:t>
            </a:r>
            <a:r>
              <a:rPr lang="en-US" sz="1100" dirty="0" err="1"/>
              <a:t>gehoord</a:t>
            </a:r>
            <a:r>
              <a:rPr lang="en-US" sz="1100" dirty="0"/>
              <a:t> </a:t>
            </a:r>
            <a:r>
              <a:rPr lang="en-US" sz="1100" dirty="0" err="1"/>
              <a:t>voelen</a:t>
            </a:r>
            <a:r>
              <a:rPr lang="en-US" sz="1100" dirty="0"/>
              <a:t>, </a:t>
            </a:r>
            <a:r>
              <a:rPr lang="en-US" sz="1100" dirty="0" err="1"/>
              <a:t>en</a:t>
            </a:r>
            <a:r>
              <a:rPr lang="en-US" sz="1100" dirty="0"/>
              <a:t> </a:t>
            </a:r>
            <a:r>
              <a:rPr lang="en-US" sz="1100" dirty="0" err="1"/>
              <a:t>kan</a:t>
            </a:r>
            <a:r>
              <a:rPr lang="en-US" sz="1100" dirty="0"/>
              <a:t> op </a:t>
            </a:r>
            <a:r>
              <a:rPr lang="en-US" sz="1100" dirty="0" err="1"/>
              <a:t>zichzelf</a:t>
            </a:r>
            <a:r>
              <a:rPr lang="en-US" sz="1100" dirty="0"/>
              <a:t> </a:t>
            </a:r>
            <a:r>
              <a:rPr lang="en-US" sz="1100" dirty="0" err="1"/>
              <a:t>ook</a:t>
            </a:r>
            <a:r>
              <a:rPr lang="en-US" sz="1100" dirty="0"/>
              <a:t> </a:t>
            </a:r>
            <a:r>
              <a:rPr lang="en-US" sz="1100" dirty="0" err="1"/>
              <a:t>als</a:t>
            </a:r>
            <a:r>
              <a:rPr lang="en-US" sz="1100" dirty="0"/>
              <a:t> </a:t>
            </a:r>
            <a:r>
              <a:rPr lang="en-US" sz="1100" dirty="0" err="1"/>
              <a:t>een</a:t>
            </a:r>
            <a:r>
              <a:rPr lang="en-US" sz="1100" dirty="0"/>
              <a:t> </a:t>
            </a:r>
            <a:r>
              <a:rPr lang="en-US" sz="1100" dirty="0" err="1"/>
              <a:t>interventie</a:t>
            </a:r>
            <a:r>
              <a:rPr lang="en-US" sz="1100" dirty="0"/>
              <a:t> </a:t>
            </a:r>
            <a:r>
              <a:rPr lang="en-US" sz="1100" dirty="0" err="1"/>
              <a:t>werken</a:t>
            </a:r>
            <a:r>
              <a:rPr lang="en-US" sz="1100" dirty="0"/>
              <a:t> (</a:t>
            </a:r>
            <a:r>
              <a:rPr lang="en-US" sz="1100" dirty="0" err="1"/>
              <a:t>doordat</a:t>
            </a:r>
            <a:r>
              <a:rPr lang="en-US" sz="1100" dirty="0"/>
              <a:t> de </a:t>
            </a:r>
            <a:r>
              <a:rPr lang="en-US" sz="1100" dirty="0" err="1"/>
              <a:t>betrokkene</a:t>
            </a:r>
            <a:r>
              <a:rPr lang="en-US" sz="1100" dirty="0"/>
              <a:t> door de </a:t>
            </a:r>
            <a:r>
              <a:rPr lang="en-US" sz="1100" dirty="0" err="1"/>
              <a:t>vragen</a:t>
            </a:r>
            <a:r>
              <a:rPr lang="en-US" sz="1100" dirty="0"/>
              <a:t> in het </a:t>
            </a:r>
            <a:r>
              <a:rPr lang="en-US" sz="1100" dirty="0" err="1"/>
              <a:t>gesprek</a:t>
            </a:r>
            <a:r>
              <a:rPr lang="en-US" sz="1100" dirty="0"/>
              <a:t> al </a:t>
            </a:r>
            <a:r>
              <a:rPr lang="en-US" sz="1100" dirty="0" err="1"/>
              <a:t>anders</a:t>
            </a:r>
            <a:r>
              <a:rPr lang="en-US" sz="1100" dirty="0"/>
              <a:t> </a:t>
            </a:r>
            <a:r>
              <a:rPr lang="en-US" sz="1100" dirty="0" err="1"/>
              <a:t>gaat</a:t>
            </a:r>
            <a:r>
              <a:rPr lang="en-US" sz="1100" dirty="0"/>
              <a:t> </a:t>
            </a:r>
            <a:r>
              <a:rPr lang="en-US" sz="1100" dirty="0" err="1"/>
              <a:t>denken</a:t>
            </a:r>
            <a:r>
              <a:rPr lang="en-US" sz="1100" dirty="0"/>
              <a:t> over het </a:t>
            </a:r>
            <a:r>
              <a:rPr lang="en-US" sz="1100" dirty="0" err="1"/>
              <a:t>vraagstuk</a:t>
            </a:r>
            <a:r>
              <a:rPr lang="en-US" sz="1100" dirty="0"/>
              <a:t>).</a:t>
            </a:r>
          </a:p>
          <a:p>
            <a:pPr marL="0" indent="0">
              <a:lnSpc>
                <a:spcPct val="100000"/>
              </a:lnSpc>
              <a:spcBef>
                <a:spcPts val="600"/>
              </a:spcBef>
              <a:buNone/>
            </a:pPr>
            <a:endParaRPr lang="en-US" sz="1100" dirty="0"/>
          </a:p>
          <a:p>
            <a:pPr marL="0" indent="0">
              <a:lnSpc>
                <a:spcPct val="100000"/>
              </a:lnSpc>
              <a:spcBef>
                <a:spcPts val="600"/>
              </a:spcBef>
              <a:buNone/>
            </a:pPr>
            <a:r>
              <a:rPr lang="en-US" sz="1100" b="1" dirty="0">
                <a:solidFill>
                  <a:prstClr val="black"/>
                </a:solidFill>
              </a:rPr>
              <a:t>Wat </a:t>
            </a:r>
            <a:r>
              <a:rPr lang="en-US" sz="1100" b="1" dirty="0" err="1">
                <a:solidFill>
                  <a:prstClr val="black"/>
                </a:solidFill>
              </a:rPr>
              <a:t>maakt</a:t>
            </a:r>
            <a:r>
              <a:rPr lang="en-US" sz="1100" b="1" dirty="0">
                <a:solidFill>
                  <a:prstClr val="black"/>
                </a:solidFill>
              </a:rPr>
              <a:t> </a:t>
            </a:r>
            <a:r>
              <a:rPr lang="en-US" sz="1100" b="1" dirty="0" err="1">
                <a:solidFill>
                  <a:prstClr val="black"/>
                </a:solidFill>
              </a:rPr>
              <a:t>een</a:t>
            </a:r>
            <a:r>
              <a:rPr lang="en-US" sz="1100" b="1" dirty="0">
                <a:solidFill>
                  <a:prstClr val="black"/>
                </a:solidFill>
              </a:rPr>
              <a:t> </a:t>
            </a:r>
            <a:r>
              <a:rPr lang="en-US" sz="1100" b="1" dirty="0" err="1">
                <a:solidFill>
                  <a:prstClr val="black"/>
                </a:solidFill>
              </a:rPr>
              <a:t>gesprek</a:t>
            </a:r>
            <a:r>
              <a:rPr lang="en-US" sz="1100" b="1" dirty="0">
                <a:solidFill>
                  <a:prstClr val="black"/>
                </a:solidFill>
              </a:rPr>
              <a:t> </a:t>
            </a:r>
            <a:r>
              <a:rPr lang="en-US" sz="1100" b="1" dirty="0" err="1">
                <a:solidFill>
                  <a:prstClr val="black"/>
                </a:solidFill>
              </a:rPr>
              <a:t>een</a:t>
            </a:r>
            <a:r>
              <a:rPr lang="en-US" sz="1100" b="1" dirty="0">
                <a:solidFill>
                  <a:prstClr val="black"/>
                </a:solidFill>
              </a:rPr>
              <a:t> </a:t>
            </a:r>
            <a:r>
              <a:rPr lang="en-US" sz="1100" b="1" dirty="0" err="1">
                <a:solidFill>
                  <a:prstClr val="black"/>
                </a:solidFill>
              </a:rPr>
              <a:t>geleid</a:t>
            </a:r>
            <a:r>
              <a:rPr lang="en-US" sz="1100" b="1" dirty="0">
                <a:solidFill>
                  <a:prstClr val="black"/>
                </a:solidFill>
              </a:rPr>
              <a:t> </a:t>
            </a:r>
            <a:r>
              <a:rPr lang="en-US" sz="1100" b="1" dirty="0" err="1">
                <a:solidFill>
                  <a:prstClr val="black"/>
                </a:solidFill>
              </a:rPr>
              <a:t>gesprek</a:t>
            </a:r>
            <a:r>
              <a:rPr lang="en-US" sz="1100" b="1" dirty="0">
                <a:solidFill>
                  <a:prstClr val="black"/>
                </a:solidFill>
              </a:rPr>
              <a:t>?</a:t>
            </a:r>
          </a:p>
          <a:p>
            <a:pPr marL="0" indent="0">
              <a:lnSpc>
                <a:spcPct val="100000"/>
              </a:lnSpc>
              <a:spcBef>
                <a:spcPts val="600"/>
              </a:spcBef>
              <a:buNone/>
            </a:pPr>
            <a:r>
              <a:rPr lang="en-US" sz="1100" dirty="0">
                <a:solidFill>
                  <a:prstClr val="black"/>
                </a:solidFill>
              </a:rPr>
              <a:t>Je </a:t>
            </a:r>
            <a:r>
              <a:rPr lang="en-US" sz="1100" dirty="0" err="1">
                <a:solidFill>
                  <a:prstClr val="black"/>
                </a:solidFill>
              </a:rPr>
              <a:t>gaat</a:t>
            </a:r>
            <a:r>
              <a:rPr lang="en-US" sz="1100" dirty="0">
                <a:solidFill>
                  <a:prstClr val="black"/>
                </a:solidFill>
              </a:rPr>
              <a:t> nooit </a:t>
            </a:r>
            <a:r>
              <a:rPr lang="en-US" sz="1100" dirty="0" err="1">
                <a:solidFill>
                  <a:prstClr val="black"/>
                </a:solidFill>
              </a:rPr>
              <a:t>helemaal</a:t>
            </a:r>
            <a:r>
              <a:rPr lang="en-US" sz="1100" dirty="0">
                <a:solidFill>
                  <a:prstClr val="black"/>
                </a:solidFill>
              </a:rPr>
              <a:t> </a:t>
            </a:r>
            <a:r>
              <a:rPr lang="en-US" sz="1100" dirty="0" err="1">
                <a:solidFill>
                  <a:prstClr val="black"/>
                </a:solidFill>
              </a:rPr>
              <a:t>blanco</a:t>
            </a:r>
            <a:r>
              <a:rPr lang="en-US" sz="1100" dirty="0">
                <a:solidFill>
                  <a:prstClr val="black"/>
                </a:solidFill>
              </a:rPr>
              <a:t> </a:t>
            </a:r>
            <a:r>
              <a:rPr lang="en-US" sz="1100" dirty="0" err="1">
                <a:solidFill>
                  <a:prstClr val="black"/>
                </a:solidFill>
              </a:rPr>
              <a:t>een</a:t>
            </a:r>
            <a:r>
              <a:rPr lang="en-US" sz="1100" dirty="0">
                <a:solidFill>
                  <a:prstClr val="black"/>
                </a:solidFill>
              </a:rPr>
              <a:t> </a:t>
            </a:r>
            <a:r>
              <a:rPr lang="en-US" sz="1100" dirty="0" err="1">
                <a:solidFill>
                  <a:prstClr val="black"/>
                </a:solidFill>
              </a:rPr>
              <a:t>geleid</a:t>
            </a:r>
            <a:r>
              <a:rPr lang="en-US" sz="1100" dirty="0">
                <a:solidFill>
                  <a:prstClr val="black"/>
                </a:solidFill>
              </a:rPr>
              <a:t> </a:t>
            </a:r>
            <a:r>
              <a:rPr lang="en-US" sz="1100" dirty="0" err="1">
                <a:solidFill>
                  <a:prstClr val="black"/>
                </a:solidFill>
              </a:rPr>
              <a:t>gesprek</a:t>
            </a:r>
            <a:r>
              <a:rPr lang="en-US" sz="1100" dirty="0">
                <a:solidFill>
                  <a:prstClr val="black"/>
                </a:solidFill>
              </a:rPr>
              <a:t> in. </a:t>
            </a:r>
            <a:r>
              <a:rPr lang="en-US" sz="1100" dirty="0" err="1">
                <a:solidFill>
                  <a:prstClr val="black"/>
                </a:solidFill>
              </a:rPr>
              <a:t>Kennis</a:t>
            </a:r>
            <a:r>
              <a:rPr lang="en-US" sz="1100" dirty="0">
                <a:solidFill>
                  <a:prstClr val="black"/>
                </a:solidFill>
              </a:rPr>
              <a:t> die je al </a:t>
            </a:r>
            <a:r>
              <a:rPr lang="en-US" sz="1100" dirty="0" err="1">
                <a:solidFill>
                  <a:prstClr val="black"/>
                </a:solidFill>
              </a:rPr>
              <a:t>hebt</a:t>
            </a:r>
            <a:r>
              <a:rPr lang="en-US" sz="1100" dirty="0">
                <a:solidFill>
                  <a:prstClr val="black"/>
                </a:solidFill>
              </a:rPr>
              <a:t> </a:t>
            </a:r>
            <a:r>
              <a:rPr lang="en-US" sz="1100" dirty="0" err="1">
                <a:solidFill>
                  <a:prstClr val="black"/>
                </a:solidFill>
              </a:rPr>
              <a:t>opgedaan</a:t>
            </a:r>
            <a:r>
              <a:rPr lang="en-US" sz="1100" dirty="0">
                <a:solidFill>
                  <a:prstClr val="black"/>
                </a:solidFill>
              </a:rPr>
              <a:t> neem je </a:t>
            </a:r>
            <a:r>
              <a:rPr lang="en-US" sz="1100" dirty="0" err="1">
                <a:solidFill>
                  <a:prstClr val="black"/>
                </a:solidFill>
              </a:rPr>
              <a:t>mee</a:t>
            </a:r>
            <a:r>
              <a:rPr lang="en-US" sz="1100" dirty="0">
                <a:solidFill>
                  <a:prstClr val="black"/>
                </a:solidFill>
              </a:rPr>
              <a:t> </a:t>
            </a:r>
            <a:r>
              <a:rPr lang="en-US" sz="1100" dirty="0" err="1">
                <a:solidFill>
                  <a:prstClr val="black"/>
                </a:solidFill>
              </a:rPr>
              <a:t>naar</a:t>
            </a:r>
            <a:r>
              <a:rPr lang="en-US" sz="1100" dirty="0">
                <a:solidFill>
                  <a:prstClr val="black"/>
                </a:solidFill>
              </a:rPr>
              <a:t> het </a:t>
            </a:r>
            <a:r>
              <a:rPr lang="en-US" sz="1100" dirty="0" err="1">
                <a:solidFill>
                  <a:prstClr val="black"/>
                </a:solidFill>
              </a:rPr>
              <a:t>gesprek</a:t>
            </a:r>
            <a:r>
              <a:rPr lang="en-US" sz="1100" dirty="0">
                <a:solidFill>
                  <a:prstClr val="black"/>
                </a:solidFill>
              </a:rPr>
              <a:t> </a:t>
            </a:r>
            <a:r>
              <a:rPr lang="en-US" sz="1100" dirty="0" err="1">
                <a:solidFill>
                  <a:prstClr val="black"/>
                </a:solidFill>
              </a:rPr>
              <a:t>en</a:t>
            </a:r>
            <a:r>
              <a:rPr lang="en-US" sz="1100" dirty="0">
                <a:solidFill>
                  <a:prstClr val="black"/>
                </a:solidFill>
              </a:rPr>
              <a:t> mag je </a:t>
            </a:r>
            <a:r>
              <a:rPr lang="en-US" sz="1100" dirty="0" err="1">
                <a:solidFill>
                  <a:prstClr val="black"/>
                </a:solidFill>
              </a:rPr>
              <a:t>uiteraard</a:t>
            </a:r>
            <a:r>
              <a:rPr lang="en-US" sz="1100" dirty="0">
                <a:solidFill>
                  <a:prstClr val="black"/>
                </a:solidFill>
              </a:rPr>
              <a:t> </a:t>
            </a:r>
            <a:r>
              <a:rPr lang="en-US" sz="1100" dirty="0" err="1">
                <a:solidFill>
                  <a:prstClr val="black"/>
                </a:solidFill>
              </a:rPr>
              <a:t>ook</a:t>
            </a:r>
            <a:r>
              <a:rPr lang="en-US" sz="1100" dirty="0">
                <a:solidFill>
                  <a:prstClr val="black"/>
                </a:solidFill>
              </a:rPr>
              <a:t> </a:t>
            </a:r>
            <a:r>
              <a:rPr lang="en-US" sz="1100" dirty="0" err="1">
                <a:solidFill>
                  <a:prstClr val="black"/>
                </a:solidFill>
              </a:rPr>
              <a:t>benutten</a:t>
            </a:r>
            <a:r>
              <a:rPr lang="en-US" sz="1100" dirty="0">
                <a:solidFill>
                  <a:prstClr val="black"/>
                </a:solidFill>
              </a:rPr>
              <a:t>. Je </a:t>
            </a:r>
            <a:r>
              <a:rPr lang="en-US" sz="1100" dirty="0" err="1">
                <a:solidFill>
                  <a:prstClr val="black"/>
                </a:solidFill>
              </a:rPr>
              <a:t>kunt</a:t>
            </a:r>
            <a:r>
              <a:rPr lang="en-US" sz="1100" dirty="0">
                <a:solidFill>
                  <a:prstClr val="black"/>
                </a:solidFill>
              </a:rPr>
              <a:t> het </a:t>
            </a:r>
            <a:r>
              <a:rPr lang="en-US" sz="1100" dirty="0" err="1">
                <a:solidFill>
                  <a:prstClr val="black"/>
                </a:solidFill>
              </a:rPr>
              <a:t>daar</a:t>
            </a:r>
            <a:r>
              <a:rPr lang="en-US" sz="1100" dirty="0">
                <a:solidFill>
                  <a:prstClr val="black"/>
                </a:solidFill>
              </a:rPr>
              <a:t> met de </a:t>
            </a:r>
            <a:r>
              <a:rPr lang="en-US" sz="1100" dirty="0" err="1">
                <a:solidFill>
                  <a:prstClr val="black"/>
                </a:solidFill>
              </a:rPr>
              <a:t>betrokkene</a:t>
            </a:r>
            <a:r>
              <a:rPr lang="en-US" sz="1100" dirty="0">
                <a:solidFill>
                  <a:prstClr val="black"/>
                </a:solidFill>
              </a:rPr>
              <a:t> over </a:t>
            </a:r>
            <a:r>
              <a:rPr lang="en-US" sz="1100" dirty="0" err="1">
                <a:solidFill>
                  <a:prstClr val="black"/>
                </a:solidFill>
              </a:rPr>
              <a:t>hebben</a:t>
            </a:r>
            <a:r>
              <a:rPr lang="en-US" sz="1100" dirty="0">
                <a:solidFill>
                  <a:prstClr val="black"/>
                </a:solidFill>
              </a:rPr>
              <a:t>. Op die </a:t>
            </a:r>
            <a:r>
              <a:rPr lang="en-US" sz="1100" dirty="0" err="1">
                <a:solidFill>
                  <a:prstClr val="black"/>
                </a:solidFill>
              </a:rPr>
              <a:t>manier</a:t>
            </a:r>
            <a:r>
              <a:rPr lang="en-US" sz="1100" dirty="0">
                <a:solidFill>
                  <a:prstClr val="black"/>
                </a:solidFill>
              </a:rPr>
              <a:t> </a:t>
            </a:r>
            <a:r>
              <a:rPr lang="en-US" sz="1100" dirty="0" err="1">
                <a:solidFill>
                  <a:prstClr val="black"/>
                </a:solidFill>
              </a:rPr>
              <a:t>kom</a:t>
            </a:r>
            <a:r>
              <a:rPr lang="en-US" sz="1100" dirty="0">
                <a:solidFill>
                  <a:prstClr val="black"/>
                </a:solidFill>
              </a:rPr>
              <a:t> je </a:t>
            </a:r>
            <a:r>
              <a:rPr lang="en-US" sz="1100" dirty="0" err="1">
                <a:solidFill>
                  <a:prstClr val="black"/>
                </a:solidFill>
              </a:rPr>
              <a:t>meer</a:t>
            </a:r>
            <a:r>
              <a:rPr lang="en-US" sz="1100" dirty="0">
                <a:solidFill>
                  <a:prstClr val="black"/>
                </a:solidFill>
              </a:rPr>
              <a:t> </a:t>
            </a:r>
            <a:r>
              <a:rPr lang="en-US" sz="1100" dirty="0" err="1">
                <a:solidFill>
                  <a:prstClr val="black"/>
                </a:solidFill>
              </a:rPr>
              <a:t>te</a:t>
            </a:r>
            <a:r>
              <a:rPr lang="en-US" sz="1100" dirty="0">
                <a:solidFill>
                  <a:prstClr val="black"/>
                </a:solidFill>
              </a:rPr>
              <a:t> </a:t>
            </a:r>
            <a:r>
              <a:rPr lang="en-US" sz="1100" dirty="0" err="1">
                <a:solidFill>
                  <a:prstClr val="black"/>
                </a:solidFill>
              </a:rPr>
              <a:t>weten</a:t>
            </a:r>
            <a:r>
              <a:rPr lang="en-US" sz="1100" dirty="0">
                <a:solidFill>
                  <a:prstClr val="black"/>
                </a:solidFill>
              </a:rPr>
              <a:t> over hoe de </a:t>
            </a:r>
            <a:r>
              <a:rPr lang="en-US" sz="1100" dirty="0" err="1">
                <a:solidFill>
                  <a:prstClr val="black"/>
                </a:solidFill>
              </a:rPr>
              <a:t>betrokkene</a:t>
            </a:r>
            <a:r>
              <a:rPr lang="en-US" sz="1100" dirty="0">
                <a:solidFill>
                  <a:prstClr val="black"/>
                </a:solidFill>
              </a:rPr>
              <a:t> in het </a:t>
            </a:r>
            <a:r>
              <a:rPr lang="en-US" sz="1100" dirty="0" err="1">
                <a:solidFill>
                  <a:prstClr val="black"/>
                </a:solidFill>
              </a:rPr>
              <a:t>vraagstuk</a:t>
            </a:r>
            <a:r>
              <a:rPr lang="en-US" sz="1100" dirty="0">
                <a:solidFill>
                  <a:prstClr val="black"/>
                </a:solidFill>
              </a:rPr>
              <a:t> </a:t>
            </a:r>
            <a:r>
              <a:rPr lang="en-US" sz="1100" dirty="0" err="1">
                <a:solidFill>
                  <a:prstClr val="black"/>
                </a:solidFill>
              </a:rPr>
              <a:t>staat</a:t>
            </a:r>
            <a:r>
              <a:rPr lang="en-US" sz="1100" dirty="0">
                <a:solidFill>
                  <a:prstClr val="black"/>
                </a:solidFill>
              </a:rPr>
              <a:t>, </a:t>
            </a:r>
            <a:r>
              <a:rPr lang="en-US" sz="1100" dirty="0" err="1">
                <a:solidFill>
                  <a:prstClr val="black"/>
                </a:solidFill>
              </a:rPr>
              <a:t>en</a:t>
            </a:r>
            <a:r>
              <a:rPr lang="en-US" sz="1100" dirty="0">
                <a:solidFill>
                  <a:prstClr val="black"/>
                </a:solidFill>
              </a:rPr>
              <a:t> </a:t>
            </a:r>
            <a:r>
              <a:rPr lang="en-US" sz="1100" dirty="0" err="1">
                <a:solidFill>
                  <a:prstClr val="black"/>
                </a:solidFill>
              </a:rPr>
              <a:t>andersom</a:t>
            </a:r>
            <a:r>
              <a:rPr lang="en-US" sz="1100" dirty="0">
                <a:solidFill>
                  <a:prstClr val="black"/>
                </a:solidFill>
              </a:rPr>
              <a:t> </a:t>
            </a:r>
            <a:r>
              <a:rPr lang="en-US" sz="1100" dirty="0" err="1">
                <a:solidFill>
                  <a:prstClr val="black"/>
                </a:solidFill>
              </a:rPr>
              <a:t>leert</a:t>
            </a:r>
            <a:r>
              <a:rPr lang="en-US" sz="1100" dirty="0">
                <a:solidFill>
                  <a:prstClr val="black"/>
                </a:solidFill>
              </a:rPr>
              <a:t> de </a:t>
            </a:r>
            <a:r>
              <a:rPr lang="en-US" sz="1100" dirty="0" err="1">
                <a:solidFill>
                  <a:prstClr val="black"/>
                </a:solidFill>
              </a:rPr>
              <a:t>betrokkene</a:t>
            </a:r>
            <a:r>
              <a:rPr lang="en-US" sz="1100" dirty="0">
                <a:solidFill>
                  <a:prstClr val="black"/>
                </a:solidFill>
              </a:rPr>
              <a:t> </a:t>
            </a:r>
            <a:r>
              <a:rPr lang="en-US" sz="1100" dirty="0" err="1">
                <a:solidFill>
                  <a:prstClr val="black"/>
                </a:solidFill>
              </a:rPr>
              <a:t>ook</a:t>
            </a:r>
            <a:r>
              <a:rPr lang="en-US" sz="1100" dirty="0">
                <a:solidFill>
                  <a:prstClr val="black"/>
                </a:solidFill>
              </a:rPr>
              <a:t> </a:t>
            </a:r>
            <a:r>
              <a:rPr lang="en-US" sz="1100" dirty="0" err="1">
                <a:solidFill>
                  <a:prstClr val="black"/>
                </a:solidFill>
              </a:rPr>
              <a:t>meer</a:t>
            </a:r>
            <a:r>
              <a:rPr lang="en-US" sz="1100" dirty="0">
                <a:solidFill>
                  <a:prstClr val="black"/>
                </a:solidFill>
              </a:rPr>
              <a:t> over het </a:t>
            </a:r>
            <a:r>
              <a:rPr lang="en-US" sz="1100" dirty="0" err="1">
                <a:solidFill>
                  <a:prstClr val="black"/>
                </a:solidFill>
              </a:rPr>
              <a:t>vraagstuk</a:t>
            </a:r>
            <a:r>
              <a:rPr lang="en-US" sz="1100" dirty="0">
                <a:solidFill>
                  <a:prstClr val="black"/>
                </a:solidFill>
              </a:rPr>
              <a:t>. Het </a:t>
            </a:r>
            <a:r>
              <a:rPr lang="en-US" sz="1100" dirty="0" err="1">
                <a:solidFill>
                  <a:prstClr val="black"/>
                </a:solidFill>
              </a:rPr>
              <a:t>gesprek</a:t>
            </a:r>
            <a:r>
              <a:rPr lang="en-US" sz="1100" dirty="0">
                <a:solidFill>
                  <a:prstClr val="black"/>
                </a:solidFill>
              </a:rPr>
              <a:t> </a:t>
            </a:r>
            <a:r>
              <a:rPr lang="en-US" sz="1100" dirty="0" err="1">
                <a:solidFill>
                  <a:prstClr val="black"/>
                </a:solidFill>
              </a:rPr>
              <a:t>kan</a:t>
            </a:r>
            <a:r>
              <a:rPr lang="en-US" sz="1100" dirty="0">
                <a:solidFill>
                  <a:prstClr val="black"/>
                </a:solidFill>
              </a:rPr>
              <a:t> </a:t>
            </a:r>
            <a:r>
              <a:rPr lang="en-US" sz="1100" dirty="0" err="1">
                <a:solidFill>
                  <a:prstClr val="black"/>
                </a:solidFill>
              </a:rPr>
              <a:t>leiden</a:t>
            </a:r>
            <a:r>
              <a:rPr lang="en-US" sz="1100" dirty="0">
                <a:solidFill>
                  <a:prstClr val="black"/>
                </a:solidFill>
              </a:rPr>
              <a:t> tot eye-openers. </a:t>
            </a:r>
            <a:r>
              <a:rPr lang="en-US" sz="1100" dirty="0" err="1">
                <a:solidFill>
                  <a:prstClr val="black"/>
                </a:solidFill>
              </a:rPr>
              <a:t>En</a:t>
            </a:r>
            <a:r>
              <a:rPr lang="en-US" sz="1100" dirty="0">
                <a:solidFill>
                  <a:prstClr val="black"/>
                </a:solidFill>
              </a:rPr>
              <a:t> </a:t>
            </a:r>
            <a:r>
              <a:rPr lang="en-US" sz="1100" dirty="0" err="1">
                <a:solidFill>
                  <a:prstClr val="black"/>
                </a:solidFill>
              </a:rPr>
              <a:t>daarmee</a:t>
            </a:r>
            <a:r>
              <a:rPr lang="en-US" sz="1100" dirty="0">
                <a:solidFill>
                  <a:prstClr val="black"/>
                </a:solidFill>
              </a:rPr>
              <a:t> </a:t>
            </a:r>
            <a:r>
              <a:rPr lang="en-US" sz="1100" dirty="0" err="1">
                <a:solidFill>
                  <a:prstClr val="black"/>
                </a:solidFill>
              </a:rPr>
              <a:t>kan</a:t>
            </a:r>
            <a:r>
              <a:rPr lang="en-US" sz="1100" dirty="0">
                <a:solidFill>
                  <a:prstClr val="black"/>
                </a:solidFill>
              </a:rPr>
              <a:t> het </a:t>
            </a:r>
            <a:r>
              <a:rPr lang="en-US" sz="1100" dirty="0" err="1">
                <a:solidFill>
                  <a:prstClr val="black"/>
                </a:solidFill>
              </a:rPr>
              <a:t>gesprek</a:t>
            </a:r>
            <a:r>
              <a:rPr lang="en-US" sz="1100" dirty="0">
                <a:solidFill>
                  <a:prstClr val="black"/>
                </a:solidFill>
              </a:rPr>
              <a:t> </a:t>
            </a:r>
            <a:r>
              <a:rPr lang="en-US" sz="1100" dirty="0" err="1">
                <a:solidFill>
                  <a:prstClr val="black"/>
                </a:solidFill>
              </a:rPr>
              <a:t>een</a:t>
            </a:r>
            <a:r>
              <a:rPr lang="en-US" sz="1100" dirty="0">
                <a:solidFill>
                  <a:prstClr val="black"/>
                </a:solidFill>
              </a:rPr>
              <a:t> </a:t>
            </a:r>
            <a:r>
              <a:rPr lang="en-US" sz="1100" dirty="0" err="1">
                <a:solidFill>
                  <a:prstClr val="black"/>
                </a:solidFill>
              </a:rPr>
              <a:t>interveniërend</a:t>
            </a:r>
            <a:r>
              <a:rPr lang="en-US" sz="1100" dirty="0">
                <a:solidFill>
                  <a:prstClr val="black"/>
                </a:solidFill>
              </a:rPr>
              <a:t> effect </a:t>
            </a:r>
            <a:r>
              <a:rPr lang="en-US" sz="1100" dirty="0" err="1">
                <a:solidFill>
                  <a:prstClr val="black"/>
                </a:solidFill>
              </a:rPr>
              <a:t>hebben</a:t>
            </a:r>
            <a:r>
              <a:rPr lang="en-US" sz="1100" dirty="0">
                <a:solidFill>
                  <a:prstClr val="black"/>
                </a:solidFill>
              </a:rPr>
              <a:t>. </a:t>
            </a:r>
            <a:r>
              <a:rPr lang="en-US" sz="1100" dirty="0" err="1">
                <a:solidFill>
                  <a:prstClr val="black"/>
                </a:solidFill>
              </a:rPr>
              <a:t>Tegelijkertijd</a:t>
            </a:r>
            <a:r>
              <a:rPr lang="en-US" sz="1100" dirty="0">
                <a:solidFill>
                  <a:prstClr val="black"/>
                </a:solidFill>
              </a:rPr>
              <a:t> is </a:t>
            </a:r>
            <a:r>
              <a:rPr lang="en-US" sz="1100" dirty="0" err="1">
                <a:solidFill>
                  <a:prstClr val="black"/>
                </a:solidFill>
              </a:rPr>
              <a:t>er</a:t>
            </a:r>
            <a:r>
              <a:rPr lang="en-US" sz="1100" dirty="0">
                <a:solidFill>
                  <a:prstClr val="black"/>
                </a:solidFill>
              </a:rPr>
              <a:t> </a:t>
            </a:r>
            <a:r>
              <a:rPr lang="en-US" sz="1100" dirty="0" err="1">
                <a:solidFill>
                  <a:prstClr val="black"/>
                </a:solidFill>
              </a:rPr>
              <a:t>veel</a:t>
            </a:r>
            <a:r>
              <a:rPr lang="en-US" sz="1100" dirty="0">
                <a:solidFill>
                  <a:prstClr val="black"/>
                </a:solidFill>
              </a:rPr>
              <a:t> </a:t>
            </a:r>
            <a:r>
              <a:rPr lang="en-US" sz="1100" dirty="0" err="1">
                <a:solidFill>
                  <a:prstClr val="black"/>
                </a:solidFill>
              </a:rPr>
              <a:t>ruimte</a:t>
            </a:r>
            <a:r>
              <a:rPr lang="en-US" sz="1100" dirty="0">
                <a:solidFill>
                  <a:prstClr val="black"/>
                </a:solidFill>
              </a:rPr>
              <a:t> voor input van de </a:t>
            </a:r>
            <a:r>
              <a:rPr lang="en-US" sz="1100" dirty="0" err="1">
                <a:solidFill>
                  <a:prstClr val="black"/>
                </a:solidFill>
              </a:rPr>
              <a:t>kant</a:t>
            </a:r>
            <a:r>
              <a:rPr lang="en-US" sz="1100" dirty="0">
                <a:solidFill>
                  <a:prstClr val="black"/>
                </a:solidFill>
              </a:rPr>
              <a:t> van de </a:t>
            </a:r>
            <a:r>
              <a:rPr lang="en-US" sz="1100" dirty="0" err="1">
                <a:solidFill>
                  <a:prstClr val="black"/>
                </a:solidFill>
              </a:rPr>
              <a:t>betrokkene</a:t>
            </a:r>
            <a:r>
              <a:rPr lang="en-US" sz="1100" dirty="0">
                <a:solidFill>
                  <a:prstClr val="black"/>
                </a:solidFill>
              </a:rPr>
              <a:t>.</a:t>
            </a:r>
            <a:r>
              <a:rPr lang="en-US" sz="1100" dirty="0"/>
              <a:t> Het effect van </a:t>
            </a:r>
            <a:r>
              <a:rPr lang="en-US" sz="1100" dirty="0" err="1"/>
              <a:t>geleide</a:t>
            </a:r>
            <a:r>
              <a:rPr lang="en-US" sz="1100" dirty="0"/>
              <a:t> </a:t>
            </a:r>
            <a:r>
              <a:rPr lang="en-US" sz="1100" dirty="0" err="1"/>
              <a:t>gesprekken</a:t>
            </a:r>
            <a:r>
              <a:rPr lang="en-US" sz="1100" dirty="0"/>
              <a:t> is </a:t>
            </a:r>
            <a:r>
              <a:rPr lang="en-US" sz="1100" dirty="0" err="1"/>
              <a:t>drieledig</a:t>
            </a:r>
            <a:r>
              <a:rPr lang="en-US" sz="1100" dirty="0"/>
              <a:t>:</a:t>
            </a:r>
          </a:p>
          <a:p>
            <a:pPr marL="0" indent="0">
              <a:lnSpc>
                <a:spcPct val="100000"/>
              </a:lnSpc>
              <a:spcBef>
                <a:spcPts val="600"/>
              </a:spcBef>
              <a:buNone/>
            </a:pPr>
            <a:endParaRPr lang="en-US" sz="1100" dirty="0"/>
          </a:p>
          <a:p>
            <a:pPr marL="449263" indent="-182563">
              <a:lnSpc>
                <a:spcPct val="100000"/>
              </a:lnSpc>
              <a:spcBef>
                <a:spcPts val="600"/>
              </a:spcBef>
            </a:pPr>
            <a:r>
              <a:rPr lang="en-US" sz="1100" dirty="0"/>
              <a:t>Voor de Facilitator of Change: het </a:t>
            </a:r>
            <a:r>
              <a:rPr lang="en-US" sz="1100" dirty="0" err="1"/>
              <a:t>biedt</a:t>
            </a:r>
            <a:r>
              <a:rPr lang="en-US" sz="1100" dirty="0"/>
              <a:t> </a:t>
            </a:r>
            <a:r>
              <a:rPr lang="en-US" sz="1100" dirty="0" err="1"/>
              <a:t>inzicht</a:t>
            </a:r>
            <a:r>
              <a:rPr lang="en-US" sz="1100" dirty="0"/>
              <a:t> in de </a:t>
            </a:r>
            <a:r>
              <a:rPr lang="en-US" sz="1100" dirty="0" err="1"/>
              <a:t>wereldbeelden</a:t>
            </a:r>
            <a:r>
              <a:rPr lang="en-US" sz="1100" dirty="0"/>
              <a:t> van de </a:t>
            </a:r>
            <a:r>
              <a:rPr lang="en-US" sz="1100" dirty="0" err="1"/>
              <a:t>betrokkenen</a:t>
            </a:r>
            <a:r>
              <a:rPr lang="en-US" sz="1100" dirty="0"/>
              <a:t> </a:t>
            </a:r>
            <a:r>
              <a:rPr lang="en-US" sz="1100" dirty="0" err="1"/>
              <a:t>en</a:t>
            </a:r>
            <a:r>
              <a:rPr lang="en-US" sz="1100" dirty="0"/>
              <a:t> het </a:t>
            </a:r>
            <a:r>
              <a:rPr lang="en-US" sz="1100" dirty="0" err="1"/>
              <a:t>overkoepelende</a:t>
            </a:r>
            <a:r>
              <a:rPr lang="en-US" sz="1100" dirty="0"/>
              <a:t> </a:t>
            </a:r>
            <a:r>
              <a:rPr lang="en-US" sz="1100" dirty="0" err="1"/>
              <a:t>vraagstuk</a:t>
            </a:r>
            <a:r>
              <a:rPr lang="en-US" sz="1100" dirty="0"/>
              <a:t>;</a:t>
            </a:r>
          </a:p>
          <a:p>
            <a:pPr marL="449263" indent="-182563">
              <a:lnSpc>
                <a:spcPct val="100000"/>
              </a:lnSpc>
              <a:spcBef>
                <a:spcPts val="0"/>
              </a:spcBef>
            </a:pPr>
            <a:r>
              <a:rPr lang="en-US" sz="1100" dirty="0"/>
              <a:t>Voor de </a:t>
            </a:r>
            <a:r>
              <a:rPr lang="en-US" sz="1100" dirty="0" err="1"/>
              <a:t>betrokkenen</a:t>
            </a:r>
            <a:r>
              <a:rPr lang="en-US" sz="1100" dirty="0"/>
              <a:t>: het </a:t>
            </a:r>
            <a:r>
              <a:rPr lang="en-US" sz="1100" dirty="0" err="1"/>
              <a:t>geeft</a:t>
            </a:r>
            <a:r>
              <a:rPr lang="en-US" sz="1100" dirty="0"/>
              <a:t> </a:t>
            </a:r>
            <a:r>
              <a:rPr lang="en-US" sz="1100" dirty="0" err="1"/>
              <a:t>gevoel</a:t>
            </a:r>
            <a:r>
              <a:rPr lang="en-US" sz="1100" dirty="0"/>
              <a:t> </a:t>
            </a:r>
            <a:r>
              <a:rPr lang="en-US" sz="1100" dirty="0" err="1"/>
              <a:t>gehoord</a:t>
            </a:r>
            <a:r>
              <a:rPr lang="en-US" sz="1100" dirty="0"/>
              <a:t> </a:t>
            </a:r>
            <a:r>
              <a:rPr lang="en-US" sz="1100" dirty="0" err="1"/>
              <a:t>te</a:t>
            </a:r>
            <a:r>
              <a:rPr lang="en-US" sz="1100" dirty="0"/>
              <a:t> </a:t>
            </a:r>
            <a:r>
              <a:rPr lang="en-US" sz="1100" dirty="0" err="1"/>
              <a:t>worden</a:t>
            </a:r>
            <a:r>
              <a:rPr lang="en-US" sz="1100" dirty="0"/>
              <a:t>. Ook </a:t>
            </a:r>
            <a:r>
              <a:rPr lang="en-US" sz="1100" dirty="0" err="1"/>
              <a:t>krijgen</a:t>
            </a:r>
            <a:r>
              <a:rPr lang="en-US" sz="1100" dirty="0"/>
              <a:t> ze </a:t>
            </a:r>
            <a:r>
              <a:rPr lang="en-US" sz="1100" dirty="0" err="1"/>
              <a:t>inzicht</a:t>
            </a:r>
            <a:r>
              <a:rPr lang="en-US" sz="1100" dirty="0"/>
              <a:t> in </a:t>
            </a:r>
            <a:r>
              <a:rPr lang="en-US" sz="1100" dirty="0" err="1"/>
              <a:t>nieuwe</a:t>
            </a:r>
            <a:r>
              <a:rPr lang="en-US" sz="1100" dirty="0"/>
              <a:t> </a:t>
            </a:r>
            <a:r>
              <a:rPr lang="en-US" sz="1100" dirty="0" err="1"/>
              <a:t>perspectieven</a:t>
            </a:r>
            <a:r>
              <a:rPr lang="en-US" sz="1100" dirty="0"/>
              <a:t> (eye-openers)</a:t>
            </a:r>
          </a:p>
          <a:p>
            <a:pPr marL="449263" indent="-182563">
              <a:lnSpc>
                <a:spcPct val="100000"/>
              </a:lnSpc>
              <a:spcBef>
                <a:spcPts val="0"/>
              </a:spcBef>
            </a:pPr>
            <a:r>
              <a:rPr lang="en-US" sz="1100" dirty="0"/>
              <a:t>Voor het </a:t>
            </a:r>
            <a:r>
              <a:rPr lang="en-US" sz="1100" dirty="0" err="1"/>
              <a:t>vraagstuk</a:t>
            </a:r>
            <a:r>
              <a:rPr lang="en-US" sz="1100" dirty="0"/>
              <a:t>: de </a:t>
            </a:r>
            <a:r>
              <a:rPr lang="en-US" sz="1100" dirty="0" err="1"/>
              <a:t>gesprekken</a:t>
            </a:r>
            <a:r>
              <a:rPr lang="en-US" sz="1100" dirty="0"/>
              <a:t> </a:t>
            </a:r>
            <a:r>
              <a:rPr lang="en-US" sz="1100" dirty="0" err="1"/>
              <a:t>kunnen</a:t>
            </a:r>
            <a:r>
              <a:rPr lang="en-US" sz="1100" dirty="0"/>
              <a:t> </a:t>
            </a:r>
            <a:r>
              <a:rPr lang="en-US" sz="1100" dirty="0" err="1"/>
              <a:t>werken</a:t>
            </a:r>
            <a:r>
              <a:rPr lang="en-US" sz="1100" dirty="0"/>
              <a:t> </a:t>
            </a:r>
            <a:r>
              <a:rPr lang="en-US" sz="1100" dirty="0" err="1"/>
              <a:t>als</a:t>
            </a:r>
            <a:r>
              <a:rPr lang="en-US" sz="1100" dirty="0"/>
              <a:t> </a:t>
            </a:r>
            <a:r>
              <a:rPr lang="en-US" sz="1100" dirty="0" err="1"/>
              <a:t>interventies</a:t>
            </a:r>
            <a:r>
              <a:rPr lang="en-US" sz="1100" dirty="0"/>
              <a:t>: door het </a:t>
            </a:r>
            <a:r>
              <a:rPr lang="en-US" sz="1100" dirty="0" err="1"/>
              <a:t>vraagstuk</a:t>
            </a:r>
            <a:r>
              <a:rPr lang="en-US" sz="1100" dirty="0"/>
              <a:t> </a:t>
            </a:r>
            <a:r>
              <a:rPr lang="en-US" sz="1100" dirty="0" err="1"/>
              <a:t>vanuit</a:t>
            </a:r>
            <a:r>
              <a:rPr lang="en-US" sz="1100" dirty="0"/>
              <a:t> </a:t>
            </a:r>
            <a:r>
              <a:rPr lang="en-US" sz="1100" dirty="0" err="1"/>
              <a:t>verschillende</a:t>
            </a:r>
            <a:r>
              <a:rPr lang="en-US" sz="1100" dirty="0"/>
              <a:t> </a:t>
            </a:r>
            <a:r>
              <a:rPr lang="en-US" sz="1100" dirty="0" err="1"/>
              <a:t>perspectieven</a:t>
            </a:r>
            <a:r>
              <a:rPr lang="en-US" sz="1100" dirty="0"/>
              <a:t> </a:t>
            </a:r>
            <a:r>
              <a:rPr lang="en-US" sz="1100" dirty="0" err="1"/>
              <a:t>te</a:t>
            </a:r>
            <a:r>
              <a:rPr lang="en-US" sz="1100" dirty="0"/>
              <a:t> </a:t>
            </a:r>
            <a:r>
              <a:rPr lang="en-US" sz="1100" dirty="0" err="1"/>
              <a:t>benaderen</a:t>
            </a:r>
            <a:r>
              <a:rPr lang="en-US" sz="1100" dirty="0"/>
              <a:t> </a:t>
            </a:r>
            <a:r>
              <a:rPr lang="en-US" sz="1100" dirty="0" err="1"/>
              <a:t>kunnen</a:t>
            </a:r>
            <a:r>
              <a:rPr lang="en-US" sz="1100" dirty="0"/>
              <a:t> de </a:t>
            </a:r>
            <a:r>
              <a:rPr lang="en-US" sz="1100" dirty="0" err="1"/>
              <a:t>beelden</a:t>
            </a:r>
            <a:r>
              <a:rPr lang="en-US" sz="1100" dirty="0"/>
              <a:t> van </a:t>
            </a:r>
            <a:r>
              <a:rPr lang="en-US" sz="1100" dirty="0" err="1"/>
              <a:t>betrokkenen</a:t>
            </a:r>
            <a:r>
              <a:rPr lang="en-US" sz="1100" dirty="0"/>
              <a:t> </a:t>
            </a:r>
            <a:r>
              <a:rPr lang="en-US" sz="1100" dirty="0" err="1"/>
              <a:t>gaan</a:t>
            </a:r>
            <a:r>
              <a:rPr lang="en-US" sz="1100" dirty="0"/>
              <a:t> </a:t>
            </a:r>
            <a:r>
              <a:rPr lang="en-US" sz="1100" dirty="0" err="1"/>
              <a:t>veranderen</a:t>
            </a:r>
            <a:r>
              <a:rPr lang="en-US" sz="1100" dirty="0"/>
              <a:t> </a:t>
            </a:r>
            <a:r>
              <a:rPr lang="en-US" sz="1100" dirty="0" err="1"/>
              <a:t>en</a:t>
            </a:r>
            <a:r>
              <a:rPr lang="en-US" sz="1100" dirty="0"/>
              <a:t> </a:t>
            </a:r>
            <a:r>
              <a:rPr lang="en-US" sz="1100" dirty="0" err="1"/>
              <a:t>kan</a:t>
            </a:r>
            <a:r>
              <a:rPr lang="en-US" sz="1100" dirty="0"/>
              <a:t> </a:t>
            </a:r>
            <a:r>
              <a:rPr lang="en-US" sz="1100" dirty="0" err="1"/>
              <a:t>ruimte</a:t>
            </a:r>
            <a:r>
              <a:rPr lang="en-US" sz="1100" dirty="0"/>
              <a:t> voor </a:t>
            </a:r>
            <a:r>
              <a:rPr lang="en-US" sz="1100" dirty="0" err="1"/>
              <a:t>verandering</a:t>
            </a:r>
            <a:r>
              <a:rPr lang="en-US" sz="1100" dirty="0"/>
              <a:t> </a:t>
            </a:r>
            <a:r>
              <a:rPr lang="en-US" sz="1100" dirty="0" err="1"/>
              <a:t>ontstaan</a:t>
            </a:r>
            <a:r>
              <a:rPr lang="en-US" sz="1100" dirty="0"/>
              <a:t>. </a:t>
            </a:r>
          </a:p>
          <a:p>
            <a:pPr marL="266700" indent="0">
              <a:lnSpc>
                <a:spcPct val="100000"/>
              </a:lnSpc>
              <a:spcBef>
                <a:spcPts val="0"/>
              </a:spcBef>
              <a:buNone/>
            </a:pPr>
            <a:endParaRPr lang="nl-NL" sz="1100" dirty="0"/>
          </a:p>
          <a:p>
            <a:pPr marL="0" lvl="0" indent="0" defTabSz="914400">
              <a:lnSpc>
                <a:spcPct val="100000"/>
              </a:lnSpc>
              <a:spcBef>
                <a:spcPts val="600"/>
              </a:spcBef>
              <a:buNone/>
              <a:defRPr/>
            </a:pPr>
            <a:r>
              <a:rPr lang="en-US" sz="1100" b="1" dirty="0" err="1">
                <a:solidFill>
                  <a:prstClr val="black"/>
                </a:solidFill>
              </a:rPr>
              <a:t>Wanneer</a:t>
            </a:r>
            <a:r>
              <a:rPr lang="en-US" sz="1100" b="1" dirty="0">
                <a:solidFill>
                  <a:prstClr val="black"/>
                </a:solidFill>
              </a:rPr>
              <a:t> </a:t>
            </a:r>
            <a:r>
              <a:rPr lang="en-US" sz="1100" b="1" dirty="0" err="1">
                <a:solidFill>
                  <a:prstClr val="black"/>
                </a:solidFill>
              </a:rPr>
              <a:t>spreek</a:t>
            </a:r>
            <a:r>
              <a:rPr lang="en-US" sz="1100" b="1" dirty="0">
                <a:solidFill>
                  <a:prstClr val="black"/>
                </a:solidFill>
              </a:rPr>
              <a:t> je </a:t>
            </a:r>
            <a:r>
              <a:rPr lang="en-US" sz="1100" b="1" dirty="0" err="1">
                <a:solidFill>
                  <a:prstClr val="black"/>
                </a:solidFill>
              </a:rPr>
              <a:t>een</a:t>
            </a:r>
            <a:r>
              <a:rPr lang="en-US" sz="1100" b="1" dirty="0">
                <a:solidFill>
                  <a:prstClr val="black"/>
                </a:solidFill>
              </a:rPr>
              <a:t> </a:t>
            </a:r>
            <a:r>
              <a:rPr lang="en-US" sz="1100" b="1" dirty="0" err="1">
                <a:solidFill>
                  <a:prstClr val="black"/>
                </a:solidFill>
              </a:rPr>
              <a:t>betrokkene</a:t>
            </a:r>
            <a:r>
              <a:rPr lang="en-US" sz="1100" b="1" dirty="0">
                <a:solidFill>
                  <a:prstClr val="black"/>
                </a:solidFill>
              </a:rPr>
              <a:t> </a:t>
            </a:r>
            <a:r>
              <a:rPr lang="en-US" sz="1100" b="1" dirty="0" err="1">
                <a:solidFill>
                  <a:prstClr val="black"/>
                </a:solidFill>
              </a:rPr>
              <a:t>alleen</a:t>
            </a:r>
            <a:r>
              <a:rPr lang="en-US" sz="1100" b="1" dirty="0">
                <a:solidFill>
                  <a:prstClr val="black"/>
                </a:solidFill>
              </a:rPr>
              <a:t>, </a:t>
            </a:r>
            <a:r>
              <a:rPr lang="en-US" sz="1100" b="1" dirty="0" err="1">
                <a:solidFill>
                  <a:prstClr val="black"/>
                </a:solidFill>
              </a:rPr>
              <a:t>en</a:t>
            </a:r>
            <a:r>
              <a:rPr lang="en-US" sz="1100" b="1" dirty="0">
                <a:solidFill>
                  <a:prstClr val="black"/>
                </a:solidFill>
              </a:rPr>
              <a:t> </a:t>
            </a:r>
            <a:r>
              <a:rPr lang="en-US" sz="1100" b="1" dirty="0" err="1">
                <a:solidFill>
                  <a:prstClr val="black"/>
                </a:solidFill>
              </a:rPr>
              <a:t>wanneer</a:t>
            </a:r>
            <a:r>
              <a:rPr lang="en-US" sz="1100" b="1" dirty="0">
                <a:solidFill>
                  <a:prstClr val="black"/>
                </a:solidFill>
              </a:rPr>
              <a:t> in </a:t>
            </a:r>
            <a:r>
              <a:rPr lang="en-US" sz="1100" b="1" dirty="0" err="1">
                <a:solidFill>
                  <a:prstClr val="black"/>
                </a:solidFill>
              </a:rPr>
              <a:t>een</a:t>
            </a:r>
            <a:r>
              <a:rPr lang="en-US" sz="1100" b="1" dirty="0">
                <a:solidFill>
                  <a:prstClr val="black"/>
                </a:solidFill>
              </a:rPr>
              <a:t> </a:t>
            </a:r>
            <a:r>
              <a:rPr lang="en-US" sz="1100" b="1" dirty="0" err="1">
                <a:solidFill>
                  <a:prstClr val="black"/>
                </a:solidFill>
              </a:rPr>
              <a:t>groep</a:t>
            </a:r>
            <a:r>
              <a:rPr lang="en-US" sz="1100" b="1" dirty="0">
                <a:solidFill>
                  <a:prstClr val="black"/>
                </a:solidFill>
              </a:rPr>
              <a:t>?</a:t>
            </a:r>
          </a:p>
          <a:p>
            <a:pPr marL="0" indent="0" defTabSz="914400">
              <a:lnSpc>
                <a:spcPct val="100000"/>
              </a:lnSpc>
              <a:spcBef>
                <a:spcPts val="600"/>
              </a:spcBef>
              <a:buNone/>
              <a:defRPr/>
            </a:pPr>
            <a:r>
              <a:rPr lang="en-US" sz="1100" dirty="0" err="1">
                <a:solidFill>
                  <a:prstClr val="black"/>
                </a:solidFill>
              </a:rPr>
              <a:t>Soms</a:t>
            </a:r>
            <a:r>
              <a:rPr lang="en-US" sz="1100" dirty="0">
                <a:solidFill>
                  <a:prstClr val="black"/>
                </a:solidFill>
              </a:rPr>
              <a:t> ben je </a:t>
            </a:r>
            <a:r>
              <a:rPr lang="en-US" sz="1100" dirty="0" err="1">
                <a:solidFill>
                  <a:prstClr val="black"/>
                </a:solidFill>
              </a:rPr>
              <a:t>één</a:t>
            </a:r>
            <a:r>
              <a:rPr lang="en-US" sz="1100" dirty="0">
                <a:solidFill>
                  <a:prstClr val="black"/>
                </a:solidFill>
              </a:rPr>
              <a:t> op </a:t>
            </a:r>
            <a:r>
              <a:rPr lang="en-US" sz="1100" dirty="0" err="1">
                <a:solidFill>
                  <a:prstClr val="black"/>
                </a:solidFill>
              </a:rPr>
              <a:t>één</a:t>
            </a:r>
            <a:r>
              <a:rPr lang="en-US" sz="1100" dirty="0">
                <a:solidFill>
                  <a:prstClr val="black"/>
                </a:solidFill>
              </a:rPr>
              <a:t> in </a:t>
            </a:r>
            <a:r>
              <a:rPr lang="en-US" sz="1100" dirty="0" err="1">
                <a:solidFill>
                  <a:prstClr val="black"/>
                </a:solidFill>
              </a:rPr>
              <a:t>gesprek</a:t>
            </a:r>
            <a:r>
              <a:rPr lang="en-US" sz="1100" dirty="0">
                <a:solidFill>
                  <a:prstClr val="black"/>
                </a:solidFill>
              </a:rPr>
              <a:t> met </a:t>
            </a:r>
            <a:r>
              <a:rPr lang="en-US" sz="1100" dirty="0" err="1">
                <a:solidFill>
                  <a:prstClr val="black"/>
                </a:solidFill>
              </a:rPr>
              <a:t>betrokkenen</a:t>
            </a:r>
            <a:r>
              <a:rPr lang="en-US" sz="1100" dirty="0">
                <a:solidFill>
                  <a:prstClr val="black"/>
                </a:solidFill>
              </a:rPr>
              <a:t> of </a:t>
            </a:r>
            <a:r>
              <a:rPr lang="en-US" sz="1100" dirty="0" err="1">
                <a:solidFill>
                  <a:prstClr val="black"/>
                </a:solidFill>
              </a:rPr>
              <a:t>werkt</a:t>
            </a:r>
            <a:r>
              <a:rPr lang="en-US" sz="1100" dirty="0">
                <a:solidFill>
                  <a:prstClr val="black"/>
                </a:solidFill>
              </a:rPr>
              <a:t> je </a:t>
            </a:r>
            <a:r>
              <a:rPr lang="en-US" sz="1100" dirty="0" err="1">
                <a:solidFill>
                  <a:prstClr val="black"/>
                </a:solidFill>
              </a:rPr>
              <a:t>inzichten</a:t>
            </a:r>
            <a:r>
              <a:rPr lang="en-US" sz="1100" dirty="0">
                <a:solidFill>
                  <a:prstClr val="black"/>
                </a:solidFill>
              </a:rPr>
              <a:t> </a:t>
            </a:r>
            <a:r>
              <a:rPr lang="en-US" sz="1100" dirty="0" err="1">
                <a:solidFill>
                  <a:prstClr val="black"/>
                </a:solidFill>
              </a:rPr>
              <a:t>alleen</a:t>
            </a:r>
            <a:r>
              <a:rPr lang="en-US" sz="1100" dirty="0">
                <a:solidFill>
                  <a:prstClr val="black"/>
                </a:solidFill>
              </a:rPr>
              <a:t> </a:t>
            </a:r>
            <a:r>
              <a:rPr lang="en-US" sz="1100" dirty="0" err="1">
                <a:solidFill>
                  <a:prstClr val="black"/>
                </a:solidFill>
              </a:rPr>
              <a:t>uit</a:t>
            </a:r>
            <a:r>
              <a:rPr lang="en-US" sz="1100" dirty="0">
                <a:solidFill>
                  <a:prstClr val="black"/>
                </a:solidFill>
              </a:rPr>
              <a:t> (</a:t>
            </a:r>
            <a:r>
              <a:rPr lang="en-US" sz="1100" dirty="0" err="1">
                <a:solidFill>
                  <a:prstClr val="black"/>
                </a:solidFill>
                <a:highlight>
                  <a:srgbClr val="FFFF00"/>
                </a:highlight>
              </a:rPr>
              <a:t>stappen</a:t>
            </a:r>
            <a:r>
              <a:rPr lang="en-US" sz="1100" dirty="0">
                <a:solidFill>
                  <a:prstClr val="black"/>
                </a:solidFill>
                <a:highlight>
                  <a:srgbClr val="FFFF00"/>
                </a:highlight>
              </a:rPr>
              <a:t> 2 </a:t>
            </a:r>
            <a:r>
              <a:rPr lang="en-US" sz="1100" dirty="0" err="1">
                <a:solidFill>
                  <a:prstClr val="black"/>
                </a:solidFill>
                <a:highlight>
                  <a:srgbClr val="FFFF00"/>
                </a:highlight>
              </a:rPr>
              <a:t>en</a:t>
            </a:r>
            <a:r>
              <a:rPr lang="en-US" sz="1100" dirty="0">
                <a:solidFill>
                  <a:prstClr val="black"/>
                </a:solidFill>
                <a:highlight>
                  <a:srgbClr val="FFFF00"/>
                </a:highlight>
              </a:rPr>
              <a:t> 3</a:t>
            </a:r>
            <a:r>
              <a:rPr lang="en-US" sz="1100" dirty="0">
                <a:solidFill>
                  <a:prstClr val="black"/>
                </a:solidFill>
              </a:rPr>
              <a:t>). Op </a:t>
            </a:r>
            <a:r>
              <a:rPr lang="en-US" sz="1100" dirty="0" err="1">
                <a:solidFill>
                  <a:prstClr val="black"/>
                </a:solidFill>
              </a:rPr>
              <a:t>andere</a:t>
            </a:r>
            <a:r>
              <a:rPr lang="en-US" sz="1100" dirty="0">
                <a:solidFill>
                  <a:prstClr val="black"/>
                </a:solidFill>
              </a:rPr>
              <a:t> </a:t>
            </a:r>
            <a:r>
              <a:rPr lang="en-US" sz="1100" dirty="0" err="1">
                <a:solidFill>
                  <a:prstClr val="black"/>
                </a:solidFill>
              </a:rPr>
              <a:t>momenten</a:t>
            </a:r>
            <a:r>
              <a:rPr lang="en-US" sz="1100" dirty="0"/>
              <a:t> </a:t>
            </a:r>
            <a:r>
              <a:rPr lang="en-US" sz="1100" dirty="0" err="1"/>
              <a:t>bespreek</a:t>
            </a:r>
            <a:r>
              <a:rPr lang="en-US" sz="1100" dirty="0"/>
              <a:t> je de </a:t>
            </a:r>
            <a:r>
              <a:rPr lang="en-US" sz="1100" dirty="0" err="1"/>
              <a:t>inzichten</a:t>
            </a:r>
            <a:r>
              <a:rPr lang="en-US" sz="1100" dirty="0"/>
              <a:t> in het </a:t>
            </a:r>
            <a:r>
              <a:rPr lang="en-US" sz="1100" dirty="0" err="1"/>
              <a:t>vraagstuk</a:t>
            </a:r>
            <a:r>
              <a:rPr lang="en-US" sz="1100" dirty="0"/>
              <a:t> </a:t>
            </a:r>
            <a:r>
              <a:rPr lang="en-US" sz="1100" dirty="0" err="1"/>
              <a:t>ook</a:t>
            </a:r>
            <a:r>
              <a:rPr lang="en-US" sz="1100" dirty="0"/>
              <a:t> met </a:t>
            </a:r>
            <a:r>
              <a:rPr lang="en-US" sz="1100" dirty="0" err="1"/>
              <a:t>meerdere</a:t>
            </a:r>
            <a:r>
              <a:rPr lang="en-US" sz="1100" dirty="0"/>
              <a:t> </a:t>
            </a:r>
            <a:r>
              <a:rPr lang="en-US" sz="1100" dirty="0" err="1"/>
              <a:t>betrokkenen</a:t>
            </a:r>
            <a:r>
              <a:rPr lang="en-US" sz="1100" dirty="0"/>
              <a:t>, </a:t>
            </a:r>
            <a:r>
              <a:rPr lang="en-US" sz="1100" dirty="0" err="1"/>
              <a:t>waarbij</a:t>
            </a:r>
            <a:r>
              <a:rPr lang="en-US" sz="1100" dirty="0"/>
              <a:t> de </a:t>
            </a:r>
            <a:r>
              <a:rPr lang="en-US" sz="1100" dirty="0" err="1"/>
              <a:t>focust</a:t>
            </a:r>
            <a:r>
              <a:rPr lang="en-US" sz="1100" dirty="0"/>
              <a:t> </a:t>
            </a:r>
            <a:r>
              <a:rPr lang="en-US" sz="1100" dirty="0" err="1"/>
              <a:t>ligt</a:t>
            </a:r>
            <a:r>
              <a:rPr lang="en-US" sz="1100" dirty="0"/>
              <a:t> op </a:t>
            </a:r>
            <a:r>
              <a:rPr lang="en-US" sz="1100" dirty="0">
                <a:solidFill>
                  <a:prstClr val="black"/>
                </a:solidFill>
              </a:rPr>
              <a:t>het </a:t>
            </a:r>
            <a:r>
              <a:rPr lang="en-US" sz="1100" dirty="0" err="1">
                <a:solidFill>
                  <a:prstClr val="black"/>
                </a:solidFill>
              </a:rPr>
              <a:t>herkennen</a:t>
            </a:r>
            <a:r>
              <a:rPr lang="en-US" sz="1100" dirty="0">
                <a:solidFill>
                  <a:prstClr val="black"/>
                </a:solidFill>
              </a:rPr>
              <a:t> </a:t>
            </a:r>
            <a:r>
              <a:rPr lang="en-US" sz="1100" dirty="0" err="1">
                <a:solidFill>
                  <a:prstClr val="black"/>
                </a:solidFill>
              </a:rPr>
              <a:t>en</a:t>
            </a:r>
            <a:r>
              <a:rPr lang="en-US" sz="1100" dirty="0">
                <a:solidFill>
                  <a:prstClr val="black"/>
                </a:solidFill>
              </a:rPr>
              <a:t> </a:t>
            </a:r>
            <a:r>
              <a:rPr lang="en-US" sz="1100" dirty="0" err="1">
                <a:solidFill>
                  <a:prstClr val="black"/>
                </a:solidFill>
              </a:rPr>
              <a:t>erkennen</a:t>
            </a:r>
            <a:r>
              <a:rPr lang="en-US" sz="1100" dirty="0">
                <a:solidFill>
                  <a:prstClr val="black"/>
                </a:solidFill>
              </a:rPr>
              <a:t> van </a:t>
            </a:r>
            <a:r>
              <a:rPr lang="en-US" sz="1100" dirty="0" err="1">
                <a:solidFill>
                  <a:prstClr val="black"/>
                </a:solidFill>
              </a:rPr>
              <a:t>elkaars</a:t>
            </a:r>
            <a:r>
              <a:rPr lang="en-US" sz="1100" dirty="0">
                <a:solidFill>
                  <a:prstClr val="black"/>
                </a:solidFill>
              </a:rPr>
              <a:t> </a:t>
            </a:r>
            <a:r>
              <a:rPr lang="en-US" sz="1100" dirty="0" err="1">
                <a:solidFill>
                  <a:prstClr val="black"/>
                </a:solidFill>
              </a:rPr>
              <a:t>wereldbeelden</a:t>
            </a:r>
            <a:r>
              <a:rPr lang="en-US" sz="1100" dirty="0">
                <a:solidFill>
                  <a:prstClr val="black"/>
                </a:solidFill>
              </a:rPr>
              <a:t> (</a:t>
            </a:r>
            <a:r>
              <a:rPr lang="en-US" sz="1100" dirty="0" err="1">
                <a:solidFill>
                  <a:prstClr val="black"/>
                </a:solidFill>
              </a:rPr>
              <a:t>zie</a:t>
            </a:r>
            <a:r>
              <a:rPr lang="en-US" sz="1100" dirty="0">
                <a:solidFill>
                  <a:prstClr val="black"/>
                </a:solidFill>
              </a:rPr>
              <a:t> </a:t>
            </a:r>
            <a:r>
              <a:rPr lang="en-US" sz="1100" dirty="0" err="1">
                <a:solidFill>
                  <a:prstClr val="black"/>
                </a:solidFill>
                <a:highlight>
                  <a:srgbClr val="FFFF00"/>
                </a:highlight>
              </a:rPr>
              <a:t>stap</a:t>
            </a:r>
            <a:r>
              <a:rPr lang="en-US" sz="1100" dirty="0">
                <a:solidFill>
                  <a:prstClr val="black"/>
                </a:solidFill>
                <a:highlight>
                  <a:srgbClr val="FFFF00"/>
                </a:highlight>
              </a:rPr>
              <a:t> 4</a:t>
            </a:r>
            <a:r>
              <a:rPr lang="en-US" sz="1100" dirty="0">
                <a:solidFill>
                  <a:prstClr val="black"/>
                </a:solidFill>
              </a:rPr>
              <a:t> op </a:t>
            </a:r>
            <a:r>
              <a:rPr lang="en-US" sz="1100" dirty="0" err="1">
                <a:solidFill>
                  <a:prstClr val="black"/>
                </a:solidFill>
              </a:rPr>
              <a:t>pagina</a:t>
            </a:r>
            <a:r>
              <a:rPr lang="en-US" sz="1100" dirty="0">
                <a:solidFill>
                  <a:prstClr val="black"/>
                </a:solidFill>
              </a:rPr>
              <a:t> </a:t>
            </a:r>
            <a:r>
              <a:rPr lang="en-US" sz="1100" dirty="0">
                <a:solidFill>
                  <a:prstClr val="black"/>
                </a:solidFill>
                <a:highlight>
                  <a:srgbClr val="FFFF00"/>
                </a:highlight>
              </a:rPr>
              <a:t>xx</a:t>
            </a:r>
            <a:r>
              <a:rPr lang="en-US" sz="1100" dirty="0">
                <a:solidFill>
                  <a:prstClr val="black"/>
                </a:solidFill>
              </a:rPr>
              <a:t>). </a:t>
            </a:r>
            <a:r>
              <a:rPr lang="en-US" sz="1100" dirty="0" err="1">
                <a:solidFill>
                  <a:prstClr val="black"/>
                </a:solidFill>
              </a:rPr>
              <a:t>Groepsbijeenkomsten</a:t>
            </a:r>
            <a:r>
              <a:rPr lang="en-US" sz="1100" dirty="0">
                <a:solidFill>
                  <a:prstClr val="black"/>
                </a:solidFill>
              </a:rPr>
              <a:t> </a:t>
            </a:r>
            <a:r>
              <a:rPr lang="en-US" sz="1100" dirty="0" err="1">
                <a:solidFill>
                  <a:prstClr val="black"/>
                </a:solidFill>
              </a:rPr>
              <a:t>versterken</a:t>
            </a:r>
            <a:r>
              <a:rPr lang="en-US" sz="1100" dirty="0">
                <a:solidFill>
                  <a:prstClr val="black"/>
                </a:solidFill>
              </a:rPr>
              <a:t> het </a:t>
            </a:r>
            <a:r>
              <a:rPr lang="en-US" sz="1100" dirty="0" err="1">
                <a:solidFill>
                  <a:prstClr val="black"/>
                </a:solidFill>
              </a:rPr>
              <a:t>gevoel</a:t>
            </a:r>
            <a:r>
              <a:rPr lang="en-US" sz="1100" dirty="0">
                <a:solidFill>
                  <a:prstClr val="black"/>
                </a:solidFill>
              </a:rPr>
              <a:t> van </a:t>
            </a:r>
            <a:r>
              <a:rPr lang="en-US" sz="1100" dirty="0" err="1">
                <a:solidFill>
                  <a:prstClr val="black"/>
                </a:solidFill>
              </a:rPr>
              <a:t>gezamenlijkheid</a:t>
            </a:r>
            <a:r>
              <a:rPr lang="en-US" sz="1100" dirty="0">
                <a:solidFill>
                  <a:prstClr val="black"/>
                </a:solidFill>
              </a:rPr>
              <a:t>, </a:t>
            </a:r>
            <a:r>
              <a:rPr lang="en-US" sz="1100" dirty="0" err="1">
                <a:solidFill>
                  <a:prstClr val="black"/>
                </a:solidFill>
              </a:rPr>
              <a:t>helpen</a:t>
            </a:r>
            <a:r>
              <a:rPr lang="en-US" sz="1100" dirty="0">
                <a:solidFill>
                  <a:prstClr val="black"/>
                </a:solidFill>
              </a:rPr>
              <a:t> </a:t>
            </a:r>
            <a:r>
              <a:rPr lang="en-US" sz="1100" dirty="0" err="1">
                <a:solidFill>
                  <a:prstClr val="black"/>
                </a:solidFill>
              </a:rPr>
              <a:t>verschillende</a:t>
            </a:r>
            <a:r>
              <a:rPr lang="en-US" sz="1100" dirty="0">
                <a:solidFill>
                  <a:prstClr val="black"/>
                </a:solidFill>
              </a:rPr>
              <a:t> </a:t>
            </a:r>
            <a:r>
              <a:rPr lang="en-US" sz="1100" dirty="0" err="1">
                <a:solidFill>
                  <a:prstClr val="black"/>
                </a:solidFill>
              </a:rPr>
              <a:t>betrokkenen</a:t>
            </a:r>
            <a:r>
              <a:rPr lang="en-US" sz="1100" dirty="0">
                <a:solidFill>
                  <a:prstClr val="black"/>
                </a:solidFill>
              </a:rPr>
              <a:t> begrip </a:t>
            </a:r>
            <a:r>
              <a:rPr lang="en-US" sz="1100" dirty="0" err="1">
                <a:solidFill>
                  <a:prstClr val="black"/>
                </a:solidFill>
              </a:rPr>
              <a:t>te</a:t>
            </a:r>
            <a:r>
              <a:rPr lang="en-US" sz="1100" dirty="0">
                <a:solidFill>
                  <a:prstClr val="black"/>
                </a:solidFill>
              </a:rPr>
              <a:t> </a:t>
            </a:r>
            <a:r>
              <a:rPr lang="en-US" sz="1100" dirty="0" err="1">
                <a:solidFill>
                  <a:prstClr val="black"/>
                </a:solidFill>
              </a:rPr>
              <a:t>krijgen</a:t>
            </a:r>
            <a:r>
              <a:rPr lang="en-US" sz="1100" dirty="0">
                <a:solidFill>
                  <a:prstClr val="black"/>
                </a:solidFill>
              </a:rPr>
              <a:t> voor </a:t>
            </a:r>
            <a:r>
              <a:rPr lang="en-US" sz="1100" dirty="0" err="1">
                <a:solidFill>
                  <a:prstClr val="black"/>
                </a:solidFill>
              </a:rPr>
              <a:t>elkaars</a:t>
            </a:r>
            <a:r>
              <a:rPr lang="en-US" sz="1100" dirty="0">
                <a:solidFill>
                  <a:prstClr val="black"/>
                </a:solidFill>
              </a:rPr>
              <a:t> </a:t>
            </a:r>
            <a:r>
              <a:rPr lang="en-US" sz="1100" dirty="0" err="1">
                <a:solidFill>
                  <a:prstClr val="black"/>
                </a:solidFill>
              </a:rPr>
              <a:t>posities</a:t>
            </a:r>
            <a:r>
              <a:rPr lang="en-US" sz="1100" dirty="0">
                <a:solidFill>
                  <a:prstClr val="black"/>
                </a:solidFill>
              </a:rPr>
              <a:t>, </a:t>
            </a:r>
            <a:r>
              <a:rPr lang="en-US" sz="1100" dirty="0" err="1">
                <a:solidFill>
                  <a:prstClr val="black"/>
                </a:solidFill>
              </a:rPr>
              <a:t>en</a:t>
            </a:r>
            <a:r>
              <a:rPr lang="en-US" sz="1100" dirty="0">
                <a:solidFill>
                  <a:prstClr val="black"/>
                </a:solidFill>
              </a:rPr>
              <a:t> </a:t>
            </a:r>
            <a:r>
              <a:rPr lang="en-US" sz="1100" dirty="0" err="1">
                <a:solidFill>
                  <a:prstClr val="black"/>
                </a:solidFill>
              </a:rPr>
              <a:t>zijn</a:t>
            </a:r>
            <a:r>
              <a:rPr lang="en-US" sz="1100" dirty="0">
                <a:solidFill>
                  <a:prstClr val="black"/>
                </a:solidFill>
              </a:rPr>
              <a:t> </a:t>
            </a:r>
            <a:r>
              <a:rPr lang="en-US" sz="1100" dirty="0" err="1">
                <a:solidFill>
                  <a:prstClr val="black"/>
                </a:solidFill>
              </a:rPr>
              <a:t>noodzakelijk</a:t>
            </a:r>
            <a:r>
              <a:rPr lang="en-US" sz="1100" dirty="0">
                <a:solidFill>
                  <a:prstClr val="black"/>
                </a:solidFill>
              </a:rPr>
              <a:t> voor </a:t>
            </a:r>
            <a:r>
              <a:rPr lang="en-US" sz="1100" dirty="0" err="1">
                <a:solidFill>
                  <a:prstClr val="black"/>
                </a:solidFill>
              </a:rPr>
              <a:t>gezamenlijke</a:t>
            </a:r>
            <a:r>
              <a:rPr lang="en-US" sz="1100" dirty="0">
                <a:solidFill>
                  <a:prstClr val="black"/>
                </a:solidFill>
              </a:rPr>
              <a:t> </a:t>
            </a:r>
            <a:r>
              <a:rPr lang="en-US" sz="1100" dirty="0" err="1">
                <a:solidFill>
                  <a:prstClr val="black"/>
                </a:solidFill>
              </a:rPr>
              <a:t>besluitvorming</a:t>
            </a:r>
            <a:r>
              <a:rPr lang="en-US" sz="1100" dirty="0">
                <a:solidFill>
                  <a:prstClr val="black"/>
                </a:solidFill>
              </a:rPr>
              <a:t>. </a:t>
            </a:r>
            <a:r>
              <a:rPr lang="en-US" sz="1100" dirty="0" err="1">
                <a:solidFill>
                  <a:prstClr val="black"/>
                </a:solidFill>
              </a:rPr>
              <a:t>Stappen</a:t>
            </a:r>
            <a:r>
              <a:rPr lang="en-US" sz="1100" dirty="0">
                <a:solidFill>
                  <a:prstClr val="black"/>
                </a:solidFill>
              </a:rPr>
              <a:t> 2, 3 </a:t>
            </a:r>
            <a:r>
              <a:rPr lang="en-US" sz="1100" dirty="0" err="1">
                <a:solidFill>
                  <a:prstClr val="black"/>
                </a:solidFill>
              </a:rPr>
              <a:t>en</a:t>
            </a:r>
            <a:r>
              <a:rPr lang="en-US" sz="1100" dirty="0">
                <a:solidFill>
                  <a:prstClr val="black"/>
                </a:solidFill>
              </a:rPr>
              <a:t> 4 </a:t>
            </a:r>
            <a:r>
              <a:rPr lang="en-US" sz="1100" dirty="0" err="1">
                <a:solidFill>
                  <a:prstClr val="black"/>
                </a:solidFill>
              </a:rPr>
              <a:t>kunnen</a:t>
            </a:r>
            <a:r>
              <a:rPr lang="en-US" sz="1100" dirty="0">
                <a:solidFill>
                  <a:prstClr val="black"/>
                </a:solidFill>
              </a:rPr>
              <a:t> </a:t>
            </a:r>
            <a:r>
              <a:rPr lang="en-US" sz="1100" dirty="0" err="1">
                <a:solidFill>
                  <a:prstClr val="black"/>
                </a:solidFill>
              </a:rPr>
              <a:t>afwisselend</a:t>
            </a:r>
            <a:r>
              <a:rPr lang="en-US" sz="1100" dirty="0">
                <a:solidFill>
                  <a:prstClr val="black"/>
                </a:solidFill>
              </a:rPr>
              <a:t> </a:t>
            </a:r>
            <a:r>
              <a:rPr lang="en-US" sz="1100" dirty="0" err="1">
                <a:solidFill>
                  <a:prstClr val="black"/>
                </a:solidFill>
              </a:rPr>
              <a:t>en</a:t>
            </a:r>
            <a:r>
              <a:rPr lang="en-US" sz="1100" dirty="0">
                <a:solidFill>
                  <a:prstClr val="black"/>
                </a:solidFill>
              </a:rPr>
              <a:t> zo </a:t>
            </a:r>
            <a:r>
              <a:rPr lang="en-US" sz="1100" dirty="0" err="1">
                <a:solidFill>
                  <a:prstClr val="black"/>
                </a:solidFill>
              </a:rPr>
              <a:t>vaak</a:t>
            </a:r>
            <a:r>
              <a:rPr lang="en-US" sz="1100" dirty="0">
                <a:solidFill>
                  <a:prstClr val="black"/>
                </a:solidFill>
              </a:rPr>
              <a:t> </a:t>
            </a:r>
            <a:r>
              <a:rPr lang="en-US" sz="1100" dirty="0" err="1">
                <a:solidFill>
                  <a:prstClr val="black"/>
                </a:solidFill>
              </a:rPr>
              <a:t>als</a:t>
            </a:r>
            <a:r>
              <a:rPr lang="en-US" sz="1100" dirty="0">
                <a:solidFill>
                  <a:prstClr val="black"/>
                </a:solidFill>
              </a:rPr>
              <a:t> </a:t>
            </a:r>
            <a:r>
              <a:rPr lang="en-US" sz="1100" dirty="0" err="1">
                <a:solidFill>
                  <a:prstClr val="black"/>
                </a:solidFill>
              </a:rPr>
              <a:t>nodig</a:t>
            </a:r>
            <a:r>
              <a:rPr lang="en-US" sz="1100" dirty="0">
                <a:solidFill>
                  <a:prstClr val="black"/>
                </a:solidFill>
              </a:rPr>
              <a:t> </a:t>
            </a:r>
            <a:r>
              <a:rPr lang="en-US" sz="1100" dirty="0" err="1">
                <a:solidFill>
                  <a:prstClr val="black"/>
                </a:solidFill>
              </a:rPr>
              <a:t>plaatsvinden</a:t>
            </a:r>
            <a:r>
              <a:rPr lang="en-US" sz="1100" dirty="0">
                <a:solidFill>
                  <a:prstClr val="black"/>
                </a:solidFill>
              </a:rPr>
              <a:t>. Het is </a:t>
            </a:r>
            <a:r>
              <a:rPr lang="en-US" sz="1100" dirty="0" err="1">
                <a:solidFill>
                  <a:prstClr val="black"/>
                </a:solidFill>
              </a:rPr>
              <a:t>aan</a:t>
            </a:r>
            <a:r>
              <a:rPr lang="en-US" sz="1100" dirty="0">
                <a:solidFill>
                  <a:prstClr val="black"/>
                </a:solidFill>
              </a:rPr>
              <a:t> </a:t>
            </a:r>
            <a:r>
              <a:rPr lang="en-US" sz="1100" dirty="0" err="1">
                <a:solidFill>
                  <a:prstClr val="black"/>
                </a:solidFill>
              </a:rPr>
              <a:t>jou</a:t>
            </a:r>
            <a:r>
              <a:rPr lang="en-US" sz="1100" dirty="0">
                <a:solidFill>
                  <a:prstClr val="black"/>
                </a:solidFill>
              </a:rPr>
              <a:t> </a:t>
            </a:r>
            <a:r>
              <a:rPr lang="en-US" sz="1100" dirty="0" err="1">
                <a:solidFill>
                  <a:prstClr val="black"/>
                </a:solidFill>
              </a:rPr>
              <a:t>als</a:t>
            </a:r>
            <a:r>
              <a:rPr lang="en-US" sz="1100" dirty="0">
                <a:solidFill>
                  <a:prstClr val="black"/>
                </a:solidFill>
              </a:rPr>
              <a:t> Facilitator of Change om </a:t>
            </a:r>
            <a:r>
              <a:rPr lang="en-US" sz="1100" dirty="0" err="1">
                <a:solidFill>
                  <a:prstClr val="black"/>
                </a:solidFill>
              </a:rPr>
              <a:t>te</a:t>
            </a:r>
            <a:r>
              <a:rPr lang="en-US" sz="1100" dirty="0">
                <a:solidFill>
                  <a:prstClr val="black"/>
                </a:solidFill>
              </a:rPr>
              <a:t> </a:t>
            </a:r>
            <a:r>
              <a:rPr lang="en-US" sz="1100" dirty="0" err="1">
                <a:solidFill>
                  <a:prstClr val="black"/>
                </a:solidFill>
              </a:rPr>
              <a:t>kijken</a:t>
            </a:r>
            <a:r>
              <a:rPr lang="en-US" sz="1100" dirty="0">
                <a:solidFill>
                  <a:prstClr val="black"/>
                </a:solidFill>
              </a:rPr>
              <a:t> wat op </a:t>
            </a:r>
            <a:r>
              <a:rPr lang="en-US" sz="1100" dirty="0" err="1">
                <a:solidFill>
                  <a:prstClr val="black"/>
                </a:solidFill>
              </a:rPr>
              <a:t>welk</a:t>
            </a:r>
            <a:r>
              <a:rPr lang="en-US" sz="1100" dirty="0">
                <a:solidFill>
                  <a:prstClr val="black"/>
                </a:solidFill>
              </a:rPr>
              <a:t> moment </a:t>
            </a:r>
            <a:r>
              <a:rPr lang="en-US" sz="1100" dirty="0" err="1">
                <a:solidFill>
                  <a:prstClr val="black"/>
                </a:solidFill>
              </a:rPr>
              <a:t>nodig</a:t>
            </a:r>
            <a:r>
              <a:rPr lang="en-US" sz="1100" dirty="0">
                <a:solidFill>
                  <a:prstClr val="black"/>
                </a:solidFill>
              </a:rPr>
              <a:t> is.</a:t>
            </a:r>
          </a:p>
          <a:p>
            <a:pPr marL="0" indent="0">
              <a:lnSpc>
                <a:spcPct val="100000"/>
              </a:lnSpc>
              <a:spcBef>
                <a:spcPts val="600"/>
              </a:spcBef>
              <a:buNone/>
            </a:pPr>
            <a:endParaRPr lang="en-US" sz="1100" dirty="0"/>
          </a:p>
          <a:p>
            <a:pPr marL="0" indent="0">
              <a:lnSpc>
                <a:spcPct val="100000"/>
              </a:lnSpc>
              <a:spcBef>
                <a:spcPts val="600"/>
              </a:spcBef>
              <a:buNone/>
            </a:pPr>
            <a:endParaRPr lang="nl-NL" sz="1100" dirty="0"/>
          </a:p>
        </p:txBody>
      </p:sp>
      <p:sp>
        <p:nvSpPr>
          <p:cNvPr id="7" name="Rectangle 6">
            <a:extLst>
              <a:ext uri="{FF2B5EF4-FFF2-40B4-BE49-F238E27FC236}">
                <a16:creationId xmlns:a16="http://schemas.microsoft.com/office/drawing/2014/main" id="{16C7978F-0E20-4719-88EB-42183A637800}"/>
              </a:ext>
            </a:extLst>
          </p:cNvPr>
          <p:cNvSpPr/>
          <p:nvPr/>
        </p:nvSpPr>
        <p:spPr>
          <a:xfrm>
            <a:off x="11107043" y="155122"/>
            <a:ext cx="932556" cy="568298"/>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Aanwijzingen wat betreft aanpak</a:t>
            </a:r>
          </a:p>
        </p:txBody>
      </p:sp>
    </p:spTree>
    <p:extLst>
      <p:ext uri="{BB962C8B-B14F-4D97-AF65-F5344CB8AC3E}">
        <p14:creationId xmlns:p14="http://schemas.microsoft.com/office/powerpoint/2010/main" val="238986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4EBD06-2500-42BE-A9AA-5F31F752941E}"/>
              </a:ext>
            </a:extLst>
          </p:cNvPr>
          <p:cNvSpPr/>
          <p:nvPr/>
        </p:nvSpPr>
        <p:spPr>
          <a:xfrm>
            <a:off x="239681" y="1087381"/>
            <a:ext cx="11634843" cy="430887"/>
          </a:xfrm>
          <a:prstGeom prst="rect">
            <a:avLst/>
          </a:prstGeom>
        </p:spPr>
        <p:txBody>
          <a:bodyPr wrap="square">
            <a:spAutoFit/>
          </a:bodyPr>
          <a:lstStyle/>
          <a:p>
            <a:pPr marL="0" marR="0" lvl="0" indent="0" algn="l" defTabSz="914400" rtl="0" eaLnBrk="1" fontAlgn="t" latinLnBrk="0" hangingPunct="1">
              <a:lnSpc>
                <a:spcPct val="100000"/>
              </a:lnSpc>
              <a:spcBef>
                <a:spcPts val="600"/>
              </a:spcBef>
              <a:spcAft>
                <a:spcPts val="0"/>
              </a:spcAft>
              <a:buClrTx/>
              <a:buSzTx/>
              <a:buFontTx/>
              <a:buNone/>
              <a:tabLst/>
              <a:defRPr/>
            </a:pP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Maak, voor een eerste verkenning van de situatie, een lijst met (een inschatting van) voor de hand liggende betrokkenen, wat hun rol is in het vraagstuk en/of wat zij daarvoor wensen. Je kunt ook een eerste schets van een </a:t>
            </a:r>
            <a:r>
              <a:rPr kumimoji="0" lang="nl-NL"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rich</a:t>
            </a: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picture maken op basis van wat je al weet over het vraagstuk. Tijdens het gesprek kun je eventueel vragen wie zij nog meer relevant achten om mee te spreken.</a:t>
            </a:r>
            <a:endParaRPr kumimoji="0" lang="en-US"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1A212DC7-17E0-4DC7-8D4B-A0670278D688}"/>
              </a:ext>
            </a:extLst>
          </p:cNvPr>
          <p:cNvSpPr>
            <a:spLocks noGrp="1"/>
          </p:cNvSpPr>
          <p:nvPr>
            <p:ph type="title"/>
          </p:nvPr>
        </p:nvSpPr>
        <p:spPr>
          <a:xfrm>
            <a:off x="239681" y="0"/>
            <a:ext cx="10515600" cy="1325563"/>
          </a:xfrm>
        </p:spPr>
        <p:txBody>
          <a:bodyPr>
            <a:normAutofit/>
          </a:bodyPr>
          <a:lstStyle/>
          <a:p>
            <a:r>
              <a:rPr lang="en-US" sz="3600" dirty="0" err="1"/>
              <a:t>Gespreksonderwerpen</a:t>
            </a:r>
            <a:endParaRPr lang="nl-NL" sz="3600" b="1" dirty="0"/>
          </a:p>
        </p:txBody>
      </p:sp>
      <p:sp>
        <p:nvSpPr>
          <p:cNvPr id="4" name="Rectangle 3">
            <a:extLst>
              <a:ext uri="{FF2B5EF4-FFF2-40B4-BE49-F238E27FC236}">
                <a16:creationId xmlns:a16="http://schemas.microsoft.com/office/drawing/2014/main" id="{AF404521-F405-4F33-B3FF-45425CBE9F93}"/>
              </a:ext>
            </a:extLst>
          </p:cNvPr>
          <p:cNvSpPr/>
          <p:nvPr/>
        </p:nvSpPr>
        <p:spPr>
          <a:xfrm>
            <a:off x="11107043" y="155122"/>
            <a:ext cx="932556" cy="568298"/>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Aanwijzingen wat betreft aanpak</a:t>
            </a:r>
          </a:p>
        </p:txBody>
      </p:sp>
      <p:pic>
        <p:nvPicPr>
          <p:cNvPr id="7" name="Picture 2" descr="Bestand:Vragen voor duurzame en wenselijke verandering.png">
            <a:extLst>
              <a:ext uri="{FF2B5EF4-FFF2-40B4-BE49-F238E27FC236}">
                <a16:creationId xmlns:a16="http://schemas.microsoft.com/office/drawing/2014/main" id="{FD8FBEEB-33CB-4C69-A46E-B91F286151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24" t="9550" r="4581"/>
          <a:stretch/>
        </p:blipFill>
        <p:spPr bwMode="auto">
          <a:xfrm>
            <a:off x="317476" y="1641027"/>
            <a:ext cx="5163597" cy="39989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ww.projectenportfolio.nl/images/thumb/3/34/Vragen_PQR.png/720px-Vragen_PQR.png">
            <a:extLst>
              <a:ext uri="{FF2B5EF4-FFF2-40B4-BE49-F238E27FC236}">
                <a16:creationId xmlns:a16="http://schemas.microsoft.com/office/drawing/2014/main" id="{74EC227F-C77F-44F2-8142-8889DAB0B7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661"/>
          <a:stretch/>
        </p:blipFill>
        <p:spPr bwMode="auto">
          <a:xfrm>
            <a:off x="5738295" y="2971797"/>
            <a:ext cx="6273740" cy="26939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B18B7F-4938-4A8C-A524-ED679A8AA52F}"/>
              </a:ext>
            </a:extLst>
          </p:cNvPr>
          <p:cNvSpPr txBox="1"/>
          <p:nvPr/>
        </p:nvSpPr>
        <p:spPr>
          <a:xfrm>
            <a:off x="6373907" y="2594938"/>
            <a:ext cx="49754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Vraag naar het </a:t>
            </a:r>
            <a:r>
              <a:rPr kumimoji="0" lang="nl-NL" sz="1800" b="1" i="0" u="none" strike="noStrike" kern="1200" cap="none" spc="0" normalizeH="0" baseline="0" noProof="0" dirty="0">
                <a:ln>
                  <a:noFill/>
                </a:ln>
                <a:solidFill>
                  <a:srgbClr val="00B0F0"/>
                </a:solidFill>
                <a:effectLst/>
                <a:uLnTx/>
                <a:uFillTx/>
                <a:latin typeface="Calibri" panose="020F0502020204030204"/>
                <a:ea typeface="+mn-ea"/>
                <a:cs typeface="+mn-cs"/>
              </a:rPr>
              <a:t>Wat</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1" i="0" u="none" strike="noStrike" kern="1200" cap="none" spc="0" normalizeH="0" baseline="0" noProof="0" dirty="0">
                <a:ln>
                  <a:noFill/>
                </a:ln>
                <a:solidFill>
                  <a:srgbClr val="7030A0"/>
                </a:solidFill>
                <a:effectLst/>
                <a:uLnTx/>
                <a:uFillTx/>
                <a:latin typeface="Calibri" panose="020F0502020204030204"/>
                <a:ea typeface="+mn-ea"/>
                <a:cs typeface="+mn-cs"/>
              </a:rPr>
              <a:t>Waarom</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1" i="0" u="none" strike="noStrike" kern="1200" cap="none" spc="0" normalizeH="0" baseline="0" noProof="0" dirty="0">
                <a:ln>
                  <a:noFill/>
                </a:ln>
                <a:solidFill>
                  <a:srgbClr val="00B050"/>
                </a:solidFill>
                <a:effectLst/>
                <a:uLnTx/>
                <a:uFillTx/>
                <a:latin typeface="Calibri" panose="020F0502020204030204"/>
                <a:ea typeface="+mn-ea"/>
                <a:cs typeface="+mn-cs"/>
              </a:rPr>
              <a:t>Hoe</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en </a:t>
            </a:r>
            <a:r>
              <a:rPr kumimoji="0" lang="nl-NL" sz="1800" b="1" i="0" u="none" strike="noStrike" kern="1200" cap="none" spc="0" normalizeH="0" baseline="0" noProof="0" dirty="0">
                <a:ln>
                  <a:noFill/>
                </a:ln>
                <a:solidFill>
                  <a:srgbClr val="ED7D31"/>
                </a:solidFill>
                <a:effectLst/>
                <a:uLnTx/>
                <a:uFillTx/>
                <a:latin typeface="Calibri" panose="020F0502020204030204"/>
                <a:ea typeface="+mn-ea"/>
                <a:cs typeface="+mn-cs"/>
              </a:rPr>
              <a:t>Condities</a:t>
            </a:r>
          </a:p>
        </p:txBody>
      </p:sp>
      <p:sp>
        <p:nvSpPr>
          <p:cNvPr id="11" name="Rectangle 10">
            <a:extLst>
              <a:ext uri="{FF2B5EF4-FFF2-40B4-BE49-F238E27FC236}">
                <a16:creationId xmlns:a16="http://schemas.microsoft.com/office/drawing/2014/main" id="{AB56E277-CA25-4C5F-A1FE-8E51E7FDB4EF}"/>
              </a:ext>
            </a:extLst>
          </p:cNvPr>
          <p:cNvSpPr/>
          <p:nvPr/>
        </p:nvSpPr>
        <p:spPr>
          <a:xfrm>
            <a:off x="239681" y="5795639"/>
            <a:ext cx="11634843" cy="600164"/>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Voor meer gespreksonderwerpen en voorbeeldvragen, zie ook de </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5" tooltip="Topiclist verkenning wereldbeelden.pdf"/>
              </a:rPr>
              <a:t>topic list met vragen voor het helder krijgen van wereldbeelden</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 Tip: voor het uitwerken van de gesprekken kun je ook een </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6" tooltip="Format verkenning wereldbeelden.pdf"/>
              </a:rPr>
              <a:t>leeg schema met gespreksonderwerpen</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 gebruiken. Op die structureer je vanaf het begin datgene wat er in de gesprekken is besproken. Daarmee leg je een goede basis voor verdere analyse van de gesprekken met betrokkenen.</a:t>
            </a:r>
            <a:endParaRPr kumimoji="0" lang="en-US"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40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7F15-841E-4E00-B3BC-D204FCDF2A44}"/>
              </a:ext>
            </a:extLst>
          </p:cNvPr>
          <p:cNvSpPr>
            <a:spLocks noGrp="1"/>
          </p:cNvSpPr>
          <p:nvPr>
            <p:ph type="title"/>
          </p:nvPr>
        </p:nvSpPr>
        <p:spPr>
          <a:solidFill>
            <a:schemeClr val="accent5">
              <a:lumMod val="40000"/>
              <a:lumOff val="60000"/>
            </a:schemeClr>
          </a:solidFill>
        </p:spPr>
        <p:txBody>
          <a:bodyPr/>
          <a:lstStyle/>
          <a:p>
            <a:r>
              <a:rPr lang="en-US" b="1" dirty="0" err="1"/>
              <a:t>Aannames</a:t>
            </a:r>
            <a:r>
              <a:rPr lang="en-US" b="1" dirty="0"/>
              <a:t> </a:t>
            </a:r>
            <a:r>
              <a:rPr lang="en-US" b="1" dirty="0" err="1"/>
              <a:t>en</a:t>
            </a:r>
            <a:r>
              <a:rPr lang="en-US" b="1" dirty="0"/>
              <a:t> </a:t>
            </a:r>
            <a:r>
              <a:rPr lang="en-US" b="1" dirty="0" err="1"/>
              <a:t>blinde</a:t>
            </a:r>
            <a:r>
              <a:rPr lang="en-US" b="1" dirty="0"/>
              <a:t> </a:t>
            </a:r>
            <a:r>
              <a:rPr lang="en-US" b="1" dirty="0" err="1"/>
              <a:t>vlekken</a:t>
            </a:r>
            <a:endParaRPr lang="nl-NL" b="1" dirty="0">
              <a:highlight>
                <a:srgbClr val="CCFFCC"/>
              </a:highlight>
            </a:endParaRPr>
          </a:p>
        </p:txBody>
      </p:sp>
      <p:sp>
        <p:nvSpPr>
          <p:cNvPr id="3" name="Content Placeholder 2">
            <a:extLst>
              <a:ext uri="{FF2B5EF4-FFF2-40B4-BE49-F238E27FC236}">
                <a16:creationId xmlns:a16="http://schemas.microsoft.com/office/drawing/2014/main" id="{A75F411C-3D48-4042-BB39-3385F13F6D33}"/>
              </a:ext>
            </a:extLst>
          </p:cNvPr>
          <p:cNvSpPr>
            <a:spLocks noGrp="1"/>
          </p:cNvSpPr>
          <p:nvPr>
            <p:ph idx="1"/>
          </p:nvPr>
        </p:nvSpPr>
        <p:spPr/>
        <p:txBody>
          <a:bodyPr numCol="2" spcCol="360000">
            <a:normAutofit/>
          </a:bodyPr>
          <a:lstStyle/>
          <a:p>
            <a:pPr marL="0" indent="0">
              <a:lnSpc>
                <a:spcPct val="120000"/>
              </a:lnSpc>
              <a:buNone/>
            </a:pPr>
            <a:r>
              <a:rPr lang="en-US" sz="1100" b="1" dirty="0" err="1"/>
              <a:t>Aannames</a:t>
            </a:r>
            <a:r>
              <a:rPr lang="en-US" sz="1100" b="1" dirty="0"/>
              <a:t> </a:t>
            </a:r>
          </a:p>
          <a:p>
            <a:pPr>
              <a:lnSpc>
                <a:spcPct val="120000"/>
              </a:lnSpc>
            </a:pPr>
            <a:r>
              <a:rPr lang="en-US" sz="1100" dirty="0" err="1"/>
              <a:t>Gesprekken</a:t>
            </a:r>
            <a:r>
              <a:rPr lang="en-US" sz="1100" dirty="0"/>
              <a:t> </a:t>
            </a:r>
            <a:r>
              <a:rPr lang="en-US" sz="1100" dirty="0" err="1"/>
              <a:t>staan</a:t>
            </a:r>
            <a:r>
              <a:rPr lang="en-US" sz="1100" dirty="0"/>
              <a:t> </a:t>
            </a:r>
            <a:r>
              <a:rPr lang="en-US" sz="1100" dirty="0" err="1"/>
              <a:t>vaak</a:t>
            </a:r>
            <a:r>
              <a:rPr lang="en-US" sz="1100" dirty="0"/>
              <a:t> </a:t>
            </a:r>
            <a:r>
              <a:rPr lang="en-US" sz="1100" dirty="0" err="1"/>
              <a:t>bol</a:t>
            </a:r>
            <a:r>
              <a:rPr lang="en-US" sz="1100" dirty="0"/>
              <a:t> van </a:t>
            </a:r>
            <a:r>
              <a:rPr lang="en-US" sz="1100" dirty="0" err="1"/>
              <a:t>aannames</a:t>
            </a:r>
            <a:r>
              <a:rPr lang="en-US" sz="1100" dirty="0"/>
              <a:t>. </a:t>
            </a:r>
            <a:r>
              <a:rPr lang="en-US" sz="1100" dirty="0" err="1"/>
              <a:t>Dit</a:t>
            </a:r>
            <a:r>
              <a:rPr lang="en-US" sz="1100" dirty="0"/>
              <a:t> </a:t>
            </a:r>
            <a:r>
              <a:rPr lang="en-US" sz="1100" dirty="0" err="1"/>
              <a:t>kunnen</a:t>
            </a:r>
            <a:r>
              <a:rPr lang="en-US" sz="1100" dirty="0"/>
              <a:t> </a:t>
            </a:r>
            <a:r>
              <a:rPr lang="en-US" sz="1100" dirty="0" err="1"/>
              <a:t>bijvoorbeeld</a:t>
            </a:r>
            <a:r>
              <a:rPr lang="en-US" sz="1100" dirty="0"/>
              <a:t> </a:t>
            </a:r>
            <a:r>
              <a:rPr lang="en-US" sz="1100" dirty="0" err="1"/>
              <a:t>aannames</a:t>
            </a:r>
            <a:r>
              <a:rPr lang="en-US" sz="1100" dirty="0"/>
              <a:t> </a:t>
            </a:r>
            <a:r>
              <a:rPr lang="en-US" sz="1100" dirty="0" err="1"/>
              <a:t>zijn</a:t>
            </a:r>
            <a:r>
              <a:rPr lang="en-US" sz="1100" dirty="0"/>
              <a:t> over wat </a:t>
            </a:r>
            <a:r>
              <a:rPr lang="en-US" sz="1100" dirty="0" err="1"/>
              <a:t>iemand</a:t>
            </a:r>
            <a:r>
              <a:rPr lang="en-US" sz="1100" dirty="0"/>
              <a:t> </a:t>
            </a:r>
            <a:r>
              <a:rPr lang="en-US" sz="1100" dirty="0" err="1"/>
              <a:t>anders</a:t>
            </a:r>
            <a:r>
              <a:rPr lang="en-US" sz="1100" dirty="0"/>
              <a:t> </a:t>
            </a:r>
            <a:r>
              <a:rPr lang="en-US" sz="1100" dirty="0" err="1"/>
              <a:t>denkt</a:t>
            </a:r>
            <a:r>
              <a:rPr lang="en-US" sz="1100" dirty="0"/>
              <a:t> of </a:t>
            </a:r>
            <a:r>
              <a:rPr lang="en-US" sz="1100" dirty="0" err="1"/>
              <a:t>vindt</a:t>
            </a:r>
            <a:r>
              <a:rPr lang="en-US" sz="1100" dirty="0"/>
              <a:t>. </a:t>
            </a:r>
            <a:r>
              <a:rPr lang="en-US" sz="1100" dirty="0" err="1"/>
              <a:t>Dat</a:t>
            </a:r>
            <a:r>
              <a:rPr lang="en-US" sz="1100" dirty="0"/>
              <a:t> </a:t>
            </a:r>
            <a:r>
              <a:rPr lang="en-US" sz="1100" dirty="0" err="1"/>
              <a:t>kan</a:t>
            </a:r>
            <a:r>
              <a:rPr lang="en-US" sz="1100" dirty="0"/>
              <a:t> “</a:t>
            </a:r>
            <a:r>
              <a:rPr lang="en-US" sz="1100" dirty="0" err="1"/>
              <a:t>negatief</a:t>
            </a:r>
            <a:r>
              <a:rPr lang="en-US" sz="1100" dirty="0"/>
              <a:t>” van </a:t>
            </a:r>
            <a:r>
              <a:rPr lang="en-US" sz="1100" dirty="0" err="1"/>
              <a:t>aard</a:t>
            </a:r>
            <a:r>
              <a:rPr lang="en-US" sz="1100" dirty="0"/>
              <a:t> </a:t>
            </a:r>
            <a:r>
              <a:rPr lang="en-US" sz="1100" dirty="0" err="1"/>
              <a:t>zijn</a:t>
            </a:r>
            <a:r>
              <a:rPr lang="en-US" sz="1100" dirty="0"/>
              <a:t>: “</a:t>
            </a:r>
            <a:r>
              <a:rPr lang="en-US" sz="1100" dirty="0" err="1"/>
              <a:t>Dat</a:t>
            </a:r>
            <a:r>
              <a:rPr lang="en-US" sz="1100" dirty="0"/>
              <a:t> </a:t>
            </a:r>
            <a:r>
              <a:rPr lang="en-US" sz="1100" dirty="0" err="1"/>
              <a:t>zal</a:t>
            </a:r>
            <a:r>
              <a:rPr lang="en-US" sz="1100" dirty="0"/>
              <a:t> </a:t>
            </a:r>
            <a:r>
              <a:rPr lang="en-US" sz="1100" dirty="0" err="1"/>
              <a:t>hij</a:t>
            </a:r>
            <a:r>
              <a:rPr lang="en-US" sz="1100" dirty="0"/>
              <a:t> </a:t>
            </a:r>
            <a:r>
              <a:rPr lang="en-US" sz="1100" dirty="0" err="1"/>
              <a:t>wel</a:t>
            </a:r>
            <a:r>
              <a:rPr lang="en-US" sz="1100" dirty="0"/>
              <a:t> </a:t>
            </a:r>
            <a:r>
              <a:rPr lang="en-US" sz="1100" dirty="0" err="1"/>
              <a:t>niet</a:t>
            </a:r>
            <a:r>
              <a:rPr lang="en-US" sz="1100" dirty="0"/>
              <a:t> </a:t>
            </a:r>
            <a:r>
              <a:rPr lang="en-US" sz="1100" dirty="0" err="1"/>
              <a:t>willen</a:t>
            </a:r>
            <a:r>
              <a:rPr lang="en-US" sz="1100" dirty="0"/>
              <a:t> want </a:t>
            </a:r>
            <a:r>
              <a:rPr lang="en-US" sz="1100" dirty="0" err="1"/>
              <a:t>hij</a:t>
            </a:r>
            <a:r>
              <a:rPr lang="en-US" sz="1100" dirty="0"/>
              <a:t> </a:t>
            </a:r>
            <a:r>
              <a:rPr lang="en-US" sz="1100" dirty="0" err="1"/>
              <a:t>doet</a:t>
            </a:r>
            <a:r>
              <a:rPr lang="en-US" sz="1100" dirty="0"/>
              <a:t> </a:t>
            </a:r>
            <a:r>
              <a:rPr lang="en-US" sz="1100" dirty="0" err="1"/>
              <a:t>altijd</a:t>
            </a:r>
            <a:r>
              <a:rPr lang="en-US" sz="1100" dirty="0"/>
              <a:t> </a:t>
            </a:r>
            <a:r>
              <a:rPr lang="en-US" sz="1100" dirty="0" err="1"/>
              <a:t>moeilijk</a:t>
            </a:r>
            <a:r>
              <a:rPr lang="en-US" sz="1100" dirty="0"/>
              <a:t>” maar </a:t>
            </a:r>
            <a:r>
              <a:rPr lang="en-US" sz="1100" dirty="0" err="1"/>
              <a:t>ook</a:t>
            </a:r>
            <a:r>
              <a:rPr lang="en-US" sz="1100" dirty="0"/>
              <a:t> </a:t>
            </a:r>
            <a:r>
              <a:rPr lang="en-US" sz="1100" dirty="0" err="1"/>
              <a:t>positief</a:t>
            </a:r>
            <a:r>
              <a:rPr lang="en-US" sz="1100" dirty="0"/>
              <a:t>: “</a:t>
            </a:r>
            <a:r>
              <a:rPr lang="en-US" sz="1100" dirty="0" err="1"/>
              <a:t>natuurlijk</a:t>
            </a:r>
            <a:r>
              <a:rPr lang="en-US" sz="1100" dirty="0"/>
              <a:t> </a:t>
            </a:r>
            <a:r>
              <a:rPr lang="en-US" sz="1100" dirty="0" err="1"/>
              <a:t>wil</a:t>
            </a:r>
            <a:r>
              <a:rPr lang="en-US" sz="1100" dirty="0"/>
              <a:t> </a:t>
            </a:r>
            <a:r>
              <a:rPr lang="en-US" sz="1100" dirty="0" err="1"/>
              <a:t>hij</a:t>
            </a:r>
            <a:r>
              <a:rPr lang="en-US" sz="1100" dirty="0"/>
              <a:t> </a:t>
            </a:r>
            <a:r>
              <a:rPr lang="en-US" sz="1100" dirty="0" err="1"/>
              <a:t>hetzelfde</a:t>
            </a:r>
            <a:r>
              <a:rPr lang="en-US" sz="1100" dirty="0"/>
              <a:t> </a:t>
            </a:r>
            <a:r>
              <a:rPr lang="en-US" sz="1100" dirty="0" err="1"/>
              <a:t>als</a:t>
            </a:r>
            <a:r>
              <a:rPr lang="en-US" sz="1100" dirty="0"/>
              <a:t> </a:t>
            </a:r>
            <a:r>
              <a:rPr lang="en-US" sz="1100" dirty="0" err="1"/>
              <a:t>mij</a:t>
            </a:r>
            <a:r>
              <a:rPr lang="en-US" sz="1100" dirty="0"/>
              <a:t>, </a:t>
            </a:r>
            <a:r>
              <a:rPr lang="en-US" sz="1100" dirty="0" err="1"/>
              <a:t>hij</a:t>
            </a:r>
            <a:r>
              <a:rPr lang="en-US" sz="1100" dirty="0"/>
              <a:t> </a:t>
            </a:r>
            <a:r>
              <a:rPr lang="en-US" sz="1100" dirty="0" err="1"/>
              <a:t>vindt</a:t>
            </a:r>
            <a:r>
              <a:rPr lang="en-US" sz="1100" dirty="0"/>
              <a:t> xx </a:t>
            </a:r>
            <a:r>
              <a:rPr lang="en-US" sz="1100" dirty="0" err="1"/>
              <a:t>ook</a:t>
            </a:r>
            <a:r>
              <a:rPr lang="en-US" sz="1100" dirty="0"/>
              <a:t> </a:t>
            </a:r>
            <a:r>
              <a:rPr lang="en-US" sz="1100" dirty="0" err="1"/>
              <a:t>belangrijk</a:t>
            </a:r>
            <a:r>
              <a:rPr lang="en-US" sz="1100" dirty="0"/>
              <a:t>!”. </a:t>
            </a:r>
            <a:r>
              <a:rPr lang="en-US" sz="1100" dirty="0" err="1"/>
              <a:t>Zoals</a:t>
            </a:r>
            <a:r>
              <a:rPr lang="en-US" sz="1100" dirty="0"/>
              <a:t> </a:t>
            </a:r>
            <a:r>
              <a:rPr lang="en-US" sz="1100" dirty="0" err="1"/>
              <a:t>eerder</a:t>
            </a:r>
            <a:r>
              <a:rPr lang="en-US" sz="1100" dirty="0"/>
              <a:t> </a:t>
            </a:r>
            <a:r>
              <a:rPr lang="en-US" sz="1100" dirty="0" err="1"/>
              <a:t>gezegd</a:t>
            </a:r>
            <a:r>
              <a:rPr lang="en-US" sz="1100" dirty="0"/>
              <a:t> is het </a:t>
            </a:r>
            <a:r>
              <a:rPr lang="en-US" sz="1100" dirty="0" err="1"/>
              <a:t>belangrijk</a:t>
            </a:r>
            <a:r>
              <a:rPr lang="en-US" sz="1100" dirty="0"/>
              <a:t> </a:t>
            </a:r>
            <a:r>
              <a:rPr lang="en-US" sz="1100" dirty="0" err="1"/>
              <a:t>aannames</a:t>
            </a:r>
            <a:r>
              <a:rPr lang="en-US" sz="1100" dirty="0"/>
              <a:t> </a:t>
            </a:r>
            <a:r>
              <a:rPr lang="en-US" sz="1100" dirty="0" err="1"/>
              <a:t>te</a:t>
            </a:r>
            <a:r>
              <a:rPr lang="en-US" sz="1100" dirty="0"/>
              <a:t> </a:t>
            </a:r>
            <a:r>
              <a:rPr lang="en-US" sz="1100" dirty="0" err="1"/>
              <a:t>controleren</a:t>
            </a:r>
            <a:r>
              <a:rPr lang="en-US" sz="1100" dirty="0"/>
              <a:t> </a:t>
            </a:r>
            <a:r>
              <a:rPr lang="en-US" sz="1100" dirty="0" err="1"/>
              <a:t>omdat</a:t>
            </a:r>
            <a:r>
              <a:rPr lang="en-US" sz="1100" dirty="0"/>
              <a:t> ze van </a:t>
            </a:r>
            <a:r>
              <a:rPr lang="en-US" sz="1100" dirty="0" err="1"/>
              <a:t>grote</a:t>
            </a:r>
            <a:r>
              <a:rPr lang="en-US" sz="1100" dirty="0"/>
              <a:t> </a:t>
            </a:r>
            <a:r>
              <a:rPr lang="en-US" sz="1100" dirty="0" err="1"/>
              <a:t>invloed</a:t>
            </a:r>
            <a:r>
              <a:rPr lang="en-US" sz="1100" dirty="0"/>
              <a:t> </a:t>
            </a:r>
            <a:r>
              <a:rPr lang="en-US" sz="1100" dirty="0" err="1"/>
              <a:t>kunnen</a:t>
            </a:r>
            <a:r>
              <a:rPr lang="en-US" sz="1100" dirty="0"/>
              <a:t> </a:t>
            </a:r>
            <a:r>
              <a:rPr lang="en-US" sz="1100" dirty="0" err="1"/>
              <a:t>zijn</a:t>
            </a:r>
            <a:r>
              <a:rPr lang="en-US" sz="1100" dirty="0"/>
              <a:t>. </a:t>
            </a:r>
            <a:r>
              <a:rPr lang="en-US" sz="1100" dirty="0" err="1"/>
              <a:t>Dit</a:t>
            </a:r>
            <a:r>
              <a:rPr lang="en-US" sz="1100" dirty="0"/>
              <a:t> is </a:t>
            </a:r>
            <a:r>
              <a:rPr lang="en-US" sz="1100" dirty="0" err="1"/>
              <a:t>belangrijk</a:t>
            </a:r>
            <a:r>
              <a:rPr lang="en-US" sz="1100" dirty="0"/>
              <a:t> </a:t>
            </a:r>
            <a:r>
              <a:rPr lang="en-US" sz="1100" dirty="0" err="1"/>
              <a:t>wanneer</a:t>
            </a:r>
            <a:r>
              <a:rPr lang="en-US" sz="1100" dirty="0"/>
              <a:t> we </a:t>
            </a:r>
            <a:r>
              <a:rPr lang="en-US" sz="1100" dirty="0" err="1"/>
              <a:t>denken</a:t>
            </a:r>
            <a:r>
              <a:rPr lang="en-US" sz="1100" dirty="0"/>
              <a:t> </a:t>
            </a:r>
            <a:r>
              <a:rPr lang="en-US" sz="1100" dirty="0" err="1"/>
              <a:t>dat</a:t>
            </a:r>
            <a:r>
              <a:rPr lang="en-US" sz="1100" dirty="0"/>
              <a:t> we </a:t>
            </a:r>
            <a:r>
              <a:rPr lang="en-US" sz="1100" dirty="0" err="1"/>
              <a:t>niet</a:t>
            </a:r>
            <a:r>
              <a:rPr lang="en-US" sz="1100" dirty="0"/>
              <a:t> op </a:t>
            </a:r>
            <a:r>
              <a:rPr lang="en-US" sz="1100" dirty="0" err="1"/>
              <a:t>een</a:t>
            </a:r>
            <a:r>
              <a:rPr lang="en-US" sz="1100" dirty="0"/>
              <a:t> </a:t>
            </a:r>
            <a:r>
              <a:rPr lang="en-US" sz="1100" dirty="0" err="1"/>
              <a:t>lijn</a:t>
            </a:r>
            <a:r>
              <a:rPr lang="en-US" sz="1100" dirty="0"/>
              <a:t> </a:t>
            </a:r>
            <a:r>
              <a:rPr lang="en-US" sz="1100" dirty="0" err="1"/>
              <a:t>zitten</a:t>
            </a:r>
            <a:r>
              <a:rPr lang="en-US" sz="1100" dirty="0"/>
              <a:t>, maar </a:t>
            </a:r>
            <a:r>
              <a:rPr lang="en-US" sz="1100" dirty="0" err="1"/>
              <a:t>óók</a:t>
            </a:r>
            <a:r>
              <a:rPr lang="en-US" sz="1100" dirty="0"/>
              <a:t> </a:t>
            </a:r>
            <a:r>
              <a:rPr lang="en-US" sz="1100" dirty="0" err="1"/>
              <a:t>wanneer</a:t>
            </a:r>
            <a:r>
              <a:rPr lang="en-US" sz="1100" dirty="0"/>
              <a:t> we </a:t>
            </a:r>
            <a:r>
              <a:rPr lang="en-US" sz="1100" dirty="0" err="1"/>
              <a:t>wél</a:t>
            </a:r>
            <a:r>
              <a:rPr lang="en-US" sz="1100" dirty="0"/>
              <a:t> op </a:t>
            </a:r>
            <a:r>
              <a:rPr lang="en-US" sz="1100" dirty="0" err="1"/>
              <a:t>een</a:t>
            </a:r>
            <a:r>
              <a:rPr lang="en-US" sz="1100" dirty="0"/>
              <a:t> </a:t>
            </a:r>
            <a:r>
              <a:rPr lang="en-US" sz="1100" dirty="0" err="1"/>
              <a:t>lijn</a:t>
            </a:r>
            <a:r>
              <a:rPr lang="en-US" sz="1100" dirty="0"/>
              <a:t> </a:t>
            </a:r>
            <a:r>
              <a:rPr lang="en-US" sz="1100" dirty="0" err="1"/>
              <a:t>lijken</a:t>
            </a:r>
            <a:r>
              <a:rPr lang="en-US" sz="1100" dirty="0"/>
              <a:t> </a:t>
            </a:r>
            <a:r>
              <a:rPr lang="en-US" sz="1100" dirty="0" err="1"/>
              <a:t>te</a:t>
            </a:r>
            <a:r>
              <a:rPr lang="en-US" sz="1100" dirty="0"/>
              <a:t> </a:t>
            </a:r>
            <a:r>
              <a:rPr lang="en-US" sz="1100" dirty="0" err="1"/>
              <a:t>zitten</a:t>
            </a:r>
            <a:r>
              <a:rPr lang="en-US" sz="1100" dirty="0"/>
              <a:t>. </a:t>
            </a:r>
          </a:p>
          <a:p>
            <a:pPr>
              <a:lnSpc>
                <a:spcPct val="120000"/>
              </a:lnSpc>
            </a:pPr>
            <a:r>
              <a:rPr lang="en-US" sz="1100" dirty="0"/>
              <a:t>We </a:t>
            </a:r>
            <a:r>
              <a:rPr lang="en-US" sz="1100" dirty="0" err="1"/>
              <a:t>denken</a:t>
            </a:r>
            <a:r>
              <a:rPr lang="en-US" sz="1100" dirty="0"/>
              <a:t> </a:t>
            </a:r>
            <a:r>
              <a:rPr lang="en-US" sz="1100" dirty="0" err="1"/>
              <a:t>dat</a:t>
            </a:r>
            <a:r>
              <a:rPr lang="en-US" sz="1100" dirty="0"/>
              <a:t> we het over </a:t>
            </a:r>
            <a:r>
              <a:rPr lang="en-US" sz="1100" dirty="0" err="1"/>
              <a:t>hetzelfde</a:t>
            </a:r>
            <a:r>
              <a:rPr lang="en-US" sz="1100" dirty="0"/>
              <a:t> </a:t>
            </a:r>
            <a:r>
              <a:rPr lang="en-US" sz="1100" dirty="0" err="1"/>
              <a:t>hebben</a:t>
            </a:r>
            <a:r>
              <a:rPr lang="en-US" sz="1100" dirty="0"/>
              <a:t>. We </a:t>
            </a:r>
            <a:r>
              <a:rPr lang="en-US" sz="1100" dirty="0" err="1"/>
              <a:t>denken</a:t>
            </a:r>
            <a:r>
              <a:rPr lang="en-US" sz="1100" dirty="0"/>
              <a:t> </a:t>
            </a:r>
            <a:r>
              <a:rPr lang="en-US" sz="1100" dirty="0" err="1"/>
              <a:t>dat</a:t>
            </a:r>
            <a:r>
              <a:rPr lang="en-US" sz="1100" dirty="0"/>
              <a:t> we </a:t>
            </a:r>
            <a:r>
              <a:rPr lang="en-US" sz="1100" dirty="0" err="1"/>
              <a:t>hetzelfde</a:t>
            </a:r>
            <a:r>
              <a:rPr lang="en-US" sz="1100" dirty="0"/>
              <a:t> </a:t>
            </a:r>
            <a:r>
              <a:rPr lang="en-US" sz="1100" dirty="0" err="1"/>
              <a:t>willen</a:t>
            </a:r>
            <a:r>
              <a:rPr lang="en-US" sz="1100" dirty="0"/>
              <a:t>. Maar </a:t>
            </a:r>
            <a:r>
              <a:rPr lang="en-US" sz="1100" dirty="0" err="1"/>
              <a:t>als</a:t>
            </a:r>
            <a:r>
              <a:rPr lang="en-US" sz="1100" dirty="0"/>
              <a:t> we </a:t>
            </a:r>
            <a:r>
              <a:rPr lang="en-US" sz="1100" dirty="0" err="1"/>
              <a:t>dat</a:t>
            </a:r>
            <a:r>
              <a:rPr lang="en-US" sz="1100" dirty="0"/>
              <a:t> </a:t>
            </a:r>
            <a:r>
              <a:rPr lang="en-US" sz="1100" dirty="0" err="1"/>
              <a:t>niet</a:t>
            </a:r>
            <a:r>
              <a:rPr lang="en-US" sz="1100" dirty="0"/>
              <a:t> </a:t>
            </a:r>
            <a:r>
              <a:rPr lang="en-US" sz="1100" dirty="0" err="1"/>
              <a:t>expliciet</a:t>
            </a:r>
            <a:r>
              <a:rPr lang="en-US" sz="1100" dirty="0"/>
              <a:t> </a:t>
            </a:r>
            <a:r>
              <a:rPr lang="en-US" sz="1100" dirty="0" err="1"/>
              <a:t>maken</a:t>
            </a:r>
            <a:r>
              <a:rPr lang="en-US" sz="1100" dirty="0"/>
              <a:t>, </a:t>
            </a:r>
            <a:r>
              <a:rPr lang="en-US" sz="1100" dirty="0" err="1"/>
              <a:t>weten</a:t>
            </a:r>
            <a:r>
              <a:rPr lang="en-US" sz="1100" dirty="0"/>
              <a:t> we het nooit </a:t>
            </a:r>
            <a:r>
              <a:rPr lang="en-US" sz="1100" dirty="0" err="1"/>
              <a:t>zeker</a:t>
            </a:r>
            <a:r>
              <a:rPr lang="en-US" sz="1100" dirty="0"/>
              <a:t>. In </a:t>
            </a:r>
            <a:r>
              <a:rPr lang="en-US" sz="1100" dirty="0" err="1"/>
              <a:t>een</a:t>
            </a:r>
            <a:r>
              <a:rPr lang="en-US" sz="1100" dirty="0"/>
              <a:t> later stadium </a:t>
            </a:r>
            <a:r>
              <a:rPr lang="en-US" sz="1100" dirty="0" err="1"/>
              <a:t>kan</a:t>
            </a:r>
            <a:r>
              <a:rPr lang="en-US" sz="1100" dirty="0"/>
              <a:t> dan </a:t>
            </a:r>
            <a:r>
              <a:rPr lang="en-US" sz="1100" dirty="0" err="1"/>
              <a:t>blijken</a:t>
            </a:r>
            <a:r>
              <a:rPr lang="en-US" sz="1100" dirty="0"/>
              <a:t> </a:t>
            </a:r>
            <a:r>
              <a:rPr lang="en-US" sz="1100" dirty="0" err="1"/>
              <a:t>dat</a:t>
            </a:r>
            <a:r>
              <a:rPr lang="en-US" sz="1100" dirty="0"/>
              <a:t> </a:t>
            </a:r>
            <a:r>
              <a:rPr lang="en-US" sz="1100" dirty="0" err="1"/>
              <a:t>er</a:t>
            </a:r>
            <a:r>
              <a:rPr lang="en-US" sz="1100" dirty="0"/>
              <a:t> </a:t>
            </a:r>
            <a:r>
              <a:rPr lang="en-US" sz="1100" dirty="0" err="1"/>
              <a:t>toch</a:t>
            </a:r>
            <a:r>
              <a:rPr lang="en-US" sz="1100" dirty="0"/>
              <a:t> </a:t>
            </a:r>
            <a:r>
              <a:rPr lang="en-US" sz="1100" dirty="0" err="1"/>
              <a:t>anders</a:t>
            </a:r>
            <a:r>
              <a:rPr lang="en-US" sz="1100" dirty="0"/>
              <a:t> over </a:t>
            </a:r>
            <a:r>
              <a:rPr lang="en-US" sz="1100" dirty="0" err="1"/>
              <a:t>bepaalde</a:t>
            </a:r>
            <a:r>
              <a:rPr lang="en-US" sz="1100" dirty="0"/>
              <a:t> </a:t>
            </a:r>
            <a:r>
              <a:rPr lang="en-US" sz="1100" dirty="0" err="1"/>
              <a:t>zaken</a:t>
            </a:r>
            <a:r>
              <a:rPr lang="en-US" sz="1100" dirty="0"/>
              <a:t> </a:t>
            </a:r>
            <a:r>
              <a:rPr lang="en-US" sz="1100" dirty="0" err="1"/>
              <a:t>gedacht</a:t>
            </a:r>
            <a:r>
              <a:rPr lang="en-US" sz="1100" dirty="0"/>
              <a:t> </a:t>
            </a:r>
            <a:r>
              <a:rPr lang="en-US" sz="1100" dirty="0" err="1"/>
              <a:t>werd</a:t>
            </a:r>
            <a:r>
              <a:rPr lang="en-US" sz="1100" dirty="0"/>
              <a:t>. </a:t>
            </a:r>
          </a:p>
          <a:p>
            <a:pPr>
              <a:lnSpc>
                <a:spcPct val="120000"/>
              </a:lnSpc>
            </a:pPr>
            <a:r>
              <a:rPr lang="en-US" sz="1100" dirty="0" err="1"/>
              <a:t>Daarom</a:t>
            </a:r>
            <a:r>
              <a:rPr lang="en-US" sz="1100" dirty="0"/>
              <a:t> </a:t>
            </a:r>
            <a:r>
              <a:rPr lang="en-US" sz="1100" dirty="0" err="1"/>
              <a:t>wordt</a:t>
            </a:r>
            <a:r>
              <a:rPr lang="en-US" sz="1100" dirty="0"/>
              <a:t> in </a:t>
            </a:r>
            <a:r>
              <a:rPr lang="en-US" sz="1100" dirty="0" err="1"/>
              <a:t>deze</a:t>
            </a:r>
            <a:r>
              <a:rPr lang="en-US" sz="1100" dirty="0"/>
              <a:t> </a:t>
            </a:r>
            <a:r>
              <a:rPr lang="en-US" sz="1100" dirty="0" err="1"/>
              <a:t>gids</a:t>
            </a:r>
            <a:r>
              <a:rPr lang="en-US" sz="1100" dirty="0"/>
              <a:t> het </a:t>
            </a:r>
            <a:r>
              <a:rPr lang="en-US" sz="1100" dirty="0" err="1"/>
              <a:t>belang</a:t>
            </a:r>
            <a:r>
              <a:rPr lang="en-US" sz="1100" dirty="0"/>
              <a:t> </a:t>
            </a:r>
            <a:r>
              <a:rPr lang="en-US" sz="1100" dirty="0" err="1"/>
              <a:t>benadrukt</a:t>
            </a:r>
            <a:r>
              <a:rPr lang="en-US" sz="1100" dirty="0"/>
              <a:t> van het </a:t>
            </a:r>
            <a:r>
              <a:rPr lang="en-US" sz="1100" dirty="0" err="1"/>
              <a:t>expliciteren</a:t>
            </a:r>
            <a:r>
              <a:rPr lang="en-US" sz="1100" dirty="0"/>
              <a:t> van </a:t>
            </a:r>
            <a:r>
              <a:rPr lang="en-US" sz="1100" dirty="0" err="1"/>
              <a:t>wereldbeelden</a:t>
            </a:r>
            <a:r>
              <a:rPr lang="en-US" sz="1100" dirty="0"/>
              <a:t>, het </a:t>
            </a:r>
            <a:r>
              <a:rPr lang="en-US" sz="1100" dirty="0" err="1"/>
              <a:t>bespreken</a:t>
            </a:r>
            <a:r>
              <a:rPr lang="en-US" sz="1100" dirty="0"/>
              <a:t> van </a:t>
            </a:r>
            <a:r>
              <a:rPr lang="en-US" sz="1100" dirty="0" err="1"/>
              <a:t>dat</a:t>
            </a:r>
            <a:r>
              <a:rPr lang="en-US" sz="1100" dirty="0"/>
              <a:t> wat </a:t>
            </a:r>
            <a:r>
              <a:rPr lang="en-US" sz="1100" dirty="0" err="1"/>
              <a:t>vanzelfsprekend</a:t>
            </a:r>
            <a:r>
              <a:rPr lang="en-US" sz="1100" dirty="0"/>
              <a:t> of </a:t>
            </a:r>
            <a:r>
              <a:rPr lang="en-US" sz="1100" dirty="0" err="1"/>
              <a:t>misschien</a:t>
            </a:r>
            <a:r>
              <a:rPr lang="en-US" sz="1100" dirty="0"/>
              <a:t> </a:t>
            </a:r>
            <a:r>
              <a:rPr lang="en-US" sz="1100" dirty="0" err="1"/>
              <a:t>niet</a:t>
            </a:r>
            <a:r>
              <a:rPr lang="en-US" sz="1100" dirty="0"/>
              <a:t> </a:t>
            </a:r>
            <a:r>
              <a:rPr lang="en-US" sz="1100" dirty="0" err="1"/>
              <a:t>eens</a:t>
            </a:r>
            <a:r>
              <a:rPr lang="en-US" sz="1100" dirty="0"/>
              <a:t> van </a:t>
            </a:r>
            <a:r>
              <a:rPr lang="en-US" sz="1100" dirty="0" err="1"/>
              <a:t>belang</a:t>
            </a:r>
            <a:r>
              <a:rPr lang="en-US" sz="1100" dirty="0"/>
              <a:t> </a:t>
            </a:r>
            <a:r>
              <a:rPr lang="en-US" sz="1100" dirty="0" err="1"/>
              <a:t>lijkt</a:t>
            </a:r>
            <a:r>
              <a:rPr lang="en-US" sz="1100" dirty="0"/>
              <a:t> </a:t>
            </a:r>
            <a:r>
              <a:rPr lang="en-US" sz="1100" dirty="0" err="1"/>
              <a:t>en</a:t>
            </a:r>
            <a:r>
              <a:rPr lang="en-US" sz="1100" dirty="0"/>
              <a:t> het </a:t>
            </a:r>
            <a:r>
              <a:rPr lang="en-US" sz="1100" dirty="0" err="1"/>
              <a:t>uiteindelijk</a:t>
            </a:r>
            <a:r>
              <a:rPr lang="en-US" sz="1100" dirty="0"/>
              <a:t> </a:t>
            </a:r>
            <a:r>
              <a:rPr lang="en-US" sz="1100" dirty="0" err="1"/>
              <a:t>expliciet</a:t>
            </a:r>
            <a:r>
              <a:rPr lang="en-US" sz="1100" dirty="0"/>
              <a:t> </a:t>
            </a:r>
            <a:r>
              <a:rPr lang="en-US" sz="1100" dirty="0" err="1"/>
              <a:t>formuleren</a:t>
            </a:r>
            <a:r>
              <a:rPr lang="en-US" sz="1100" dirty="0"/>
              <a:t> van </a:t>
            </a:r>
            <a:r>
              <a:rPr lang="en-US" sz="1100" dirty="0" err="1"/>
              <a:t>een</a:t>
            </a:r>
            <a:r>
              <a:rPr lang="en-US" sz="1100" dirty="0"/>
              <a:t> </a:t>
            </a:r>
            <a:r>
              <a:rPr lang="en-US" sz="1100" dirty="0" err="1"/>
              <a:t>gezamenlijke</a:t>
            </a:r>
            <a:r>
              <a:rPr lang="en-US" sz="1100" dirty="0"/>
              <a:t> </a:t>
            </a:r>
            <a:r>
              <a:rPr lang="en-US" sz="1100" dirty="0" err="1"/>
              <a:t>doelstelling</a:t>
            </a:r>
            <a:r>
              <a:rPr lang="en-US" sz="1100" dirty="0"/>
              <a:t>. </a:t>
            </a:r>
          </a:p>
          <a:p>
            <a:pPr>
              <a:lnSpc>
                <a:spcPct val="120000"/>
              </a:lnSpc>
            </a:pPr>
            <a:endParaRPr lang="en-US" sz="1100" dirty="0"/>
          </a:p>
          <a:p>
            <a:pPr>
              <a:lnSpc>
                <a:spcPct val="120000"/>
              </a:lnSpc>
            </a:pPr>
            <a:endParaRPr lang="en-US" sz="1100" dirty="0"/>
          </a:p>
          <a:p>
            <a:pPr marL="0" indent="0">
              <a:lnSpc>
                <a:spcPct val="120000"/>
              </a:lnSpc>
              <a:buNone/>
            </a:pPr>
            <a:r>
              <a:rPr lang="en-US" sz="1100" b="1" dirty="0" err="1"/>
              <a:t>Blinde</a:t>
            </a:r>
            <a:r>
              <a:rPr lang="en-US" sz="1100" b="1" dirty="0"/>
              <a:t> </a:t>
            </a:r>
            <a:r>
              <a:rPr lang="en-US" sz="1100" b="1" dirty="0" err="1"/>
              <a:t>vlekken</a:t>
            </a:r>
            <a:r>
              <a:rPr lang="en-US" sz="1100" b="1" dirty="0"/>
              <a:t> </a:t>
            </a:r>
          </a:p>
          <a:p>
            <a:pPr>
              <a:lnSpc>
                <a:spcPct val="100000"/>
              </a:lnSpc>
              <a:spcBef>
                <a:spcPts val="600"/>
              </a:spcBef>
            </a:pPr>
            <a:r>
              <a:rPr lang="en-US" sz="1100" dirty="0"/>
              <a:t>In </a:t>
            </a:r>
            <a:r>
              <a:rPr lang="en-US" sz="1100" dirty="0" err="1"/>
              <a:t>gesprek</a:t>
            </a:r>
            <a:r>
              <a:rPr lang="en-US" sz="1100" dirty="0"/>
              <a:t> met </a:t>
            </a:r>
            <a:r>
              <a:rPr lang="en-US" sz="1100" dirty="0" err="1"/>
              <a:t>betrokkenen</a:t>
            </a:r>
            <a:r>
              <a:rPr lang="en-US" sz="1100" dirty="0"/>
              <a:t> </a:t>
            </a:r>
            <a:r>
              <a:rPr lang="en-US" sz="1100" dirty="0" err="1"/>
              <a:t>wil</a:t>
            </a:r>
            <a:r>
              <a:rPr lang="en-US" sz="1100" dirty="0"/>
              <a:t> je het </a:t>
            </a:r>
            <a:r>
              <a:rPr lang="en-US" sz="1100" dirty="0" err="1"/>
              <a:t>vraagstuk</a:t>
            </a:r>
            <a:r>
              <a:rPr lang="en-US" sz="1100" dirty="0"/>
              <a:t> steeds </a:t>
            </a:r>
            <a:r>
              <a:rPr lang="en-US" sz="1100" dirty="0" err="1"/>
              <a:t>verder</a:t>
            </a:r>
            <a:r>
              <a:rPr lang="en-US" sz="1100" dirty="0"/>
              <a:t> </a:t>
            </a:r>
            <a:r>
              <a:rPr lang="en-US" sz="1100" dirty="0" err="1"/>
              <a:t>afpellen</a:t>
            </a:r>
            <a:r>
              <a:rPr lang="en-US" sz="1100" dirty="0"/>
              <a:t>. Je wilt </a:t>
            </a:r>
            <a:r>
              <a:rPr lang="en-US" sz="1100" dirty="0" err="1"/>
              <a:t>duidelijk</a:t>
            </a:r>
            <a:r>
              <a:rPr lang="en-US" sz="1100" dirty="0"/>
              <a:t> </a:t>
            </a:r>
            <a:r>
              <a:rPr lang="en-US" sz="1100" dirty="0" err="1"/>
              <a:t>krijgen</a:t>
            </a:r>
            <a:r>
              <a:rPr lang="en-US" sz="1100" dirty="0"/>
              <a:t> hoe </a:t>
            </a:r>
            <a:r>
              <a:rPr lang="en-US" sz="1100" dirty="0" err="1"/>
              <a:t>betrokkenen</a:t>
            </a:r>
            <a:r>
              <a:rPr lang="en-US" sz="1100" dirty="0"/>
              <a:t> </a:t>
            </a:r>
            <a:r>
              <a:rPr lang="en-US" sz="1100" dirty="0" err="1"/>
              <a:t>naar</a:t>
            </a:r>
            <a:r>
              <a:rPr lang="en-US" sz="1100" dirty="0"/>
              <a:t> het </a:t>
            </a:r>
            <a:r>
              <a:rPr lang="en-US" sz="1100" dirty="0" err="1"/>
              <a:t>vraagstuk</a:t>
            </a:r>
            <a:r>
              <a:rPr lang="en-US" sz="1100" dirty="0"/>
              <a:t> </a:t>
            </a:r>
            <a:r>
              <a:rPr lang="en-US" sz="1100" dirty="0" err="1"/>
              <a:t>kijken</a:t>
            </a:r>
            <a:r>
              <a:rPr lang="en-US" sz="1100" dirty="0"/>
              <a:t>. Wat </a:t>
            </a:r>
            <a:r>
              <a:rPr lang="en-US" sz="1100" dirty="0" err="1"/>
              <a:t>vinden</a:t>
            </a:r>
            <a:r>
              <a:rPr lang="en-US" sz="1100" dirty="0"/>
              <a:t> ze </a:t>
            </a:r>
            <a:r>
              <a:rPr lang="en-US" sz="1100" dirty="0" err="1"/>
              <a:t>belangrijk</a:t>
            </a:r>
            <a:r>
              <a:rPr lang="en-US" sz="1100" dirty="0"/>
              <a:t>? </a:t>
            </a:r>
            <a:r>
              <a:rPr lang="en-US" sz="1100" dirty="0" err="1"/>
              <a:t>Welke</a:t>
            </a:r>
            <a:r>
              <a:rPr lang="en-US" sz="1100" dirty="0"/>
              <a:t> </a:t>
            </a:r>
            <a:r>
              <a:rPr lang="en-US" sz="1100" dirty="0" err="1"/>
              <a:t>aannames</a:t>
            </a:r>
            <a:r>
              <a:rPr lang="en-US" sz="1100" dirty="0"/>
              <a:t> </a:t>
            </a:r>
            <a:r>
              <a:rPr lang="en-US" sz="1100" dirty="0" err="1"/>
              <a:t>doen</a:t>
            </a:r>
            <a:r>
              <a:rPr lang="en-US" sz="1100" dirty="0"/>
              <a:t> ze over </a:t>
            </a:r>
            <a:r>
              <a:rPr lang="en-US" sz="1100" dirty="0" err="1"/>
              <a:t>zichzelf</a:t>
            </a:r>
            <a:r>
              <a:rPr lang="en-US" sz="1100" dirty="0"/>
              <a:t>, de </a:t>
            </a:r>
            <a:r>
              <a:rPr lang="en-US" sz="1100" dirty="0" err="1"/>
              <a:t>situatie</a:t>
            </a:r>
            <a:r>
              <a:rPr lang="en-US" sz="1100" dirty="0"/>
              <a:t>, de </a:t>
            </a:r>
            <a:r>
              <a:rPr lang="en-US" sz="1100" dirty="0" err="1"/>
              <a:t>rol</a:t>
            </a:r>
            <a:r>
              <a:rPr lang="en-US" sz="1100" dirty="0"/>
              <a:t> van </a:t>
            </a:r>
            <a:r>
              <a:rPr lang="en-US" sz="1100" dirty="0" err="1"/>
              <a:t>anderen</a:t>
            </a:r>
            <a:r>
              <a:rPr lang="en-US" sz="1100" dirty="0"/>
              <a:t> etc. </a:t>
            </a:r>
            <a:r>
              <a:rPr lang="en-US" sz="1100" dirty="0" err="1"/>
              <a:t>Welke</a:t>
            </a:r>
            <a:r>
              <a:rPr lang="en-US" sz="1100" dirty="0"/>
              <a:t> </a:t>
            </a:r>
            <a:r>
              <a:rPr lang="en-US" sz="1100" dirty="0" err="1"/>
              <a:t>zaken</a:t>
            </a:r>
            <a:r>
              <a:rPr lang="en-US" sz="1100" dirty="0"/>
              <a:t> of </a:t>
            </a:r>
            <a:r>
              <a:rPr lang="en-US" sz="1100" dirty="0" err="1"/>
              <a:t>personen</a:t>
            </a:r>
            <a:r>
              <a:rPr lang="en-US" sz="1100" dirty="0"/>
              <a:t> </a:t>
            </a:r>
            <a:r>
              <a:rPr lang="en-US" sz="1100" dirty="0" err="1"/>
              <a:t>vinden</a:t>
            </a:r>
            <a:r>
              <a:rPr lang="en-US" sz="1100" dirty="0"/>
              <a:t> ze </a:t>
            </a:r>
            <a:r>
              <a:rPr lang="en-US" sz="1100" dirty="0" err="1"/>
              <a:t>wél</a:t>
            </a:r>
            <a:r>
              <a:rPr lang="en-US" sz="1100" dirty="0"/>
              <a:t> relevant, </a:t>
            </a:r>
            <a:r>
              <a:rPr lang="en-US" sz="1100" dirty="0" err="1"/>
              <a:t>en</a:t>
            </a:r>
            <a:r>
              <a:rPr lang="en-US" sz="1100" dirty="0"/>
              <a:t> </a:t>
            </a:r>
            <a:r>
              <a:rPr lang="en-US" sz="1100" dirty="0" err="1"/>
              <a:t>welke</a:t>
            </a:r>
            <a:r>
              <a:rPr lang="en-US" sz="1100" dirty="0"/>
              <a:t> </a:t>
            </a:r>
            <a:r>
              <a:rPr lang="en-US" sz="1100" dirty="0" err="1"/>
              <a:t>niet</a:t>
            </a:r>
            <a:r>
              <a:rPr lang="en-US" sz="1100" dirty="0"/>
              <a:t>? </a:t>
            </a:r>
          </a:p>
          <a:p>
            <a:pPr>
              <a:lnSpc>
                <a:spcPct val="100000"/>
              </a:lnSpc>
              <a:spcBef>
                <a:spcPts val="600"/>
              </a:spcBef>
            </a:pPr>
            <a:r>
              <a:rPr lang="en-US" sz="1100" dirty="0"/>
              <a:t>In de </a:t>
            </a:r>
            <a:r>
              <a:rPr lang="en-US" sz="1100" dirty="0" err="1"/>
              <a:t>kritische</a:t>
            </a:r>
            <a:r>
              <a:rPr lang="en-US" sz="1100" dirty="0"/>
              <a:t> </a:t>
            </a:r>
            <a:r>
              <a:rPr lang="en-US" sz="1100" dirty="0" err="1"/>
              <a:t>systeemtheorie</a:t>
            </a:r>
            <a:r>
              <a:rPr lang="en-US" sz="1100" dirty="0"/>
              <a:t> </a:t>
            </a:r>
            <a:r>
              <a:rPr lang="en-US" sz="1100" dirty="0" err="1"/>
              <a:t>worden</a:t>
            </a:r>
            <a:r>
              <a:rPr lang="en-US" sz="1100" dirty="0"/>
              <a:t> </a:t>
            </a:r>
            <a:r>
              <a:rPr lang="en-US" sz="1100" dirty="0" err="1"/>
              <a:t>dit</a:t>
            </a:r>
            <a:r>
              <a:rPr lang="en-US" sz="1100" dirty="0"/>
              <a:t> </a:t>
            </a:r>
            <a:r>
              <a:rPr lang="en-US" sz="1100" i="1" dirty="0" err="1"/>
              <a:t>grensoordelen</a:t>
            </a:r>
            <a:r>
              <a:rPr lang="en-US" sz="1100" dirty="0"/>
              <a:t> </a:t>
            </a:r>
            <a:r>
              <a:rPr lang="en-US" sz="1100" dirty="0" err="1"/>
              <a:t>genoemd</a:t>
            </a:r>
            <a:r>
              <a:rPr lang="en-US" sz="1100" dirty="0"/>
              <a:t>. </a:t>
            </a:r>
            <a:r>
              <a:rPr lang="nl-NL" sz="1100" dirty="0"/>
              <a:t>Inzicht krijgen in deze oordelen helpt jou als Facilitator of Change, en dus ook de betrokkenen, om het vraagstuk goed te begrijpen, te begrijpen wie of wat er bij hoort, welke grenzen verlegd kunnen worden, om nieuwe perspectieven op te doen, en om gewenste verbeteringen te identificeren of te ontwerpen. </a:t>
            </a:r>
          </a:p>
          <a:p>
            <a:pPr>
              <a:lnSpc>
                <a:spcPct val="100000"/>
              </a:lnSpc>
              <a:spcBef>
                <a:spcPts val="600"/>
              </a:spcBef>
            </a:pPr>
            <a:r>
              <a:rPr lang="nl-NL" sz="1100" dirty="0"/>
              <a:t>Deze grensoordelen zijn </a:t>
            </a:r>
            <a:r>
              <a:rPr lang="en-US" sz="1100" dirty="0" err="1"/>
              <a:t>lang</a:t>
            </a:r>
            <a:r>
              <a:rPr lang="en-US" sz="1100" dirty="0"/>
              <a:t> </a:t>
            </a:r>
            <a:r>
              <a:rPr lang="en-US" sz="1100" dirty="0" err="1"/>
              <a:t>niet</a:t>
            </a:r>
            <a:r>
              <a:rPr lang="en-US" sz="1100" dirty="0"/>
              <a:t> </a:t>
            </a:r>
            <a:r>
              <a:rPr lang="en-US" sz="1100" dirty="0" err="1"/>
              <a:t>altijd</a:t>
            </a:r>
            <a:r>
              <a:rPr lang="en-US" sz="1100" dirty="0"/>
              <a:t> </a:t>
            </a:r>
            <a:r>
              <a:rPr lang="en-US" sz="1100" dirty="0" err="1"/>
              <a:t>bewust</a:t>
            </a:r>
            <a:r>
              <a:rPr lang="en-US" sz="1100" dirty="0"/>
              <a:t>. </a:t>
            </a:r>
            <a:r>
              <a:rPr lang="en-US" sz="1100" dirty="0" err="1"/>
              <a:t>Ieder</a:t>
            </a:r>
            <a:r>
              <a:rPr lang="en-US" sz="1100" dirty="0"/>
              <a:t> </a:t>
            </a:r>
            <a:r>
              <a:rPr lang="en-US" sz="1100" dirty="0" err="1"/>
              <a:t>mens</a:t>
            </a:r>
            <a:r>
              <a:rPr lang="en-US" sz="1100" dirty="0"/>
              <a:t> </a:t>
            </a:r>
            <a:r>
              <a:rPr lang="en-US" sz="1100" dirty="0" err="1"/>
              <a:t>heeft</a:t>
            </a:r>
            <a:r>
              <a:rPr lang="en-US" sz="1100" dirty="0"/>
              <a:t> </a:t>
            </a:r>
            <a:r>
              <a:rPr lang="en-US" sz="1100" dirty="0" err="1"/>
              <a:t>ook</a:t>
            </a:r>
            <a:r>
              <a:rPr lang="en-US" sz="1100" dirty="0"/>
              <a:t> </a:t>
            </a:r>
            <a:r>
              <a:rPr lang="en-US" sz="1100" i="1" dirty="0" err="1"/>
              <a:t>blinde</a:t>
            </a:r>
            <a:r>
              <a:rPr lang="en-US" sz="1100" dirty="0"/>
              <a:t> </a:t>
            </a:r>
            <a:r>
              <a:rPr lang="en-US" sz="1100" i="1" dirty="0" err="1"/>
              <a:t>vlekken</a:t>
            </a:r>
            <a:r>
              <a:rPr lang="en-US" sz="1100" i="1" dirty="0"/>
              <a:t>.</a:t>
            </a:r>
            <a:r>
              <a:rPr lang="en-US" sz="1100" dirty="0"/>
              <a:t> Je </a:t>
            </a:r>
            <a:r>
              <a:rPr lang="en-US" sz="1100" dirty="0" err="1"/>
              <a:t>hebt</a:t>
            </a:r>
            <a:r>
              <a:rPr lang="en-US" sz="1100" dirty="0"/>
              <a:t> </a:t>
            </a:r>
            <a:r>
              <a:rPr lang="en-US" sz="1100" dirty="0" err="1"/>
              <a:t>anderen</a:t>
            </a:r>
            <a:r>
              <a:rPr lang="en-US" sz="1100" dirty="0"/>
              <a:t> </a:t>
            </a:r>
            <a:r>
              <a:rPr lang="en-US" sz="1100" dirty="0" err="1"/>
              <a:t>nodig</a:t>
            </a:r>
            <a:r>
              <a:rPr lang="en-US" sz="1100" dirty="0"/>
              <a:t> om </a:t>
            </a:r>
            <a:r>
              <a:rPr lang="en-US" sz="1100" dirty="0" err="1"/>
              <a:t>jou</a:t>
            </a:r>
            <a:r>
              <a:rPr lang="en-US" sz="1100" dirty="0"/>
              <a:t> </a:t>
            </a:r>
            <a:r>
              <a:rPr lang="en-US" sz="1100" dirty="0" err="1"/>
              <a:t>te</a:t>
            </a:r>
            <a:r>
              <a:rPr lang="en-US" sz="1100" dirty="0"/>
              <a:t> </a:t>
            </a:r>
            <a:r>
              <a:rPr lang="en-US" sz="1100" dirty="0" err="1"/>
              <a:t>wijzen</a:t>
            </a:r>
            <a:r>
              <a:rPr lang="en-US" sz="1100" dirty="0"/>
              <a:t> op je </a:t>
            </a:r>
            <a:r>
              <a:rPr lang="en-US" sz="1100" dirty="0" err="1"/>
              <a:t>blinde</a:t>
            </a:r>
            <a:r>
              <a:rPr lang="en-US" sz="1100" dirty="0"/>
              <a:t> </a:t>
            </a:r>
            <a:r>
              <a:rPr lang="en-US" sz="1100" dirty="0" err="1"/>
              <a:t>vlekken</a:t>
            </a:r>
            <a:r>
              <a:rPr lang="en-US" sz="1100" dirty="0"/>
              <a:t>. Om </a:t>
            </a:r>
            <a:r>
              <a:rPr lang="en-US" sz="1100" dirty="0" err="1"/>
              <a:t>vooruitgang</a:t>
            </a:r>
            <a:r>
              <a:rPr lang="en-US" sz="1100" dirty="0"/>
              <a:t> </a:t>
            </a:r>
            <a:r>
              <a:rPr lang="en-US" sz="1100" dirty="0" err="1"/>
              <a:t>te</a:t>
            </a:r>
            <a:r>
              <a:rPr lang="en-US" sz="1100" dirty="0"/>
              <a:t> </a:t>
            </a:r>
            <a:r>
              <a:rPr lang="en-US" sz="1100" dirty="0" err="1"/>
              <a:t>boeken</a:t>
            </a:r>
            <a:r>
              <a:rPr lang="en-US" sz="1100" dirty="0"/>
              <a:t> in </a:t>
            </a:r>
            <a:r>
              <a:rPr lang="en-US" sz="1100" dirty="0" err="1"/>
              <a:t>een</a:t>
            </a:r>
            <a:r>
              <a:rPr lang="en-US" sz="1100" dirty="0"/>
              <a:t> complex </a:t>
            </a:r>
            <a:r>
              <a:rPr lang="en-US" sz="1100" dirty="0" err="1"/>
              <a:t>vraagstuk</a:t>
            </a:r>
            <a:r>
              <a:rPr lang="en-US" sz="1100" dirty="0"/>
              <a:t> </a:t>
            </a:r>
            <a:r>
              <a:rPr lang="en-US" sz="1100" dirty="0" err="1"/>
              <a:t>ga</a:t>
            </a:r>
            <a:r>
              <a:rPr lang="en-US" sz="1100" dirty="0"/>
              <a:t> je </a:t>
            </a:r>
            <a:r>
              <a:rPr lang="en-US" sz="1100" dirty="0" err="1"/>
              <a:t>actief</a:t>
            </a:r>
            <a:r>
              <a:rPr lang="en-US" sz="1100" dirty="0"/>
              <a:t> op </a:t>
            </a:r>
            <a:r>
              <a:rPr lang="en-US" sz="1100" dirty="0" err="1"/>
              <a:t>zoek</a:t>
            </a:r>
            <a:r>
              <a:rPr lang="en-US" sz="1100" dirty="0"/>
              <a:t> </a:t>
            </a:r>
            <a:r>
              <a:rPr lang="en-US" sz="1100" dirty="0" err="1"/>
              <a:t>naar</a:t>
            </a:r>
            <a:r>
              <a:rPr lang="en-US" sz="1100" dirty="0"/>
              <a:t> </a:t>
            </a:r>
            <a:r>
              <a:rPr lang="en-US" sz="1100" dirty="0" err="1"/>
              <a:t>deze</a:t>
            </a:r>
            <a:r>
              <a:rPr lang="en-US" sz="1100" dirty="0"/>
              <a:t> </a:t>
            </a:r>
            <a:r>
              <a:rPr lang="en-US" sz="1100" dirty="0" err="1"/>
              <a:t>blinde</a:t>
            </a:r>
            <a:r>
              <a:rPr lang="en-US" sz="1100" dirty="0"/>
              <a:t> </a:t>
            </a:r>
            <a:r>
              <a:rPr lang="en-US" sz="1100" dirty="0" err="1"/>
              <a:t>vlekken</a:t>
            </a:r>
            <a:r>
              <a:rPr lang="en-US" sz="1100" dirty="0"/>
              <a:t>. Je </a:t>
            </a:r>
            <a:r>
              <a:rPr lang="en-US" sz="1100" dirty="0" err="1"/>
              <a:t>kijkt</a:t>
            </a:r>
            <a:r>
              <a:rPr lang="en-US" sz="1100" dirty="0"/>
              <a:t> </a:t>
            </a:r>
            <a:r>
              <a:rPr lang="en-US" sz="1100" dirty="0" err="1"/>
              <a:t>naar</a:t>
            </a:r>
            <a:r>
              <a:rPr lang="en-US" sz="1100" dirty="0"/>
              <a:t> wat </a:t>
            </a:r>
            <a:r>
              <a:rPr lang="en-US" sz="1100" dirty="0" err="1"/>
              <a:t>iemand</a:t>
            </a:r>
            <a:r>
              <a:rPr lang="en-US" sz="1100" dirty="0"/>
              <a:t> </a:t>
            </a:r>
            <a:r>
              <a:rPr lang="en-US" sz="1100" dirty="0" err="1"/>
              <a:t>ziet</a:t>
            </a:r>
            <a:r>
              <a:rPr lang="en-US" sz="1100" dirty="0"/>
              <a:t>, hoe </a:t>
            </a:r>
            <a:r>
              <a:rPr lang="en-US" sz="1100" dirty="0" err="1"/>
              <a:t>iemand</a:t>
            </a:r>
            <a:r>
              <a:rPr lang="en-US" sz="1100" dirty="0"/>
              <a:t> </a:t>
            </a:r>
            <a:r>
              <a:rPr lang="en-US" sz="1100" dirty="0" err="1"/>
              <a:t>dat</a:t>
            </a:r>
            <a:r>
              <a:rPr lang="en-US" sz="1100" dirty="0"/>
              <a:t> </a:t>
            </a:r>
            <a:r>
              <a:rPr lang="en-US" sz="1100" dirty="0" err="1"/>
              <a:t>ziet</a:t>
            </a:r>
            <a:r>
              <a:rPr lang="en-US" sz="1100" dirty="0"/>
              <a:t> (</a:t>
            </a:r>
            <a:r>
              <a:rPr lang="en-US" sz="1100" dirty="0" err="1"/>
              <a:t>welk</a:t>
            </a:r>
            <a:r>
              <a:rPr lang="en-US" sz="1100" dirty="0"/>
              <a:t> </a:t>
            </a:r>
            <a:r>
              <a:rPr lang="en-US" sz="1100" dirty="0" err="1"/>
              <a:t>wereldbeeld</a:t>
            </a:r>
            <a:r>
              <a:rPr lang="en-US" sz="1100" dirty="0"/>
              <a:t> zit </a:t>
            </a:r>
            <a:r>
              <a:rPr lang="en-US" sz="1100" dirty="0" err="1"/>
              <a:t>erachter</a:t>
            </a:r>
            <a:r>
              <a:rPr lang="en-US" sz="1100" dirty="0"/>
              <a:t>) </a:t>
            </a:r>
            <a:r>
              <a:rPr lang="en-US" sz="1100" dirty="0" err="1"/>
              <a:t>en</a:t>
            </a:r>
            <a:r>
              <a:rPr lang="en-US" sz="1100" dirty="0"/>
              <a:t> wat </a:t>
            </a:r>
            <a:r>
              <a:rPr lang="en-US" sz="1100" dirty="0" err="1"/>
              <a:t>iemand</a:t>
            </a:r>
            <a:r>
              <a:rPr lang="en-US" sz="1100" dirty="0"/>
              <a:t> </a:t>
            </a:r>
            <a:r>
              <a:rPr lang="en-US" sz="1100" dirty="0" err="1"/>
              <a:t>niet</a:t>
            </a:r>
            <a:r>
              <a:rPr lang="en-US" sz="1100" dirty="0"/>
              <a:t> </a:t>
            </a:r>
            <a:r>
              <a:rPr lang="en-US" sz="1100" dirty="0" err="1"/>
              <a:t>ziet</a:t>
            </a:r>
            <a:r>
              <a:rPr lang="en-US" sz="1100" dirty="0"/>
              <a:t>. Je </a:t>
            </a:r>
            <a:r>
              <a:rPr lang="en-US" sz="1100" dirty="0" err="1"/>
              <a:t>probeert</a:t>
            </a:r>
            <a:r>
              <a:rPr lang="en-US" sz="1100" dirty="0"/>
              <a:t> </a:t>
            </a:r>
            <a:r>
              <a:rPr lang="en-US" sz="1100" dirty="0" err="1"/>
              <a:t>expliciet</a:t>
            </a:r>
            <a:r>
              <a:rPr lang="en-US" sz="1100" dirty="0"/>
              <a:t> </a:t>
            </a:r>
            <a:r>
              <a:rPr lang="en-US" sz="1100" dirty="0" err="1"/>
              <a:t>te</a:t>
            </a:r>
            <a:r>
              <a:rPr lang="en-US" sz="1100" dirty="0"/>
              <a:t> </a:t>
            </a:r>
            <a:r>
              <a:rPr lang="en-US" sz="1100" dirty="0" err="1"/>
              <a:t>maken</a:t>
            </a:r>
            <a:r>
              <a:rPr lang="en-US" sz="1100" dirty="0"/>
              <a:t> wat </a:t>
            </a:r>
            <a:r>
              <a:rPr lang="en-US" sz="1100" dirty="0" err="1"/>
              <a:t>misschien</a:t>
            </a:r>
            <a:r>
              <a:rPr lang="en-US" sz="1100" dirty="0"/>
              <a:t> </a:t>
            </a:r>
            <a:r>
              <a:rPr lang="en-US" sz="1100" dirty="0" err="1"/>
              <a:t>voorheen</a:t>
            </a:r>
            <a:r>
              <a:rPr lang="en-US" sz="1100" dirty="0"/>
              <a:t> </a:t>
            </a:r>
            <a:r>
              <a:rPr lang="en-US" sz="1100" dirty="0" err="1"/>
              <a:t>nog</a:t>
            </a:r>
            <a:r>
              <a:rPr lang="en-US" sz="1100" dirty="0"/>
              <a:t> </a:t>
            </a:r>
            <a:r>
              <a:rPr lang="en-US" sz="1100" dirty="0" err="1"/>
              <a:t>impliciet</a:t>
            </a:r>
            <a:r>
              <a:rPr lang="en-US" sz="1100" dirty="0"/>
              <a:t> was, </a:t>
            </a:r>
            <a:r>
              <a:rPr lang="en-US" sz="1100" dirty="0" err="1"/>
              <a:t>ook</a:t>
            </a:r>
            <a:r>
              <a:rPr lang="en-US" sz="1100" dirty="0"/>
              <a:t> </a:t>
            </a:r>
            <a:r>
              <a:rPr lang="en-US" sz="1100" dirty="0" err="1"/>
              <a:t>voor</a:t>
            </a:r>
            <a:r>
              <a:rPr lang="en-US" sz="1100" dirty="0"/>
              <a:t> de </a:t>
            </a:r>
            <a:r>
              <a:rPr lang="en-US" sz="1100" dirty="0" err="1"/>
              <a:t>betrokkene</a:t>
            </a:r>
            <a:r>
              <a:rPr lang="en-US" sz="1100" dirty="0"/>
              <a:t> </a:t>
            </a:r>
            <a:r>
              <a:rPr lang="en-US" sz="1100" dirty="0" err="1"/>
              <a:t>zelf</a:t>
            </a:r>
            <a:r>
              <a:rPr lang="en-US" sz="1100" dirty="0"/>
              <a:t>. </a:t>
            </a:r>
          </a:p>
          <a:p>
            <a:pPr>
              <a:lnSpc>
                <a:spcPct val="100000"/>
              </a:lnSpc>
              <a:spcBef>
                <a:spcPts val="600"/>
              </a:spcBef>
            </a:pPr>
            <a:r>
              <a:rPr lang="en-US" sz="1100" dirty="0" err="1"/>
              <a:t>Omdat</a:t>
            </a:r>
            <a:r>
              <a:rPr lang="en-US" sz="1100" dirty="0"/>
              <a:t> </a:t>
            </a:r>
            <a:r>
              <a:rPr lang="en-US" sz="1100" dirty="0" err="1"/>
              <a:t>jij</a:t>
            </a:r>
            <a:r>
              <a:rPr lang="en-US" sz="1100" dirty="0"/>
              <a:t> </a:t>
            </a:r>
            <a:r>
              <a:rPr lang="en-US" sz="1100" dirty="0" err="1"/>
              <a:t>als</a:t>
            </a:r>
            <a:r>
              <a:rPr lang="en-US" sz="1100" dirty="0"/>
              <a:t> Facilitator of Change ‘</a:t>
            </a:r>
            <a:r>
              <a:rPr lang="en-US" sz="1100" dirty="0" err="1"/>
              <a:t>ook</a:t>
            </a:r>
            <a:r>
              <a:rPr lang="en-US" sz="1100" dirty="0"/>
              <a:t> maar </a:t>
            </a:r>
            <a:r>
              <a:rPr lang="en-US" sz="1100" dirty="0" err="1"/>
              <a:t>een</a:t>
            </a:r>
            <a:r>
              <a:rPr lang="en-US" sz="1100" dirty="0"/>
              <a:t> </a:t>
            </a:r>
            <a:r>
              <a:rPr lang="en-US" sz="1100" dirty="0" err="1"/>
              <a:t>mens</a:t>
            </a:r>
            <a:r>
              <a:rPr lang="en-US" sz="1100" dirty="0"/>
              <a:t> bent’ is het </a:t>
            </a:r>
            <a:r>
              <a:rPr lang="en-US" sz="1100" dirty="0" err="1"/>
              <a:t>onvermijdelijk</a:t>
            </a:r>
            <a:r>
              <a:rPr lang="en-US" sz="1100" dirty="0"/>
              <a:t> </a:t>
            </a:r>
            <a:r>
              <a:rPr lang="en-US" sz="1100" dirty="0" err="1"/>
              <a:t>dat</a:t>
            </a:r>
            <a:r>
              <a:rPr lang="en-US" sz="1100" dirty="0"/>
              <a:t> je </a:t>
            </a:r>
            <a:r>
              <a:rPr lang="en-US" sz="1100" dirty="0" err="1"/>
              <a:t>zelf</a:t>
            </a:r>
            <a:r>
              <a:rPr lang="en-US" sz="1100" dirty="0"/>
              <a:t> </a:t>
            </a:r>
            <a:r>
              <a:rPr lang="en-US" sz="1100" dirty="0" err="1"/>
              <a:t>ook</a:t>
            </a:r>
            <a:r>
              <a:rPr lang="en-US" sz="1100" dirty="0"/>
              <a:t> </a:t>
            </a:r>
            <a:r>
              <a:rPr lang="en-US" sz="1100" dirty="0" err="1"/>
              <a:t>blinde</a:t>
            </a:r>
            <a:r>
              <a:rPr lang="en-US" sz="1100" dirty="0"/>
              <a:t> </a:t>
            </a:r>
            <a:r>
              <a:rPr lang="en-US" sz="1100" dirty="0" err="1"/>
              <a:t>vlekken</a:t>
            </a:r>
            <a:r>
              <a:rPr lang="en-US" sz="1100" dirty="0"/>
              <a:t> </a:t>
            </a:r>
            <a:r>
              <a:rPr lang="en-US" sz="1100" dirty="0" err="1"/>
              <a:t>hebt</a:t>
            </a:r>
            <a:r>
              <a:rPr lang="en-US" sz="1100" dirty="0"/>
              <a:t>. </a:t>
            </a:r>
            <a:r>
              <a:rPr lang="en-US" sz="1100" dirty="0" err="1"/>
              <a:t>Probeer</a:t>
            </a:r>
            <a:r>
              <a:rPr lang="en-US" sz="1100" dirty="0"/>
              <a:t> </a:t>
            </a:r>
            <a:r>
              <a:rPr lang="en-US" sz="1100" dirty="0" err="1"/>
              <a:t>kritisch</a:t>
            </a:r>
            <a:r>
              <a:rPr lang="en-US" sz="1100" dirty="0"/>
              <a:t> </a:t>
            </a:r>
            <a:r>
              <a:rPr lang="en-US" sz="1100" dirty="0" err="1"/>
              <a:t>te</a:t>
            </a:r>
            <a:r>
              <a:rPr lang="en-US" sz="1100" dirty="0"/>
              <a:t> </a:t>
            </a:r>
            <a:r>
              <a:rPr lang="en-US" sz="1100" dirty="0" err="1"/>
              <a:t>kijken</a:t>
            </a:r>
            <a:r>
              <a:rPr lang="en-US" sz="1100" dirty="0"/>
              <a:t> </a:t>
            </a:r>
            <a:r>
              <a:rPr lang="en-US" sz="1100" dirty="0" err="1"/>
              <a:t>naar</a:t>
            </a:r>
            <a:r>
              <a:rPr lang="en-US" sz="1100" dirty="0"/>
              <a:t> je eigen </a:t>
            </a:r>
            <a:r>
              <a:rPr lang="en-US" sz="1100" dirty="0" err="1"/>
              <a:t>handelen</a:t>
            </a:r>
            <a:r>
              <a:rPr lang="en-US" sz="1100" dirty="0"/>
              <a:t>, leg je eigen </a:t>
            </a:r>
            <a:r>
              <a:rPr lang="en-US" sz="1100" dirty="0" err="1"/>
              <a:t>keuzes</a:t>
            </a:r>
            <a:r>
              <a:rPr lang="en-US" sz="1100" dirty="0"/>
              <a:t> </a:t>
            </a:r>
            <a:r>
              <a:rPr lang="en-US" sz="1100" dirty="0" err="1"/>
              <a:t>onder</a:t>
            </a:r>
            <a:r>
              <a:rPr lang="en-US" sz="1100" dirty="0"/>
              <a:t> de </a:t>
            </a:r>
            <a:r>
              <a:rPr lang="en-US" sz="1100" dirty="0" err="1"/>
              <a:t>loep</a:t>
            </a:r>
            <a:r>
              <a:rPr lang="en-US" sz="1100" dirty="0"/>
              <a:t> (</a:t>
            </a:r>
            <a:r>
              <a:rPr lang="en-US" sz="1100" dirty="0" err="1"/>
              <a:t>bijvoorbeeld</a:t>
            </a:r>
            <a:r>
              <a:rPr lang="en-US" sz="1100" dirty="0"/>
              <a:t> </a:t>
            </a:r>
            <a:r>
              <a:rPr lang="en-US" sz="1100" dirty="0" err="1"/>
              <a:t>omtrent</a:t>
            </a:r>
            <a:r>
              <a:rPr lang="en-US" sz="1100" dirty="0"/>
              <a:t> </a:t>
            </a:r>
            <a:r>
              <a:rPr lang="en-US" sz="1100" dirty="0" err="1"/>
              <a:t>wie</a:t>
            </a:r>
            <a:r>
              <a:rPr lang="en-US" sz="1100" dirty="0"/>
              <a:t> je </a:t>
            </a:r>
            <a:r>
              <a:rPr lang="en-US" sz="1100" dirty="0" err="1"/>
              <a:t>wel</a:t>
            </a:r>
            <a:r>
              <a:rPr lang="en-US" sz="1100" dirty="0"/>
              <a:t> </a:t>
            </a:r>
            <a:r>
              <a:rPr lang="en-US" sz="1100" dirty="0" err="1"/>
              <a:t>en</a:t>
            </a:r>
            <a:r>
              <a:rPr lang="en-US" sz="1100" dirty="0"/>
              <a:t> </a:t>
            </a:r>
            <a:r>
              <a:rPr lang="en-US" sz="1100" dirty="0" err="1"/>
              <a:t>niet</a:t>
            </a:r>
            <a:r>
              <a:rPr lang="en-US" sz="1100" dirty="0"/>
              <a:t> </a:t>
            </a:r>
            <a:r>
              <a:rPr lang="en-US" sz="1100" dirty="0" err="1"/>
              <a:t>meeneemt</a:t>
            </a:r>
            <a:r>
              <a:rPr lang="en-US" sz="1100" dirty="0"/>
              <a:t> in het </a:t>
            </a:r>
            <a:r>
              <a:rPr lang="en-US" sz="1100" dirty="0" err="1"/>
              <a:t>innovatieproces</a:t>
            </a:r>
            <a:r>
              <a:rPr lang="en-US" sz="1100" dirty="0"/>
              <a:t>) </a:t>
            </a:r>
            <a:r>
              <a:rPr lang="en-US" sz="1100" dirty="0" err="1"/>
              <a:t>en</a:t>
            </a:r>
            <a:r>
              <a:rPr lang="en-US" sz="1100" dirty="0"/>
              <a:t> </a:t>
            </a:r>
            <a:r>
              <a:rPr lang="en-US" sz="1100" dirty="0" err="1"/>
              <a:t>sta</a:t>
            </a:r>
            <a:r>
              <a:rPr lang="en-US" sz="1100" dirty="0"/>
              <a:t> open </a:t>
            </a:r>
            <a:r>
              <a:rPr lang="en-US" sz="1100" dirty="0" err="1"/>
              <a:t>voor</a:t>
            </a:r>
            <a:r>
              <a:rPr lang="en-US" sz="1100" dirty="0"/>
              <a:t> feedback van </a:t>
            </a:r>
            <a:r>
              <a:rPr lang="en-US" sz="1100" dirty="0" err="1"/>
              <a:t>anderen</a:t>
            </a:r>
            <a:r>
              <a:rPr lang="en-US" sz="1100" dirty="0"/>
              <a:t>. </a:t>
            </a:r>
          </a:p>
          <a:p>
            <a:pPr>
              <a:lnSpc>
                <a:spcPct val="120000"/>
              </a:lnSpc>
            </a:pPr>
            <a:endParaRPr lang="nl-NL" sz="1100" dirty="0"/>
          </a:p>
        </p:txBody>
      </p:sp>
      <p:sp>
        <p:nvSpPr>
          <p:cNvPr id="7" name="Rectangle 6">
            <a:extLst>
              <a:ext uri="{FF2B5EF4-FFF2-40B4-BE49-F238E27FC236}">
                <a16:creationId xmlns:a16="http://schemas.microsoft.com/office/drawing/2014/main" id="{A9914F5A-9303-4771-8FED-3A5380593D63}"/>
              </a:ext>
            </a:extLst>
          </p:cNvPr>
          <p:cNvSpPr/>
          <p:nvPr/>
        </p:nvSpPr>
        <p:spPr>
          <a:xfrm>
            <a:off x="11107043" y="155122"/>
            <a:ext cx="932556" cy="568298"/>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Aanwijzingen wat betreft aanpak</a:t>
            </a:r>
          </a:p>
        </p:txBody>
      </p:sp>
    </p:spTree>
    <p:extLst>
      <p:ext uri="{BB962C8B-B14F-4D97-AF65-F5344CB8AC3E}">
        <p14:creationId xmlns:p14="http://schemas.microsoft.com/office/powerpoint/2010/main" val="3857380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5AE5-0684-4988-A152-8D77E994573A}"/>
              </a:ext>
            </a:extLst>
          </p:cNvPr>
          <p:cNvSpPr>
            <a:spLocks noGrp="1"/>
          </p:cNvSpPr>
          <p:nvPr>
            <p:ph type="title"/>
          </p:nvPr>
        </p:nvSpPr>
        <p:spPr>
          <a:xfrm>
            <a:off x="591443" y="155122"/>
            <a:ext cx="10515600" cy="1325563"/>
          </a:xfrm>
        </p:spPr>
        <p:txBody>
          <a:bodyPr>
            <a:normAutofit/>
          </a:bodyPr>
          <a:lstStyle/>
          <a:p>
            <a:r>
              <a:rPr lang="en-US" sz="3600" dirty="0" err="1"/>
              <a:t>Aanwijzingen</a:t>
            </a:r>
            <a:r>
              <a:rPr lang="en-US" sz="3600" dirty="0"/>
              <a:t> voor het </a:t>
            </a:r>
            <a:r>
              <a:rPr lang="en-US" sz="3600" dirty="0" err="1"/>
              <a:t>voeren</a:t>
            </a:r>
            <a:r>
              <a:rPr lang="en-US" sz="3600" dirty="0"/>
              <a:t> van </a:t>
            </a:r>
            <a:r>
              <a:rPr lang="en-US" sz="3600" dirty="0" err="1"/>
              <a:t>een</a:t>
            </a:r>
            <a:r>
              <a:rPr lang="en-US" sz="3600" dirty="0"/>
              <a:t> </a:t>
            </a:r>
            <a:r>
              <a:rPr lang="en-US" sz="3600" dirty="0" err="1"/>
              <a:t>geleid</a:t>
            </a:r>
            <a:r>
              <a:rPr lang="en-US" sz="3600" dirty="0"/>
              <a:t> </a:t>
            </a:r>
            <a:r>
              <a:rPr lang="en-US" sz="3600" dirty="0" err="1"/>
              <a:t>gesprek</a:t>
            </a:r>
            <a:r>
              <a:rPr lang="en-US" sz="3600" dirty="0"/>
              <a:t> (I)</a:t>
            </a:r>
            <a:endParaRPr lang="nl-NL" sz="3600" b="1" dirty="0"/>
          </a:p>
        </p:txBody>
      </p:sp>
      <p:sp>
        <p:nvSpPr>
          <p:cNvPr id="8" name="Content Placeholder 7">
            <a:extLst>
              <a:ext uri="{FF2B5EF4-FFF2-40B4-BE49-F238E27FC236}">
                <a16:creationId xmlns:a16="http://schemas.microsoft.com/office/drawing/2014/main" id="{1D3812F6-0B33-4995-96EC-3ED71A5D1DEC}"/>
              </a:ext>
            </a:extLst>
          </p:cNvPr>
          <p:cNvSpPr>
            <a:spLocks noGrp="1"/>
          </p:cNvSpPr>
          <p:nvPr>
            <p:ph idx="1"/>
          </p:nvPr>
        </p:nvSpPr>
        <p:spPr>
          <a:xfrm>
            <a:off x="591443" y="1356826"/>
            <a:ext cx="10942074" cy="5216501"/>
          </a:xfrm>
        </p:spPr>
        <p:txBody>
          <a:bodyPr numCol="2" spcCol="360000">
            <a:noAutofit/>
          </a:bodyPr>
          <a:lstStyle/>
          <a:p>
            <a:pPr marL="0" lvl="0" indent="0">
              <a:lnSpc>
                <a:spcPct val="110000"/>
              </a:lnSpc>
              <a:spcBef>
                <a:spcPts val="600"/>
              </a:spcBef>
              <a:buNone/>
            </a:pPr>
            <a:r>
              <a:rPr lang="en-US" sz="1100" dirty="0">
                <a:solidFill>
                  <a:prstClr val="black"/>
                </a:solidFill>
              </a:rPr>
              <a:t>In de basis </a:t>
            </a:r>
            <a:r>
              <a:rPr lang="en-US" sz="1100" dirty="0" err="1">
                <a:solidFill>
                  <a:prstClr val="black"/>
                </a:solidFill>
              </a:rPr>
              <a:t>lijkt</a:t>
            </a:r>
            <a:r>
              <a:rPr lang="en-US" sz="1100" dirty="0">
                <a:solidFill>
                  <a:prstClr val="black"/>
                </a:solidFill>
              </a:rPr>
              <a:t> </a:t>
            </a:r>
            <a:r>
              <a:rPr lang="en-US" sz="1100" dirty="0" err="1">
                <a:solidFill>
                  <a:prstClr val="black"/>
                </a:solidFill>
              </a:rPr>
              <a:t>een</a:t>
            </a:r>
            <a:r>
              <a:rPr lang="en-US" sz="1100" dirty="0">
                <a:solidFill>
                  <a:prstClr val="black"/>
                </a:solidFill>
              </a:rPr>
              <a:t> </a:t>
            </a:r>
            <a:r>
              <a:rPr lang="en-US" sz="1100" dirty="0" err="1">
                <a:solidFill>
                  <a:prstClr val="black"/>
                </a:solidFill>
              </a:rPr>
              <a:t>geleid</a:t>
            </a:r>
            <a:r>
              <a:rPr lang="en-US" sz="1100" dirty="0">
                <a:solidFill>
                  <a:prstClr val="black"/>
                </a:solidFill>
              </a:rPr>
              <a:t> </a:t>
            </a:r>
            <a:r>
              <a:rPr lang="en-US" sz="1100" dirty="0" err="1">
                <a:solidFill>
                  <a:prstClr val="black"/>
                </a:solidFill>
              </a:rPr>
              <a:t>gesprek</a:t>
            </a:r>
            <a:r>
              <a:rPr lang="en-US" sz="1100" dirty="0">
                <a:solidFill>
                  <a:prstClr val="black"/>
                </a:solidFill>
              </a:rPr>
              <a:t> erg op wat men </a:t>
            </a:r>
            <a:r>
              <a:rPr lang="en-US" sz="1100" dirty="0" err="1">
                <a:solidFill>
                  <a:prstClr val="black"/>
                </a:solidFill>
              </a:rPr>
              <a:t>bij</a:t>
            </a:r>
            <a:r>
              <a:rPr lang="en-US" sz="1100" dirty="0">
                <a:solidFill>
                  <a:prstClr val="black"/>
                </a:solidFill>
              </a:rPr>
              <a:t> </a:t>
            </a:r>
            <a:r>
              <a:rPr lang="en-US" sz="1100" dirty="0" err="1">
                <a:solidFill>
                  <a:prstClr val="black"/>
                </a:solidFill>
              </a:rPr>
              <a:t>kwalitatief</a:t>
            </a:r>
            <a:r>
              <a:rPr lang="en-US" sz="1100" dirty="0">
                <a:solidFill>
                  <a:prstClr val="black"/>
                </a:solidFill>
              </a:rPr>
              <a:t> </a:t>
            </a:r>
            <a:r>
              <a:rPr lang="en-US" sz="1100" dirty="0" err="1">
                <a:solidFill>
                  <a:prstClr val="black"/>
                </a:solidFill>
              </a:rPr>
              <a:t>onderzoek</a:t>
            </a:r>
            <a:r>
              <a:rPr lang="en-US" sz="1100" dirty="0">
                <a:solidFill>
                  <a:prstClr val="black"/>
                </a:solidFill>
              </a:rPr>
              <a:t> </a:t>
            </a:r>
            <a:r>
              <a:rPr lang="en-US" sz="1100" dirty="0" err="1">
                <a:solidFill>
                  <a:prstClr val="black"/>
                </a:solidFill>
              </a:rPr>
              <a:t>een</a:t>
            </a:r>
            <a:r>
              <a:rPr lang="en-US" sz="1100" dirty="0">
                <a:solidFill>
                  <a:prstClr val="black"/>
                </a:solidFill>
              </a:rPr>
              <a:t> semi-</a:t>
            </a:r>
            <a:r>
              <a:rPr lang="en-US" sz="1100" dirty="0" err="1">
                <a:solidFill>
                  <a:prstClr val="black"/>
                </a:solidFill>
              </a:rPr>
              <a:t>gestructureerd</a:t>
            </a:r>
            <a:r>
              <a:rPr lang="en-US" sz="1100" dirty="0">
                <a:solidFill>
                  <a:prstClr val="black"/>
                </a:solidFill>
              </a:rPr>
              <a:t> interview </a:t>
            </a:r>
            <a:r>
              <a:rPr lang="en-US" sz="1100" dirty="0" err="1">
                <a:solidFill>
                  <a:prstClr val="black"/>
                </a:solidFill>
              </a:rPr>
              <a:t>zou</a:t>
            </a:r>
            <a:r>
              <a:rPr lang="en-US" sz="1100" dirty="0">
                <a:solidFill>
                  <a:prstClr val="black"/>
                </a:solidFill>
              </a:rPr>
              <a:t> </a:t>
            </a:r>
            <a:r>
              <a:rPr lang="en-US" sz="1100" dirty="0" err="1">
                <a:solidFill>
                  <a:prstClr val="black"/>
                </a:solidFill>
              </a:rPr>
              <a:t>noemen</a:t>
            </a:r>
            <a:r>
              <a:rPr lang="en-US" sz="1100" dirty="0">
                <a:solidFill>
                  <a:prstClr val="black"/>
                </a:solidFill>
              </a:rPr>
              <a:t>. Je </a:t>
            </a:r>
            <a:r>
              <a:rPr lang="en-US" sz="1100" dirty="0" err="1">
                <a:solidFill>
                  <a:prstClr val="black"/>
                </a:solidFill>
              </a:rPr>
              <a:t>voorbereiding</a:t>
            </a:r>
            <a:r>
              <a:rPr lang="en-US" sz="1100" dirty="0">
                <a:solidFill>
                  <a:prstClr val="black"/>
                </a:solidFill>
              </a:rPr>
              <a:t> </a:t>
            </a:r>
            <a:r>
              <a:rPr lang="en-US" sz="1100" dirty="0" err="1">
                <a:solidFill>
                  <a:prstClr val="black"/>
                </a:solidFill>
              </a:rPr>
              <a:t>zou</a:t>
            </a:r>
            <a:r>
              <a:rPr lang="en-US" sz="1100" dirty="0">
                <a:solidFill>
                  <a:prstClr val="black"/>
                </a:solidFill>
              </a:rPr>
              <a:t> je dan </a:t>
            </a:r>
            <a:r>
              <a:rPr lang="en-US" sz="1100" dirty="0" err="1">
                <a:solidFill>
                  <a:prstClr val="black"/>
                </a:solidFill>
              </a:rPr>
              <a:t>ook</a:t>
            </a:r>
            <a:r>
              <a:rPr lang="en-US" sz="1100" dirty="0">
                <a:solidFill>
                  <a:prstClr val="black"/>
                </a:solidFill>
              </a:rPr>
              <a:t> </a:t>
            </a:r>
            <a:r>
              <a:rPr lang="en-US" sz="1100" dirty="0" err="1">
                <a:solidFill>
                  <a:prstClr val="black"/>
                </a:solidFill>
              </a:rPr>
              <a:t>deels</a:t>
            </a:r>
            <a:r>
              <a:rPr lang="en-US" sz="1100" dirty="0">
                <a:solidFill>
                  <a:prstClr val="black"/>
                </a:solidFill>
              </a:rPr>
              <a:t> </a:t>
            </a:r>
            <a:r>
              <a:rPr lang="en-US" sz="1100" dirty="0" err="1">
                <a:solidFill>
                  <a:prstClr val="black"/>
                </a:solidFill>
              </a:rPr>
              <a:t>kunnen</a:t>
            </a:r>
            <a:r>
              <a:rPr lang="en-US" sz="1100" dirty="0">
                <a:solidFill>
                  <a:prstClr val="black"/>
                </a:solidFill>
              </a:rPr>
              <a:t> </a:t>
            </a:r>
            <a:r>
              <a:rPr lang="en-US" sz="1100" dirty="0" err="1">
                <a:solidFill>
                  <a:prstClr val="black"/>
                </a:solidFill>
              </a:rPr>
              <a:t>afkijken</a:t>
            </a:r>
            <a:r>
              <a:rPr lang="en-US" sz="1100" dirty="0">
                <a:solidFill>
                  <a:prstClr val="black"/>
                </a:solidFill>
              </a:rPr>
              <a:t> van de </a:t>
            </a:r>
            <a:r>
              <a:rPr lang="en-US" sz="1100" dirty="0" err="1">
                <a:solidFill>
                  <a:prstClr val="black"/>
                </a:solidFill>
              </a:rPr>
              <a:t>voorbereiding</a:t>
            </a:r>
            <a:r>
              <a:rPr lang="en-US" sz="1100" dirty="0">
                <a:solidFill>
                  <a:prstClr val="black"/>
                </a:solidFill>
              </a:rPr>
              <a:t> op </a:t>
            </a:r>
            <a:r>
              <a:rPr lang="en-US" sz="1100" dirty="0" err="1">
                <a:solidFill>
                  <a:prstClr val="black"/>
                </a:solidFill>
              </a:rPr>
              <a:t>zo’n</a:t>
            </a:r>
            <a:r>
              <a:rPr lang="en-US" sz="1100" dirty="0">
                <a:solidFill>
                  <a:prstClr val="black"/>
                </a:solidFill>
              </a:rPr>
              <a:t> interview. </a:t>
            </a:r>
          </a:p>
          <a:p>
            <a:pPr marL="266700" indent="-266700">
              <a:lnSpc>
                <a:spcPct val="110000"/>
              </a:lnSpc>
              <a:spcBef>
                <a:spcPts val="600"/>
              </a:spcBef>
            </a:pPr>
            <a:r>
              <a:rPr lang="en-US" sz="1100" dirty="0" err="1">
                <a:solidFill>
                  <a:prstClr val="black"/>
                </a:solidFill>
              </a:rPr>
              <a:t>Bereid</a:t>
            </a:r>
            <a:r>
              <a:rPr lang="en-US" sz="1100" dirty="0">
                <a:solidFill>
                  <a:prstClr val="black"/>
                </a:solidFill>
              </a:rPr>
              <a:t> </a:t>
            </a:r>
            <a:r>
              <a:rPr lang="en-US" sz="1100" dirty="0" err="1">
                <a:solidFill>
                  <a:prstClr val="black"/>
                </a:solidFill>
              </a:rPr>
              <a:t>een</a:t>
            </a:r>
            <a:r>
              <a:rPr lang="en-US" sz="1100" dirty="0">
                <a:solidFill>
                  <a:prstClr val="black"/>
                </a:solidFill>
              </a:rPr>
              <a:t> </a:t>
            </a:r>
            <a:r>
              <a:rPr lang="en-US" sz="1100" dirty="0" err="1">
                <a:solidFill>
                  <a:prstClr val="black"/>
                </a:solidFill>
              </a:rPr>
              <a:t>interviewhulp</a:t>
            </a:r>
            <a:r>
              <a:rPr lang="en-US" sz="1100" dirty="0">
                <a:solidFill>
                  <a:prstClr val="black"/>
                </a:solidFill>
              </a:rPr>
              <a:t> voor: </a:t>
            </a:r>
            <a:r>
              <a:rPr lang="en-US" sz="1100" dirty="0" err="1">
                <a:solidFill>
                  <a:prstClr val="black"/>
                </a:solidFill>
              </a:rPr>
              <a:t>een</a:t>
            </a:r>
            <a:r>
              <a:rPr lang="en-US" sz="1100" dirty="0">
                <a:solidFill>
                  <a:prstClr val="black"/>
                </a:solidFill>
              </a:rPr>
              <a:t> document met </a:t>
            </a:r>
            <a:r>
              <a:rPr lang="en-US" sz="1100" dirty="0" err="1">
                <a:solidFill>
                  <a:prstClr val="black"/>
                </a:solidFill>
              </a:rPr>
              <a:t>daarop</a:t>
            </a:r>
            <a:r>
              <a:rPr lang="en-US" sz="1100" dirty="0">
                <a:solidFill>
                  <a:prstClr val="black"/>
                </a:solidFill>
              </a:rPr>
              <a:t> de </a:t>
            </a:r>
            <a:r>
              <a:rPr lang="en-US" sz="1100" dirty="0" err="1">
                <a:solidFill>
                  <a:prstClr val="black"/>
                </a:solidFill>
              </a:rPr>
              <a:t>belangrijkste</a:t>
            </a:r>
            <a:r>
              <a:rPr lang="en-US" sz="1100" dirty="0">
                <a:solidFill>
                  <a:prstClr val="black"/>
                </a:solidFill>
              </a:rPr>
              <a:t> </a:t>
            </a:r>
            <a:r>
              <a:rPr lang="en-US" sz="1100" dirty="0" err="1">
                <a:solidFill>
                  <a:prstClr val="black"/>
                </a:solidFill>
              </a:rPr>
              <a:t>thema’s</a:t>
            </a:r>
            <a:r>
              <a:rPr lang="en-US" sz="1100" dirty="0">
                <a:solidFill>
                  <a:prstClr val="black"/>
                </a:solidFill>
              </a:rPr>
              <a:t>/</a:t>
            </a:r>
            <a:r>
              <a:rPr lang="en-US" sz="1100" dirty="0" err="1">
                <a:solidFill>
                  <a:prstClr val="black"/>
                </a:solidFill>
              </a:rPr>
              <a:t>concepten</a:t>
            </a:r>
            <a:r>
              <a:rPr lang="en-US" sz="1100" dirty="0">
                <a:solidFill>
                  <a:prstClr val="black"/>
                </a:solidFill>
              </a:rPr>
              <a:t> die je wilt </a:t>
            </a:r>
            <a:r>
              <a:rPr lang="en-US" sz="1100" dirty="0" err="1">
                <a:solidFill>
                  <a:prstClr val="black"/>
                </a:solidFill>
              </a:rPr>
              <a:t>bespreken</a:t>
            </a:r>
            <a:r>
              <a:rPr lang="en-US" sz="1100" dirty="0">
                <a:solidFill>
                  <a:prstClr val="black"/>
                </a:solidFill>
              </a:rPr>
              <a:t> </a:t>
            </a:r>
            <a:r>
              <a:rPr lang="en-US" sz="1100" dirty="0" err="1">
                <a:solidFill>
                  <a:prstClr val="black"/>
                </a:solidFill>
              </a:rPr>
              <a:t>en</a:t>
            </a:r>
            <a:r>
              <a:rPr lang="en-US" sz="1100" dirty="0">
                <a:solidFill>
                  <a:prstClr val="black"/>
                </a:solidFill>
              </a:rPr>
              <a:t> </a:t>
            </a:r>
            <a:r>
              <a:rPr lang="en-US" sz="1100" dirty="0" err="1">
                <a:solidFill>
                  <a:prstClr val="black"/>
                </a:solidFill>
              </a:rPr>
              <a:t>eventueel</a:t>
            </a:r>
            <a:r>
              <a:rPr lang="en-US" sz="1100" dirty="0">
                <a:solidFill>
                  <a:prstClr val="black"/>
                </a:solidFill>
              </a:rPr>
              <a:t> </a:t>
            </a:r>
            <a:r>
              <a:rPr lang="en-US" sz="1100" dirty="0" err="1">
                <a:solidFill>
                  <a:prstClr val="black"/>
                </a:solidFill>
              </a:rPr>
              <a:t>een</a:t>
            </a:r>
            <a:r>
              <a:rPr lang="en-US" sz="1100" dirty="0">
                <a:solidFill>
                  <a:prstClr val="black"/>
                </a:solidFill>
              </a:rPr>
              <a:t> </a:t>
            </a:r>
            <a:r>
              <a:rPr lang="en-US" sz="1100" dirty="0" err="1">
                <a:solidFill>
                  <a:prstClr val="black"/>
                </a:solidFill>
              </a:rPr>
              <a:t>aantal</a:t>
            </a:r>
            <a:r>
              <a:rPr lang="en-US" sz="1100" dirty="0">
                <a:solidFill>
                  <a:prstClr val="black"/>
                </a:solidFill>
              </a:rPr>
              <a:t> </a:t>
            </a:r>
            <a:r>
              <a:rPr lang="en-US" sz="1100" dirty="0" err="1">
                <a:solidFill>
                  <a:prstClr val="black"/>
                </a:solidFill>
              </a:rPr>
              <a:t>optionele</a:t>
            </a:r>
            <a:r>
              <a:rPr lang="en-US" sz="1100" dirty="0">
                <a:solidFill>
                  <a:prstClr val="black"/>
                </a:solidFill>
              </a:rPr>
              <a:t> </a:t>
            </a:r>
            <a:r>
              <a:rPr lang="en-US" sz="1100" dirty="0" err="1">
                <a:solidFill>
                  <a:prstClr val="black"/>
                </a:solidFill>
              </a:rPr>
              <a:t>vragen</a:t>
            </a:r>
            <a:r>
              <a:rPr lang="en-US" sz="1100" dirty="0">
                <a:solidFill>
                  <a:prstClr val="black"/>
                </a:solidFill>
              </a:rPr>
              <a:t> die je </a:t>
            </a:r>
            <a:r>
              <a:rPr lang="en-US" sz="1100" dirty="0" err="1">
                <a:solidFill>
                  <a:prstClr val="black"/>
                </a:solidFill>
              </a:rPr>
              <a:t>daarover</a:t>
            </a:r>
            <a:r>
              <a:rPr lang="en-US" sz="1100" dirty="0">
                <a:solidFill>
                  <a:prstClr val="black"/>
                </a:solidFill>
              </a:rPr>
              <a:t> </a:t>
            </a:r>
            <a:r>
              <a:rPr lang="en-US" sz="1100" dirty="0" err="1">
                <a:solidFill>
                  <a:prstClr val="black"/>
                </a:solidFill>
              </a:rPr>
              <a:t>zou</a:t>
            </a:r>
            <a:r>
              <a:rPr lang="en-US" sz="1100" dirty="0">
                <a:solidFill>
                  <a:prstClr val="black"/>
                </a:solidFill>
              </a:rPr>
              <a:t> </a:t>
            </a:r>
            <a:r>
              <a:rPr lang="en-US" sz="1100" dirty="0" err="1">
                <a:solidFill>
                  <a:prstClr val="black"/>
                </a:solidFill>
              </a:rPr>
              <a:t>kunnen</a:t>
            </a:r>
            <a:r>
              <a:rPr lang="en-US" sz="1100" dirty="0">
                <a:solidFill>
                  <a:prstClr val="black"/>
                </a:solidFill>
              </a:rPr>
              <a:t> </a:t>
            </a:r>
            <a:r>
              <a:rPr lang="en-US" sz="1100" dirty="0" err="1">
                <a:solidFill>
                  <a:prstClr val="black"/>
                </a:solidFill>
              </a:rPr>
              <a:t>stellen</a:t>
            </a:r>
            <a:r>
              <a:rPr lang="en-US" sz="1100" dirty="0">
                <a:solidFill>
                  <a:prstClr val="black"/>
                </a:solidFill>
              </a:rPr>
              <a:t>. </a:t>
            </a:r>
            <a:r>
              <a:rPr lang="en-US" sz="1100" dirty="0" err="1"/>
              <a:t>Als</a:t>
            </a:r>
            <a:r>
              <a:rPr lang="en-US" sz="1100" dirty="0"/>
              <a:t> je het </a:t>
            </a:r>
            <a:r>
              <a:rPr lang="en-US" sz="1100" dirty="0" err="1"/>
              <a:t>lastig</a:t>
            </a:r>
            <a:r>
              <a:rPr lang="en-US" sz="1100" dirty="0"/>
              <a:t> </a:t>
            </a:r>
            <a:r>
              <a:rPr lang="en-US" sz="1100" dirty="0" err="1"/>
              <a:t>vindt</a:t>
            </a:r>
            <a:r>
              <a:rPr lang="en-US" sz="1100" dirty="0"/>
              <a:t> om </a:t>
            </a:r>
            <a:r>
              <a:rPr lang="en-US" sz="1100" dirty="0" err="1"/>
              <a:t>te</a:t>
            </a:r>
            <a:r>
              <a:rPr lang="en-US" sz="1100" dirty="0"/>
              <a:t> </a:t>
            </a:r>
            <a:r>
              <a:rPr lang="en-US" sz="1100" dirty="0" err="1"/>
              <a:t>bedenken</a:t>
            </a:r>
            <a:r>
              <a:rPr lang="en-US" sz="1100" dirty="0"/>
              <a:t> </a:t>
            </a:r>
            <a:r>
              <a:rPr lang="en-US" sz="1100" dirty="0" err="1"/>
              <a:t>welke</a:t>
            </a:r>
            <a:r>
              <a:rPr lang="en-US" sz="1100" dirty="0"/>
              <a:t> </a:t>
            </a:r>
            <a:r>
              <a:rPr lang="en-US" sz="1100" dirty="0" err="1"/>
              <a:t>onderwerpen</a:t>
            </a:r>
            <a:r>
              <a:rPr lang="en-US" sz="1100" dirty="0"/>
              <a:t> je </a:t>
            </a:r>
            <a:r>
              <a:rPr lang="en-US" sz="1100" dirty="0" err="1"/>
              <a:t>moet</a:t>
            </a:r>
            <a:r>
              <a:rPr lang="en-US" sz="1100" dirty="0"/>
              <a:t> </a:t>
            </a:r>
            <a:r>
              <a:rPr lang="en-US" sz="1100" dirty="0" err="1"/>
              <a:t>verkennen</a:t>
            </a:r>
            <a:r>
              <a:rPr lang="en-US" sz="1100" dirty="0"/>
              <a:t> in </a:t>
            </a:r>
            <a:r>
              <a:rPr lang="en-US" sz="1100" dirty="0" err="1"/>
              <a:t>een</a:t>
            </a:r>
            <a:r>
              <a:rPr lang="en-US" sz="1100" dirty="0"/>
              <a:t> </a:t>
            </a:r>
            <a:r>
              <a:rPr lang="en-US" sz="1100" dirty="0" err="1"/>
              <a:t>geleid</a:t>
            </a:r>
            <a:r>
              <a:rPr lang="en-US" sz="1100" dirty="0"/>
              <a:t> </a:t>
            </a:r>
            <a:r>
              <a:rPr lang="en-US" sz="1100" dirty="0" err="1"/>
              <a:t>gesprek</a:t>
            </a:r>
            <a:r>
              <a:rPr lang="en-US" sz="1100" dirty="0"/>
              <a:t> </a:t>
            </a:r>
            <a:r>
              <a:rPr lang="en-US" sz="1100" dirty="0" err="1"/>
              <a:t>en</a:t>
            </a:r>
            <a:r>
              <a:rPr lang="en-US" sz="1100" dirty="0"/>
              <a:t> hoe je </a:t>
            </a:r>
            <a:r>
              <a:rPr lang="en-US" sz="1100" dirty="0" err="1"/>
              <a:t>dat</a:t>
            </a:r>
            <a:r>
              <a:rPr lang="en-US" sz="1100" dirty="0"/>
              <a:t> </a:t>
            </a:r>
            <a:r>
              <a:rPr lang="en-US" sz="1100" dirty="0" err="1"/>
              <a:t>doet</a:t>
            </a:r>
            <a:r>
              <a:rPr lang="en-US" sz="1100" dirty="0"/>
              <a:t>, dan </a:t>
            </a:r>
            <a:r>
              <a:rPr lang="en-US" sz="1100" dirty="0" err="1"/>
              <a:t>kunnen</a:t>
            </a:r>
            <a:r>
              <a:rPr lang="en-US" sz="1100" dirty="0"/>
              <a:t> </a:t>
            </a:r>
            <a:r>
              <a:rPr lang="en-US" sz="1100" dirty="0" err="1">
                <a:hlinkClick r:id="rId2"/>
              </a:rPr>
              <a:t>deze</a:t>
            </a:r>
            <a:r>
              <a:rPr lang="en-US" sz="1100" dirty="0">
                <a:hlinkClick r:id="rId2"/>
              </a:rPr>
              <a:t> </a:t>
            </a:r>
            <a:r>
              <a:rPr lang="en-US" sz="1100" dirty="0" err="1">
                <a:hlinkClick r:id="rId2"/>
              </a:rPr>
              <a:t>onderwerpen</a:t>
            </a:r>
            <a:r>
              <a:rPr lang="en-US" sz="1100" dirty="0"/>
              <a:t> je </a:t>
            </a:r>
            <a:r>
              <a:rPr lang="en-US" sz="1100" dirty="0" err="1"/>
              <a:t>helpen</a:t>
            </a:r>
            <a:r>
              <a:rPr lang="en-US" sz="1100" dirty="0"/>
              <a:t>. </a:t>
            </a:r>
            <a:r>
              <a:rPr lang="en-US" sz="1100" dirty="0">
                <a:solidFill>
                  <a:prstClr val="black"/>
                </a:solidFill>
              </a:rPr>
              <a:t>Het is </a:t>
            </a:r>
            <a:r>
              <a:rPr lang="en-US" sz="1100" dirty="0" err="1">
                <a:solidFill>
                  <a:prstClr val="black"/>
                </a:solidFill>
              </a:rPr>
              <a:t>belangrijker</a:t>
            </a:r>
            <a:r>
              <a:rPr lang="en-US" sz="1100" dirty="0">
                <a:solidFill>
                  <a:prstClr val="black"/>
                </a:solidFill>
              </a:rPr>
              <a:t> </a:t>
            </a:r>
            <a:r>
              <a:rPr lang="en-US" sz="1100" dirty="0" err="1">
                <a:solidFill>
                  <a:prstClr val="black"/>
                </a:solidFill>
              </a:rPr>
              <a:t>dat</a:t>
            </a:r>
            <a:r>
              <a:rPr lang="en-US" sz="1100" dirty="0">
                <a:solidFill>
                  <a:prstClr val="black"/>
                </a:solidFill>
              </a:rPr>
              <a:t> je </a:t>
            </a:r>
            <a:r>
              <a:rPr lang="en-US" sz="1100" dirty="0" err="1">
                <a:solidFill>
                  <a:prstClr val="black"/>
                </a:solidFill>
              </a:rPr>
              <a:t>zorgt</a:t>
            </a:r>
            <a:r>
              <a:rPr lang="en-US" sz="1100" dirty="0">
                <a:solidFill>
                  <a:prstClr val="black"/>
                </a:solidFill>
              </a:rPr>
              <a:t> </a:t>
            </a:r>
            <a:r>
              <a:rPr lang="en-US" sz="1100" dirty="0" err="1">
                <a:solidFill>
                  <a:prstClr val="black"/>
                </a:solidFill>
              </a:rPr>
              <a:t>dat</a:t>
            </a:r>
            <a:r>
              <a:rPr lang="en-US" sz="1100" dirty="0">
                <a:solidFill>
                  <a:prstClr val="black"/>
                </a:solidFill>
              </a:rPr>
              <a:t> </a:t>
            </a:r>
            <a:r>
              <a:rPr lang="en-US" sz="1100" dirty="0" err="1">
                <a:solidFill>
                  <a:prstClr val="black"/>
                </a:solidFill>
              </a:rPr>
              <a:t>alle</a:t>
            </a:r>
            <a:r>
              <a:rPr lang="en-US" sz="1100" dirty="0">
                <a:solidFill>
                  <a:prstClr val="black"/>
                </a:solidFill>
              </a:rPr>
              <a:t> </a:t>
            </a:r>
            <a:r>
              <a:rPr lang="en-US" sz="1100" dirty="0" err="1">
                <a:solidFill>
                  <a:prstClr val="black"/>
                </a:solidFill>
              </a:rPr>
              <a:t>thema’s</a:t>
            </a:r>
            <a:r>
              <a:rPr lang="en-US" sz="1100" dirty="0">
                <a:solidFill>
                  <a:prstClr val="black"/>
                </a:solidFill>
              </a:rPr>
              <a:t> die je wilt </a:t>
            </a:r>
            <a:r>
              <a:rPr lang="en-US" sz="1100" dirty="0" err="1">
                <a:solidFill>
                  <a:prstClr val="black"/>
                </a:solidFill>
              </a:rPr>
              <a:t>bespreken</a:t>
            </a:r>
            <a:r>
              <a:rPr lang="en-US" sz="1100" dirty="0">
                <a:solidFill>
                  <a:prstClr val="black"/>
                </a:solidFill>
              </a:rPr>
              <a:t> </a:t>
            </a:r>
            <a:r>
              <a:rPr lang="en-US" sz="1100" dirty="0" err="1">
                <a:solidFill>
                  <a:prstClr val="black"/>
                </a:solidFill>
              </a:rPr>
              <a:t>aanbod</a:t>
            </a:r>
            <a:r>
              <a:rPr lang="en-US" sz="1100" dirty="0">
                <a:solidFill>
                  <a:prstClr val="black"/>
                </a:solidFill>
              </a:rPr>
              <a:t> </a:t>
            </a:r>
            <a:r>
              <a:rPr lang="en-US" sz="1100" dirty="0" err="1">
                <a:solidFill>
                  <a:prstClr val="black"/>
                </a:solidFill>
              </a:rPr>
              <a:t>komen</a:t>
            </a:r>
            <a:r>
              <a:rPr lang="en-US" sz="1100" dirty="0">
                <a:solidFill>
                  <a:prstClr val="black"/>
                </a:solidFill>
              </a:rPr>
              <a:t> </a:t>
            </a:r>
            <a:r>
              <a:rPr lang="en-US" sz="1100" dirty="0" err="1">
                <a:solidFill>
                  <a:prstClr val="black"/>
                </a:solidFill>
              </a:rPr>
              <a:t>tijdens</a:t>
            </a:r>
            <a:r>
              <a:rPr lang="en-US" sz="1100" dirty="0">
                <a:solidFill>
                  <a:prstClr val="black"/>
                </a:solidFill>
              </a:rPr>
              <a:t> het </a:t>
            </a:r>
            <a:r>
              <a:rPr lang="en-US" sz="1100" dirty="0" err="1">
                <a:solidFill>
                  <a:prstClr val="black"/>
                </a:solidFill>
              </a:rPr>
              <a:t>gesprek</a:t>
            </a:r>
            <a:r>
              <a:rPr lang="en-US" sz="1100" dirty="0">
                <a:solidFill>
                  <a:prstClr val="black"/>
                </a:solidFill>
              </a:rPr>
              <a:t> dan </a:t>
            </a:r>
            <a:r>
              <a:rPr lang="en-US" sz="1100" dirty="0" err="1">
                <a:solidFill>
                  <a:prstClr val="black"/>
                </a:solidFill>
              </a:rPr>
              <a:t>dat</a:t>
            </a:r>
            <a:r>
              <a:rPr lang="en-US" sz="1100" dirty="0">
                <a:solidFill>
                  <a:prstClr val="black"/>
                </a:solidFill>
              </a:rPr>
              <a:t> je exact de </a:t>
            </a:r>
            <a:r>
              <a:rPr lang="en-US" sz="1100" dirty="0" err="1">
                <a:solidFill>
                  <a:prstClr val="black"/>
                </a:solidFill>
              </a:rPr>
              <a:t>vragen</a:t>
            </a:r>
            <a:r>
              <a:rPr lang="en-US" sz="1100" dirty="0">
                <a:solidFill>
                  <a:prstClr val="black"/>
                </a:solidFill>
              </a:rPr>
              <a:t> </a:t>
            </a:r>
            <a:r>
              <a:rPr lang="en-US" sz="1100" dirty="0" err="1">
                <a:solidFill>
                  <a:prstClr val="black"/>
                </a:solidFill>
              </a:rPr>
              <a:t>stelt</a:t>
            </a:r>
            <a:r>
              <a:rPr lang="en-US" sz="1100" dirty="0">
                <a:solidFill>
                  <a:prstClr val="black"/>
                </a:solidFill>
              </a:rPr>
              <a:t> die je op papier </a:t>
            </a:r>
            <a:r>
              <a:rPr lang="en-US" sz="1100" dirty="0" err="1">
                <a:solidFill>
                  <a:prstClr val="black"/>
                </a:solidFill>
              </a:rPr>
              <a:t>hebt</a:t>
            </a:r>
            <a:r>
              <a:rPr lang="en-US" sz="1100" dirty="0">
                <a:solidFill>
                  <a:prstClr val="black"/>
                </a:solidFill>
              </a:rPr>
              <a:t> </a:t>
            </a:r>
            <a:r>
              <a:rPr lang="en-US" sz="1100" dirty="0" err="1">
                <a:solidFill>
                  <a:prstClr val="black"/>
                </a:solidFill>
              </a:rPr>
              <a:t>gezet</a:t>
            </a:r>
            <a:r>
              <a:rPr lang="en-US" sz="1100" dirty="0">
                <a:solidFill>
                  <a:prstClr val="black"/>
                </a:solidFill>
              </a:rPr>
              <a:t>. Je </a:t>
            </a:r>
            <a:r>
              <a:rPr lang="en-US" sz="1100" dirty="0" err="1">
                <a:solidFill>
                  <a:prstClr val="black"/>
                </a:solidFill>
              </a:rPr>
              <a:t>kunt</a:t>
            </a:r>
            <a:r>
              <a:rPr lang="en-US" sz="1100" dirty="0">
                <a:solidFill>
                  <a:prstClr val="black"/>
                </a:solidFill>
              </a:rPr>
              <a:t> het document op </a:t>
            </a:r>
            <a:r>
              <a:rPr lang="en-US" sz="1100" dirty="0" err="1">
                <a:solidFill>
                  <a:prstClr val="black"/>
                </a:solidFill>
              </a:rPr>
              <a:t>verschillende</a:t>
            </a:r>
            <a:r>
              <a:rPr lang="en-US" sz="1100" dirty="0">
                <a:solidFill>
                  <a:prstClr val="black"/>
                </a:solidFill>
              </a:rPr>
              <a:t> </a:t>
            </a:r>
            <a:r>
              <a:rPr lang="en-US" sz="1100" dirty="0" err="1">
                <a:solidFill>
                  <a:prstClr val="black"/>
                </a:solidFill>
              </a:rPr>
              <a:t>manieren</a:t>
            </a:r>
            <a:r>
              <a:rPr lang="en-US" sz="1100" dirty="0">
                <a:solidFill>
                  <a:prstClr val="black"/>
                </a:solidFill>
              </a:rPr>
              <a:t> </a:t>
            </a:r>
            <a:r>
              <a:rPr lang="en-US" sz="1100" dirty="0" err="1">
                <a:solidFill>
                  <a:prstClr val="black"/>
                </a:solidFill>
              </a:rPr>
              <a:t>gebruiken</a:t>
            </a:r>
            <a:r>
              <a:rPr lang="en-US" sz="1100" dirty="0">
                <a:solidFill>
                  <a:prstClr val="black"/>
                </a:solidFill>
              </a:rPr>
              <a:t>. Je </a:t>
            </a:r>
            <a:r>
              <a:rPr lang="en-US" sz="1100" dirty="0" err="1">
                <a:solidFill>
                  <a:prstClr val="black"/>
                </a:solidFill>
              </a:rPr>
              <a:t>kunt</a:t>
            </a:r>
            <a:r>
              <a:rPr lang="en-US" sz="1100" dirty="0">
                <a:solidFill>
                  <a:prstClr val="black"/>
                </a:solidFill>
              </a:rPr>
              <a:t> </a:t>
            </a:r>
            <a:r>
              <a:rPr lang="nl-NL" sz="1100" dirty="0"/>
              <a:t>een </a:t>
            </a:r>
            <a:r>
              <a:rPr lang="nl-NL" sz="1100" dirty="0">
                <a:hlinkClick r:id="rId3"/>
              </a:rPr>
              <a:t>leeg document met onderwerpen</a:t>
            </a:r>
            <a:r>
              <a:rPr lang="en-US" sz="1100" dirty="0">
                <a:solidFill>
                  <a:prstClr val="black"/>
                </a:solidFill>
              </a:rPr>
              <a:t> </a:t>
            </a:r>
            <a:r>
              <a:rPr lang="en-US" sz="1100" dirty="0" err="1">
                <a:solidFill>
                  <a:prstClr val="black"/>
                </a:solidFill>
              </a:rPr>
              <a:t>er</a:t>
            </a:r>
            <a:r>
              <a:rPr lang="en-US" sz="1100" dirty="0">
                <a:solidFill>
                  <a:prstClr val="black"/>
                </a:solidFill>
              </a:rPr>
              <a:t> </a:t>
            </a:r>
            <a:r>
              <a:rPr lang="en-US" sz="1100" dirty="0" err="1">
                <a:solidFill>
                  <a:prstClr val="black"/>
                </a:solidFill>
              </a:rPr>
              <a:t>tijdens</a:t>
            </a:r>
            <a:r>
              <a:rPr lang="en-US" sz="1100" dirty="0">
                <a:solidFill>
                  <a:prstClr val="black"/>
                </a:solidFill>
              </a:rPr>
              <a:t> het </a:t>
            </a:r>
            <a:r>
              <a:rPr lang="en-US" sz="1100" dirty="0" err="1">
                <a:solidFill>
                  <a:prstClr val="black"/>
                </a:solidFill>
              </a:rPr>
              <a:t>gesprek</a:t>
            </a:r>
            <a:r>
              <a:rPr lang="en-US" sz="1100" dirty="0">
                <a:solidFill>
                  <a:prstClr val="black"/>
                </a:solidFill>
              </a:rPr>
              <a:t> </a:t>
            </a:r>
            <a:r>
              <a:rPr lang="en-US" sz="1100" dirty="0" err="1">
                <a:solidFill>
                  <a:prstClr val="black"/>
                </a:solidFill>
              </a:rPr>
              <a:t>bijhouden</a:t>
            </a:r>
            <a:r>
              <a:rPr lang="en-US" sz="1100" dirty="0">
                <a:solidFill>
                  <a:prstClr val="black"/>
                </a:solidFill>
              </a:rPr>
              <a:t> of je </a:t>
            </a:r>
            <a:r>
              <a:rPr lang="en-US" sz="1100" dirty="0" err="1">
                <a:solidFill>
                  <a:prstClr val="black"/>
                </a:solidFill>
              </a:rPr>
              <a:t>kunt</a:t>
            </a:r>
            <a:r>
              <a:rPr lang="en-US" sz="1100" dirty="0">
                <a:solidFill>
                  <a:prstClr val="black"/>
                </a:solidFill>
              </a:rPr>
              <a:t> de </a:t>
            </a:r>
            <a:r>
              <a:rPr lang="en-US" sz="1100" dirty="0" err="1">
                <a:solidFill>
                  <a:prstClr val="black"/>
                </a:solidFill>
              </a:rPr>
              <a:t>thema’s</a:t>
            </a:r>
            <a:r>
              <a:rPr lang="en-US" sz="1100" dirty="0">
                <a:solidFill>
                  <a:prstClr val="black"/>
                </a:solidFill>
              </a:rPr>
              <a:t> </a:t>
            </a:r>
            <a:r>
              <a:rPr lang="en-US" sz="1100" dirty="0" err="1">
                <a:solidFill>
                  <a:prstClr val="black"/>
                </a:solidFill>
              </a:rPr>
              <a:t>meenemen</a:t>
            </a:r>
            <a:r>
              <a:rPr lang="en-US" sz="1100" dirty="0">
                <a:solidFill>
                  <a:prstClr val="black"/>
                </a:solidFill>
              </a:rPr>
              <a:t> in het </a:t>
            </a:r>
            <a:r>
              <a:rPr lang="en-US" sz="1100" dirty="0" err="1">
                <a:solidFill>
                  <a:prstClr val="black"/>
                </a:solidFill>
              </a:rPr>
              <a:t>gesprek</a:t>
            </a:r>
            <a:r>
              <a:rPr lang="en-US" sz="1100" dirty="0">
                <a:solidFill>
                  <a:prstClr val="black"/>
                </a:solidFill>
              </a:rPr>
              <a:t>. Ook </a:t>
            </a:r>
            <a:r>
              <a:rPr lang="en-US" sz="1100" dirty="0" err="1">
                <a:solidFill>
                  <a:prstClr val="black"/>
                </a:solidFill>
              </a:rPr>
              <a:t>zou</a:t>
            </a:r>
            <a:r>
              <a:rPr lang="en-US" sz="1100" dirty="0">
                <a:solidFill>
                  <a:prstClr val="black"/>
                </a:solidFill>
              </a:rPr>
              <a:t> je het document </a:t>
            </a:r>
            <a:r>
              <a:rPr lang="en-US" sz="1100" dirty="0" err="1">
                <a:solidFill>
                  <a:prstClr val="black"/>
                </a:solidFill>
              </a:rPr>
              <a:t>achteraf</a:t>
            </a:r>
            <a:r>
              <a:rPr lang="en-US" sz="1100" dirty="0">
                <a:solidFill>
                  <a:prstClr val="black"/>
                </a:solidFill>
              </a:rPr>
              <a:t> </a:t>
            </a:r>
            <a:r>
              <a:rPr lang="en-US" sz="1100" dirty="0" err="1">
                <a:solidFill>
                  <a:prstClr val="black"/>
                </a:solidFill>
              </a:rPr>
              <a:t>kunnen</a:t>
            </a:r>
            <a:r>
              <a:rPr lang="en-US" sz="1100" dirty="0">
                <a:solidFill>
                  <a:prstClr val="black"/>
                </a:solidFill>
              </a:rPr>
              <a:t> </a:t>
            </a:r>
            <a:r>
              <a:rPr lang="en-US" sz="1100" dirty="0" err="1">
                <a:solidFill>
                  <a:prstClr val="black"/>
                </a:solidFill>
              </a:rPr>
              <a:t>invullen</a:t>
            </a:r>
            <a:r>
              <a:rPr lang="en-US" sz="1100" dirty="0">
                <a:solidFill>
                  <a:prstClr val="black"/>
                </a:solidFill>
              </a:rPr>
              <a:t> om </a:t>
            </a:r>
            <a:r>
              <a:rPr lang="en-US" sz="1100" dirty="0" err="1">
                <a:solidFill>
                  <a:prstClr val="black"/>
                </a:solidFill>
              </a:rPr>
              <a:t>te</a:t>
            </a:r>
            <a:r>
              <a:rPr lang="en-US" sz="1100" dirty="0">
                <a:solidFill>
                  <a:prstClr val="black"/>
                </a:solidFill>
              </a:rPr>
              <a:t> </a:t>
            </a:r>
            <a:r>
              <a:rPr lang="en-US" sz="1100" dirty="0" err="1">
                <a:solidFill>
                  <a:prstClr val="black"/>
                </a:solidFill>
              </a:rPr>
              <a:t>kijken</a:t>
            </a:r>
            <a:r>
              <a:rPr lang="en-US" sz="1100" dirty="0">
                <a:solidFill>
                  <a:prstClr val="black"/>
                </a:solidFill>
              </a:rPr>
              <a:t> wat je al </a:t>
            </a:r>
            <a:r>
              <a:rPr lang="en-US" sz="1100" dirty="0" err="1">
                <a:solidFill>
                  <a:prstClr val="black"/>
                </a:solidFill>
              </a:rPr>
              <a:t>weet</a:t>
            </a:r>
            <a:r>
              <a:rPr lang="en-US" sz="1100" dirty="0">
                <a:solidFill>
                  <a:prstClr val="black"/>
                </a:solidFill>
              </a:rPr>
              <a:t> </a:t>
            </a:r>
            <a:r>
              <a:rPr lang="en-US" sz="1100" dirty="0" err="1">
                <a:solidFill>
                  <a:prstClr val="black"/>
                </a:solidFill>
              </a:rPr>
              <a:t>en</a:t>
            </a:r>
            <a:r>
              <a:rPr lang="en-US" sz="1100" dirty="0">
                <a:solidFill>
                  <a:prstClr val="black"/>
                </a:solidFill>
              </a:rPr>
              <a:t> </a:t>
            </a:r>
            <a:r>
              <a:rPr lang="en-US" sz="1100" dirty="0" err="1">
                <a:solidFill>
                  <a:prstClr val="black"/>
                </a:solidFill>
              </a:rPr>
              <a:t>waar</a:t>
            </a:r>
            <a:r>
              <a:rPr lang="en-US" sz="1100" dirty="0">
                <a:solidFill>
                  <a:prstClr val="black"/>
                </a:solidFill>
              </a:rPr>
              <a:t> je </a:t>
            </a:r>
            <a:r>
              <a:rPr lang="en-US" sz="1100" dirty="0" err="1">
                <a:solidFill>
                  <a:prstClr val="black"/>
                </a:solidFill>
              </a:rPr>
              <a:t>misschien</a:t>
            </a:r>
            <a:r>
              <a:rPr lang="en-US" sz="1100" dirty="0">
                <a:solidFill>
                  <a:prstClr val="black"/>
                </a:solidFill>
              </a:rPr>
              <a:t> </a:t>
            </a:r>
            <a:r>
              <a:rPr lang="en-US" sz="1100" dirty="0" err="1">
                <a:solidFill>
                  <a:prstClr val="black"/>
                </a:solidFill>
              </a:rPr>
              <a:t>nog</a:t>
            </a:r>
            <a:r>
              <a:rPr lang="en-US" sz="1100" dirty="0">
                <a:solidFill>
                  <a:prstClr val="black"/>
                </a:solidFill>
              </a:rPr>
              <a:t> </a:t>
            </a:r>
            <a:r>
              <a:rPr lang="en-US" sz="1100" dirty="0" err="1">
                <a:solidFill>
                  <a:prstClr val="black"/>
                </a:solidFill>
              </a:rPr>
              <a:t>meer</a:t>
            </a:r>
            <a:r>
              <a:rPr lang="en-US" sz="1100" dirty="0">
                <a:solidFill>
                  <a:prstClr val="black"/>
                </a:solidFill>
              </a:rPr>
              <a:t> over wilt </a:t>
            </a:r>
            <a:r>
              <a:rPr lang="en-US" sz="1100" dirty="0" err="1">
                <a:solidFill>
                  <a:prstClr val="black"/>
                </a:solidFill>
              </a:rPr>
              <a:t>weten</a:t>
            </a:r>
            <a:r>
              <a:rPr lang="en-US" sz="1100" dirty="0">
                <a:solidFill>
                  <a:prstClr val="black"/>
                </a:solidFill>
              </a:rPr>
              <a:t>. Het </a:t>
            </a:r>
            <a:r>
              <a:rPr lang="en-US" sz="1100" dirty="0" err="1">
                <a:solidFill>
                  <a:prstClr val="black"/>
                </a:solidFill>
              </a:rPr>
              <a:t>kan</a:t>
            </a:r>
            <a:r>
              <a:rPr lang="en-US" sz="1100" dirty="0">
                <a:solidFill>
                  <a:prstClr val="black"/>
                </a:solidFill>
              </a:rPr>
              <a:t> </a:t>
            </a:r>
            <a:r>
              <a:rPr lang="en-US" sz="1100" dirty="0" err="1">
                <a:solidFill>
                  <a:prstClr val="black"/>
                </a:solidFill>
              </a:rPr>
              <a:t>zijn</a:t>
            </a:r>
            <a:r>
              <a:rPr lang="en-US" sz="1100" dirty="0">
                <a:solidFill>
                  <a:prstClr val="black"/>
                </a:solidFill>
              </a:rPr>
              <a:t> </a:t>
            </a:r>
            <a:r>
              <a:rPr lang="en-US" sz="1100" dirty="0" err="1">
                <a:solidFill>
                  <a:prstClr val="black"/>
                </a:solidFill>
              </a:rPr>
              <a:t>dat</a:t>
            </a:r>
            <a:r>
              <a:rPr lang="en-US" sz="1100" dirty="0">
                <a:solidFill>
                  <a:prstClr val="black"/>
                </a:solidFill>
              </a:rPr>
              <a:t> </a:t>
            </a:r>
            <a:r>
              <a:rPr lang="en-US" sz="1100" dirty="0" err="1">
                <a:solidFill>
                  <a:prstClr val="black"/>
                </a:solidFill>
              </a:rPr>
              <a:t>een</a:t>
            </a:r>
            <a:r>
              <a:rPr lang="en-US" sz="1100" dirty="0">
                <a:solidFill>
                  <a:prstClr val="black"/>
                </a:solidFill>
              </a:rPr>
              <a:t> </a:t>
            </a:r>
            <a:r>
              <a:rPr lang="en-US" sz="1100" dirty="0" err="1">
                <a:solidFill>
                  <a:prstClr val="black"/>
                </a:solidFill>
              </a:rPr>
              <a:t>bepaald</a:t>
            </a:r>
            <a:r>
              <a:rPr lang="en-US" sz="1100" dirty="0">
                <a:solidFill>
                  <a:prstClr val="black"/>
                </a:solidFill>
              </a:rPr>
              <a:t> </a:t>
            </a:r>
            <a:r>
              <a:rPr lang="en-US" sz="1100" dirty="0" err="1">
                <a:solidFill>
                  <a:prstClr val="black"/>
                </a:solidFill>
              </a:rPr>
              <a:t>thema</a:t>
            </a:r>
            <a:r>
              <a:rPr lang="en-US" sz="1100" dirty="0">
                <a:solidFill>
                  <a:prstClr val="black"/>
                </a:solidFill>
              </a:rPr>
              <a:t> je </a:t>
            </a:r>
            <a:r>
              <a:rPr lang="en-US" sz="1100" dirty="0" err="1">
                <a:solidFill>
                  <a:prstClr val="black"/>
                </a:solidFill>
              </a:rPr>
              <a:t>aandacht</a:t>
            </a:r>
            <a:r>
              <a:rPr lang="en-US" sz="1100" dirty="0">
                <a:solidFill>
                  <a:prstClr val="black"/>
                </a:solidFill>
              </a:rPr>
              <a:t> </a:t>
            </a:r>
            <a:r>
              <a:rPr lang="en-US" sz="1100" dirty="0" err="1">
                <a:solidFill>
                  <a:prstClr val="black"/>
                </a:solidFill>
              </a:rPr>
              <a:t>blijft</a:t>
            </a:r>
            <a:r>
              <a:rPr lang="en-US" sz="1100" dirty="0">
                <a:solidFill>
                  <a:prstClr val="black"/>
                </a:solidFill>
              </a:rPr>
              <a:t> </a:t>
            </a:r>
            <a:r>
              <a:rPr lang="en-US" sz="1100" dirty="0" err="1">
                <a:solidFill>
                  <a:prstClr val="black"/>
                </a:solidFill>
              </a:rPr>
              <a:t>trekken</a:t>
            </a:r>
            <a:r>
              <a:rPr lang="en-US" sz="1100" dirty="0">
                <a:solidFill>
                  <a:prstClr val="black"/>
                </a:solidFill>
              </a:rPr>
              <a:t>, </a:t>
            </a:r>
            <a:r>
              <a:rPr lang="en-US" sz="1100" dirty="0" err="1">
                <a:solidFill>
                  <a:prstClr val="black"/>
                </a:solidFill>
              </a:rPr>
              <a:t>bijvoorbeeld</a:t>
            </a:r>
            <a:r>
              <a:rPr lang="en-US" sz="1100" dirty="0">
                <a:solidFill>
                  <a:prstClr val="black"/>
                </a:solidFill>
              </a:rPr>
              <a:t> </a:t>
            </a:r>
            <a:r>
              <a:rPr lang="en-US" sz="1100" dirty="0" err="1">
                <a:solidFill>
                  <a:prstClr val="black"/>
                </a:solidFill>
              </a:rPr>
              <a:t>wanneer</a:t>
            </a:r>
            <a:r>
              <a:rPr lang="en-US" sz="1100" dirty="0">
                <a:solidFill>
                  <a:prstClr val="black"/>
                </a:solidFill>
              </a:rPr>
              <a:t> </a:t>
            </a:r>
            <a:r>
              <a:rPr lang="en-US" sz="1100" dirty="0" err="1">
                <a:solidFill>
                  <a:prstClr val="black"/>
                </a:solidFill>
              </a:rPr>
              <a:t>iemand</a:t>
            </a:r>
            <a:r>
              <a:rPr lang="en-US" sz="1100" dirty="0">
                <a:solidFill>
                  <a:prstClr val="black"/>
                </a:solidFill>
              </a:rPr>
              <a:t> heel </a:t>
            </a:r>
            <a:r>
              <a:rPr lang="en-US" sz="1100" dirty="0" err="1">
                <a:solidFill>
                  <a:prstClr val="black"/>
                </a:solidFill>
              </a:rPr>
              <a:t>expliciet</a:t>
            </a:r>
            <a:r>
              <a:rPr lang="en-US" sz="1100" dirty="0">
                <a:solidFill>
                  <a:prstClr val="black"/>
                </a:solidFill>
              </a:rPr>
              <a:t> is over </a:t>
            </a:r>
            <a:r>
              <a:rPr lang="en-US" sz="1100" dirty="0" err="1">
                <a:solidFill>
                  <a:prstClr val="black"/>
                </a:solidFill>
              </a:rPr>
              <a:t>wie</a:t>
            </a:r>
            <a:r>
              <a:rPr lang="en-US" sz="1100" dirty="0">
                <a:solidFill>
                  <a:prstClr val="black"/>
                </a:solidFill>
              </a:rPr>
              <a:t> </a:t>
            </a:r>
            <a:r>
              <a:rPr lang="en-US" sz="1100" dirty="0" err="1">
                <a:solidFill>
                  <a:prstClr val="black"/>
                </a:solidFill>
              </a:rPr>
              <a:t>een</a:t>
            </a:r>
            <a:r>
              <a:rPr lang="en-US" sz="1100" dirty="0">
                <a:solidFill>
                  <a:prstClr val="black"/>
                </a:solidFill>
              </a:rPr>
              <a:t> </a:t>
            </a:r>
            <a:r>
              <a:rPr lang="en-US" sz="1100" dirty="0" err="1">
                <a:solidFill>
                  <a:prstClr val="black"/>
                </a:solidFill>
              </a:rPr>
              <a:t>bepaalde</a:t>
            </a:r>
            <a:r>
              <a:rPr lang="en-US" sz="1100" dirty="0">
                <a:solidFill>
                  <a:prstClr val="black"/>
                </a:solidFill>
              </a:rPr>
              <a:t> </a:t>
            </a:r>
            <a:r>
              <a:rPr lang="en-US" sz="1100" dirty="0" err="1">
                <a:solidFill>
                  <a:prstClr val="black"/>
                </a:solidFill>
              </a:rPr>
              <a:t>verantwoordelijkheid</a:t>
            </a:r>
            <a:r>
              <a:rPr lang="en-US" sz="1100" dirty="0">
                <a:solidFill>
                  <a:prstClr val="black"/>
                </a:solidFill>
              </a:rPr>
              <a:t> </a:t>
            </a:r>
            <a:r>
              <a:rPr lang="en-US" sz="1100" dirty="0" err="1">
                <a:solidFill>
                  <a:prstClr val="black"/>
                </a:solidFill>
              </a:rPr>
              <a:t>heeft</a:t>
            </a:r>
            <a:r>
              <a:rPr lang="en-US" sz="1100" dirty="0">
                <a:solidFill>
                  <a:prstClr val="black"/>
                </a:solidFill>
              </a:rPr>
              <a:t> in het </a:t>
            </a:r>
            <a:r>
              <a:rPr lang="en-US" sz="1100" dirty="0" err="1">
                <a:solidFill>
                  <a:prstClr val="black"/>
                </a:solidFill>
              </a:rPr>
              <a:t>vraagstuk</a:t>
            </a:r>
            <a:r>
              <a:rPr lang="en-US" sz="1100" dirty="0">
                <a:solidFill>
                  <a:prstClr val="black"/>
                </a:solidFill>
              </a:rPr>
              <a:t> </a:t>
            </a:r>
            <a:r>
              <a:rPr lang="en-US" sz="1100" dirty="0" err="1">
                <a:solidFill>
                  <a:prstClr val="black"/>
                </a:solidFill>
              </a:rPr>
              <a:t>en</a:t>
            </a:r>
            <a:r>
              <a:rPr lang="en-US" sz="1100" dirty="0">
                <a:solidFill>
                  <a:prstClr val="black"/>
                </a:solidFill>
              </a:rPr>
              <a:t> </a:t>
            </a:r>
            <a:r>
              <a:rPr lang="en-US" sz="1100" dirty="0" err="1">
                <a:solidFill>
                  <a:prstClr val="black"/>
                </a:solidFill>
              </a:rPr>
              <a:t>jij</a:t>
            </a:r>
            <a:r>
              <a:rPr lang="en-US" sz="1100" dirty="0">
                <a:solidFill>
                  <a:prstClr val="black"/>
                </a:solidFill>
              </a:rPr>
              <a:t> het </a:t>
            </a:r>
            <a:r>
              <a:rPr lang="en-US" sz="1100" dirty="0" err="1">
                <a:solidFill>
                  <a:prstClr val="black"/>
                </a:solidFill>
              </a:rPr>
              <a:t>gevoel</a:t>
            </a:r>
            <a:r>
              <a:rPr lang="en-US" sz="1100" dirty="0">
                <a:solidFill>
                  <a:prstClr val="black"/>
                </a:solidFill>
              </a:rPr>
              <a:t> </a:t>
            </a:r>
            <a:r>
              <a:rPr lang="en-US" sz="1100" dirty="0" err="1">
                <a:solidFill>
                  <a:prstClr val="black"/>
                </a:solidFill>
              </a:rPr>
              <a:t>hebt</a:t>
            </a:r>
            <a:r>
              <a:rPr lang="en-US" sz="1100" dirty="0">
                <a:solidFill>
                  <a:prstClr val="black"/>
                </a:solidFill>
              </a:rPr>
              <a:t> </a:t>
            </a:r>
            <a:r>
              <a:rPr lang="en-US" sz="1100" dirty="0" err="1">
                <a:solidFill>
                  <a:prstClr val="black"/>
                </a:solidFill>
              </a:rPr>
              <a:t>dat</a:t>
            </a:r>
            <a:r>
              <a:rPr lang="en-US" sz="1100" dirty="0">
                <a:solidFill>
                  <a:prstClr val="black"/>
                </a:solidFill>
              </a:rPr>
              <a:t> de </a:t>
            </a:r>
            <a:r>
              <a:rPr lang="en-US" sz="1100" dirty="0" err="1">
                <a:solidFill>
                  <a:prstClr val="black"/>
                </a:solidFill>
              </a:rPr>
              <a:t>andere</a:t>
            </a:r>
            <a:r>
              <a:rPr lang="en-US" sz="1100" dirty="0">
                <a:solidFill>
                  <a:prstClr val="black"/>
                </a:solidFill>
              </a:rPr>
              <a:t> </a:t>
            </a:r>
            <a:r>
              <a:rPr lang="en-US" sz="1100" dirty="0" err="1">
                <a:solidFill>
                  <a:prstClr val="black"/>
                </a:solidFill>
              </a:rPr>
              <a:t>betorkkenen</a:t>
            </a:r>
            <a:r>
              <a:rPr lang="en-US" sz="1100" dirty="0">
                <a:solidFill>
                  <a:prstClr val="black"/>
                </a:solidFill>
              </a:rPr>
              <a:t> </a:t>
            </a:r>
            <a:r>
              <a:rPr lang="en-US" sz="1100" dirty="0" err="1">
                <a:solidFill>
                  <a:prstClr val="black"/>
                </a:solidFill>
              </a:rPr>
              <a:t>daar</a:t>
            </a:r>
            <a:r>
              <a:rPr lang="en-US" sz="1100" dirty="0">
                <a:solidFill>
                  <a:prstClr val="black"/>
                </a:solidFill>
              </a:rPr>
              <a:t> </a:t>
            </a:r>
            <a:r>
              <a:rPr lang="en-US" sz="1100" dirty="0" err="1">
                <a:solidFill>
                  <a:prstClr val="black"/>
                </a:solidFill>
              </a:rPr>
              <a:t>echt</a:t>
            </a:r>
            <a:r>
              <a:rPr lang="en-US" sz="1100" dirty="0">
                <a:solidFill>
                  <a:prstClr val="black"/>
                </a:solidFill>
              </a:rPr>
              <a:t> heel </a:t>
            </a:r>
            <a:r>
              <a:rPr lang="en-US" sz="1100" dirty="0" err="1">
                <a:solidFill>
                  <a:prstClr val="black"/>
                </a:solidFill>
              </a:rPr>
              <a:t>anders</a:t>
            </a:r>
            <a:r>
              <a:rPr lang="en-US" sz="1100" dirty="0">
                <a:solidFill>
                  <a:prstClr val="black"/>
                </a:solidFill>
              </a:rPr>
              <a:t> over </a:t>
            </a:r>
            <a:r>
              <a:rPr lang="en-US" sz="1100" dirty="0" err="1">
                <a:solidFill>
                  <a:prstClr val="black"/>
                </a:solidFill>
              </a:rPr>
              <a:t>denken</a:t>
            </a:r>
            <a:r>
              <a:rPr lang="en-US" sz="1100" dirty="0">
                <a:solidFill>
                  <a:prstClr val="black"/>
                </a:solidFill>
              </a:rPr>
              <a:t>. Je </a:t>
            </a:r>
            <a:r>
              <a:rPr lang="en-US" sz="1100" dirty="0" err="1">
                <a:solidFill>
                  <a:prstClr val="black"/>
                </a:solidFill>
              </a:rPr>
              <a:t>kunt</a:t>
            </a:r>
            <a:r>
              <a:rPr lang="en-US" sz="1100" dirty="0">
                <a:solidFill>
                  <a:prstClr val="black"/>
                </a:solidFill>
              </a:rPr>
              <a:t> dan </a:t>
            </a:r>
            <a:r>
              <a:rPr lang="en-US" sz="1100" dirty="0" err="1">
                <a:solidFill>
                  <a:prstClr val="black"/>
                </a:solidFill>
              </a:rPr>
              <a:t>bewust</a:t>
            </a:r>
            <a:r>
              <a:rPr lang="en-US" sz="1100" dirty="0">
                <a:solidFill>
                  <a:prstClr val="black"/>
                </a:solidFill>
              </a:rPr>
              <a:t> </a:t>
            </a:r>
            <a:r>
              <a:rPr lang="en-US" sz="1100" dirty="0" err="1">
                <a:solidFill>
                  <a:prstClr val="black"/>
                </a:solidFill>
              </a:rPr>
              <a:t>verder</a:t>
            </a:r>
            <a:r>
              <a:rPr lang="en-US" sz="1100" dirty="0">
                <a:solidFill>
                  <a:prstClr val="black"/>
                </a:solidFill>
              </a:rPr>
              <a:t> </a:t>
            </a:r>
            <a:r>
              <a:rPr lang="en-US" sz="1100" dirty="0" err="1">
                <a:solidFill>
                  <a:prstClr val="black"/>
                </a:solidFill>
              </a:rPr>
              <a:t>ingaan</a:t>
            </a:r>
            <a:r>
              <a:rPr lang="en-US" sz="1100" dirty="0">
                <a:solidFill>
                  <a:prstClr val="black"/>
                </a:solidFill>
              </a:rPr>
              <a:t> </a:t>
            </a:r>
            <a:r>
              <a:rPr lang="en-US" sz="1100" dirty="0" err="1">
                <a:solidFill>
                  <a:prstClr val="black"/>
                </a:solidFill>
              </a:rPr>
              <a:t>zoomen</a:t>
            </a:r>
            <a:r>
              <a:rPr lang="en-US" sz="1100" dirty="0">
                <a:solidFill>
                  <a:prstClr val="black"/>
                </a:solidFill>
              </a:rPr>
              <a:t> op </a:t>
            </a:r>
            <a:r>
              <a:rPr lang="en-US" sz="1100" dirty="0" err="1">
                <a:solidFill>
                  <a:prstClr val="black"/>
                </a:solidFill>
              </a:rPr>
              <a:t>dat</a:t>
            </a:r>
            <a:r>
              <a:rPr lang="en-US" sz="1100" dirty="0">
                <a:solidFill>
                  <a:prstClr val="black"/>
                </a:solidFill>
              </a:rPr>
              <a:t> </a:t>
            </a:r>
            <a:r>
              <a:rPr lang="en-US" sz="1100" dirty="0" err="1">
                <a:solidFill>
                  <a:prstClr val="black"/>
                </a:solidFill>
              </a:rPr>
              <a:t>thema</a:t>
            </a:r>
            <a:r>
              <a:rPr lang="en-US" sz="1100" dirty="0">
                <a:solidFill>
                  <a:prstClr val="black"/>
                </a:solidFill>
              </a:rPr>
              <a:t> in </a:t>
            </a:r>
            <a:r>
              <a:rPr lang="en-US" sz="1100" dirty="0" err="1">
                <a:solidFill>
                  <a:prstClr val="black"/>
                </a:solidFill>
              </a:rPr>
              <a:t>vervolggesprekken</a:t>
            </a:r>
            <a:r>
              <a:rPr lang="en-US" sz="1100" dirty="0">
                <a:solidFill>
                  <a:prstClr val="black"/>
                </a:solidFill>
              </a:rPr>
              <a:t>.</a:t>
            </a:r>
          </a:p>
          <a:p>
            <a:pPr lvl="0">
              <a:lnSpc>
                <a:spcPct val="110000"/>
              </a:lnSpc>
              <a:spcBef>
                <a:spcPts val="600"/>
              </a:spcBef>
            </a:pPr>
            <a:r>
              <a:rPr lang="en-US" sz="1100" dirty="0" err="1">
                <a:solidFill>
                  <a:prstClr val="black"/>
                </a:solidFill>
              </a:rPr>
              <a:t>Zorg</a:t>
            </a:r>
            <a:r>
              <a:rPr lang="en-US" sz="1100" dirty="0">
                <a:solidFill>
                  <a:prstClr val="black"/>
                </a:solidFill>
              </a:rPr>
              <a:t> voor </a:t>
            </a:r>
            <a:r>
              <a:rPr lang="en-US" sz="1100" dirty="0" err="1">
                <a:solidFill>
                  <a:prstClr val="black"/>
                </a:solidFill>
              </a:rPr>
              <a:t>een</a:t>
            </a:r>
            <a:r>
              <a:rPr lang="en-US" sz="1100" dirty="0">
                <a:solidFill>
                  <a:prstClr val="black"/>
                </a:solidFill>
              </a:rPr>
              <a:t> </a:t>
            </a:r>
            <a:r>
              <a:rPr lang="en-US" sz="1100" dirty="0" err="1">
                <a:solidFill>
                  <a:prstClr val="black"/>
                </a:solidFill>
              </a:rPr>
              <a:t>goede</a:t>
            </a:r>
            <a:r>
              <a:rPr lang="en-US" sz="1100" dirty="0">
                <a:solidFill>
                  <a:prstClr val="black"/>
                </a:solidFill>
              </a:rPr>
              <a:t> </a:t>
            </a:r>
            <a:r>
              <a:rPr lang="en-US" sz="1100" dirty="0" err="1">
                <a:solidFill>
                  <a:prstClr val="black"/>
                </a:solidFill>
              </a:rPr>
              <a:t>structuur</a:t>
            </a:r>
            <a:r>
              <a:rPr lang="en-US" sz="1100" dirty="0">
                <a:solidFill>
                  <a:prstClr val="black"/>
                </a:solidFill>
              </a:rPr>
              <a:t> van het </a:t>
            </a:r>
            <a:r>
              <a:rPr lang="en-US" sz="1100" dirty="0" err="1">
                <a:solidFill>
                  <a:prstClr val="black"/>
                </a:solidFill>
              </a:rPr>
              <a:t>gesprek</a:t>
            </a:r>
            <a:r>
              <a:rPr lang="en-US" sz="1100" dirty="0">
                <a:solidFill>
                  <a:prstClr val="black"/>
                </a:solidFill>
              </a:rPr>
              <a:t>. Open het </a:t>
            </a:r>
            <a:r>
              <a:rPr lang="en-US" sz="1100" dirty="0" err="1">
                <a:solidFill>
                  <a:prstClr val="black"/>
                </a:solidFill>
              </a:rPr>
              <a:t>gesprek</a:t>
            </a:r>
            <a:r>
              <a:rPr lang="en-US" sz="1100" dirty="0">
                <a:solidFill>
                  <a:prstClr val="black"/>
                </a:solidFill>
              </a:rPr>
              <a:t> </a:t>
            </a:r>
            <a:r>
              <a:rPr lang="en-US" sz="1100" dirty="0" err="1">
                <a:solidFill>
                  <a:prstClr val="black"/>
                </a:solidFill>
              </a:rPr>
              <a:t>rustig</a:t>
            </a:r>
            <a:r>
              <a:rPr lang="en-US" sz="1100" dirty="0">
                <a:solidFill>
                  <a:prstClr val="black"/>
                </a:solidFill>
              </a:rPr>
              <a:t>. Begin met wat </a:t>
            </a:r>
            <a:r>
              <a:rPr lang="en-US" sz="1100" dirty="0" err="1">
                <a:solidFill>
                  <a:prstClr val="black"/>
                </a:solidFill>
              </a:rPr>
              <a:t>smalltalk</a:t>
            </a:r>
            <a:r>
              <a:rPr lang="en-US" sz="1100" dirty="0">
                <a:solidFill>
                  <a:prstClr val="black"/>
                </a:solidFill>
              </a:rPr>
              <a:t> om </a:t>
            </a:r>
            <a:r>
              <a:rPr lang="en-US" sz="1100" dirty="0" err="1">
                <a:solidFill>
                  <a:prstClr val="black"/>
                </a:solidFill>
              </a:rPr>
              <a:t>elkaar</a:t>
            </a:r>
            <a:r>
              <a:rPr lang="en-US" sz="1100" dirty="0">
                <a:solidFill>
                  <a:prstClr val="black"/>
                </a:solidFill>
              </a:rPr>
              <a:t> wat </a:t>
            </a:r>
            <a:r>
              <a:rPr lang="en-US" sz="1100" dirty="0" err="1">
                <a:solidFill>
                  <a:prstClr val="black"/>
                </a:solidFill>
              </a:rPr>
              <a:t>beter</a:t>
            </a:r>
            <a:r>
              <a:rPr lang="en-US" sz="1100" dirty="0">
                <a:solidFill>
                  <a:prstClr val="black"/>
                </a:solidFill>
              </a:rPr>
              <a:t> </a:t>
            </a:r>
            <a:r>
              <a:rPr lang="en-US" sz="1100" dirty="0" err="1">
                <a:solidFill>
                  <a:prstClr val="black"/>
                </a:solidFill>
              </a:rPr>
              <a:t>te</a:t>
            </a:r>
            <a:r>
              <a:rPr lang="en-US" sz="1100" dirty="0">
                <a:solidFill>
                  <a:prstClr val="black"/>
                </a:solidFill>
              </a:rPr>
              <a:t> </a:t>
            </a:r>
            <a:r>
              <a:rPr lang="en-US" sz="1100" dirty="0" err="1">
                <a:solidFill>
                  <a:prstClr val="black"/>
                </a:solidFill>
              </a:rPr>
              <a:t>leren</a:t>
            </a:r>
            <a:r>
              <a:rPr lang="en-US" sz="1100" dirty="0">
                <a:solidFill>
                  <a:prstClr val="black"/>
                </a:solidFill>
              </a:rPr>
              <a:t> </a:t>
            </a:r>
            <a:r>
              <a:rPr lang="en-US" sz="1100" dirty="0" err="1">
                <a:solidFill>
                  <a:prstClr val="black"/>
                </a:solidFill>
              </a:rPr>
              <a:t>kennen</a:t>
            </a:r>
            <a:r>
              <a:rPr lang="en-US" sz="1100" dirty="0">
                <a:solidFill>
                  <a:prstClr val="black"/>
                </a:solidFill>
              </a:rPr>
              <a:t> </a:t>
            </a:r>
            <a:r>
              <a:rPr lang="en-US" sz="1100" dirty="0" err="1">
                <a:solidFill>
                  <a:prstClr val="black"/>
                </a:solidFill>
              </a:rPr>
              <a:t>en</a:t>
            </a:r>
            <a:r>
              <a:rPr lang="en-US" sz="1100" dirty="0">
                <a:solidFill>
                  <a:prstClr val="black"/>
                </a:solidFill>
              </a:rPr>
              <a:t> het </a:t>
            </a:r>
            <a:r>
              <a:rPr lang="en-US" sz="1100" dirty="0" err="1">
                <a:solidFill>
                  <a:prstClr val="black"/>
                </a:solidFill>
              </a:rPr>
              <a:t>ijs</a:t>
            </a:r>
            <a:r>
              <a:rPr lang="en-US" sz="1100" dirty="0">
                <a:solidFill>
                  <a:prstClr val="black"/>
                </a:solidFill>
              </a:rPr>
              <a:t> </a:t>
            </a:r>
            <a:r>
              <a:rPr lang="en-US" sz="1100" dirty="0" err="1">
                <a:solidFill>
                  <a:prstClr val="black"/>
                </a:solidFill>
              </a:rPr>
              <a:t>te</a:t>
            </a:r>
            <a:r>
              <a:rPr lang="en-US" sz="1100" dirty="0">
                <a:solidFill>
                  <a:prstClr val="black"/>
                </a:solidFill>
              </a:rPr>
              <a:t> </a:t>
            </a:r>
            <a:r>
              <a:rPr lang="en-US" sz="1100" dirty="0" err="1">
                <a:solidFill>
                  <a:prstClr val="black"/>
                </a:solidFill>
              </a:rPr>
              <a:t>breken</a:t>
            </a:r>
            <a:r>
              <a:rPr lang="en-US" sz="1100" dirty="0">
                <a:solidFill>
                  <a:prstClr val="black"/>
                </a:solidFill>
              </a:rPr>
              <a:t>. Ga </a:t>
            </a:r>
            <a:r>
              <a:rPr lang="en-US" sz="1100" dirty="0" err="1">
                <a:solidFill>
                  <a:prstClr val="black"/>
                </a:solidFill>
              </a:rPr>
              <a:t>daarna</a:t>
            </a:r>
            <a:r>
              <a:rPr lang="en-US" sz="1100" dirty="0">
                <a:solidFill>
                  <a:prstClr val="black"/>
                </a:solidFill>
              </a:rPr>
              <a:t> pas de </a:t>
            </a:r>
            <a:r>
              <a:rPr lang="en-US" sz="1100" dirty="0" err="1">
                <a:solidFill>
                  <a:prstClr val="black"/>
                </a:solidFill>
              </a:rPr>
              <a:t>diepte</a:t>
            </a:r>
            <a:r>
              <a:rPr lang="en-US" sz="1100" dirty="0">
                <a:solidFill>
                  <a:prstClr val="black"/>
                </a:solidFill>
              </a:rPr>
              <a:t> in met </a:t>
            </a:r>
            <a:r>
              <a:rPr lang="en-US" sz="1100" dirty="0" err="1">
                <a:solidFill>
                  <a:prstClr val="black"/>
                </a:solidFill>
              </a:rPr>
              <a:t>behulp</a:t>
            </a:r>
            <a:r>
              <a:rPr lang="en-US" sz="1100" dirty="0">
                <a:solidFill>
                  <a:prstClr val="black"/>
                </a:solidFill>
              </a:rPr>
              <a:t> van je </a:t>
            </a:r>
            <a:r>
              <a:rPr lang="en-US" sz="1100" dirty="0" err="1">
                <a:solidFill>
                  <a:prstClr val="black"/>
                </a:solidFill>
              </a:rPr>
              <a:t>voorbereide</a:t>
            </a:r>
            <a:r>
              <a:rPr lang="en-US" sz="1100" dirty="0">
                <a:solidFill>
                  <a:prstClr val="black"/>
                </a:solidFill>
              </a:rPr>
              <a:t> </a:t>
            </a:r>
            <a:r>
              <a:rPr lang="en-US" sz="1100" dirty="0" err="1">
                <a:solidFill>
                  <a:prstClr val="black"/>
                </a:solidFill>
              </a:rPr>
              <a:t>interviewhulp</a:t>
            </a:r>
            <a:r>
              <a:rPr lang="en-US" sz="1100" dirty="0">
                <a:solidFill>
                  <a:prstClr val="black"/>
                </a:solidFill>
              </a:rPr>
              <a:t>. </a:t>
            </a:r>
            <a:r>
              <a:rPr lang="en-US" sz="1100" dirty="0" err="1">
                <a:solidFill>
                  <a:prstClr val="black"/>
                </a:solidFill>
              </a:rPr>
              <a:t>Zorg</a:t>
            </a:r>
            <a:r>
              <a:rPr lang="en-US" sz="1100" dirty="0">
                <a:solidFill>
                  <a:prstClr val="black"/>
                </a:solidFill>
              </a:rPr>
              <a:t> </a:t>
            </a:r>
            <a:r>
              <a:rPr lang="en-US" sz="1100" dirty="0" err="1">
                <a:solidFill>
                  <a:prstClr val="black"/>
                </a:solidFill>
              </a:rPr>
              <a:t>ook</a:t>
            </a:r>
            <a:r>
              <a:rPr lang="en-US" sz="1100" dirty="0">
                <a:solidFill>
                  <a:prstClr val="black"/>
                </a:solidFill>
              </a:rPr>
              <a:t> voor </a:t>
            </a:r>
            <a:r>
              <a:rPr lang="en-US" sz="1100" dirty="0" err="1">
                <a:solidFill>
                  <a:prstClr val="black"/>
                </a:solidFill>
              </a:rPr>
              <a:t>een</a:t>
            </a:r>
            <a:r>
              <a:rPr lang="en-US" sz="1100" dirty="0">
                <a:solidFill>
                  <a:prstClr val="black"/>
                </a:solidFill>
              </a:rPr>
              <a:t> </a:t>
            </a:r>
            <a:r>
              <a:rPr lang="en-US" sz="1100" dirty="0" err="1">
                <a:solidFill>
                  <a:prstClr val="black"/>
                </a:solidFill>
              </a:rPr>
              <a:t>goede</a:t>
            </a:r>
            <a:r>
              <a:rPr lang="en-US" sz="1100" dirty="0">
                <a:solidFill>
                  <a:prstClr val="black"/>
                </a:solidFill>
              </a:rPr>
              <a:t> </a:t>
            </a:r>
            <a:r>
              <a:rPr lang="en-US" sz="1100" dirty="0" err="1">
                <a:solidFill>
                  <a:prstClr val="black"/>
                </a:solidFill>
              </a:rPr>
              <a:t>afsluiting</a:t>
            </a:r>
            <a:r>
              <a:rPr lang="en-US" sz="1100" dirty="0">
                <a:solidFill>
                  <a:prstClr val="black"/>
                </a:solidFill>
              </a:rPr>
              <a:t>. </a:t>
            </a:r>
            <a:r>
              <a:rPr lang="en-US" sz="1100" dirty="0" err="1">
                <a:solidFill>
                  <a:prstClr val="black"/>
                </a:solidFill>
              </a:rPr>
              <a:t>Geef</a:t>
            </a:r>
            <a:r>
              <a:rPr lang="en-US" sz="1100" dirty="0">
                <a:solidFill>
                  <a:prstClr val="black"/>
                </a:solidFill>
              </a:rPr>
              <a:t> </a:t>
            </a:r>
            <a:r>
              <a:rPr lang="en-US" sz="1100" dirty="0" err="1">
                <a:solidFill>
                  <a:prstClr val="black"/>
                </a:solidFill>
              </a:rPr>
              <a:t>ruimte</a:t>
            </a:r>
            <a:r>
              <a:rPr lang="en-US" sz="1100" dirty="0">
                <a:solidFill>
                  <a:prstClr val="black"/>
                </a:solidFill>
              </a:rPr>
              <a:t> voor </a:t>
            </a:r>
            <a:r>
              <a:rPr lang="en-US" sz="1100" dirty="0" err="1">
                <a:solidFill>
                  <a:prstClr val="black"/>
                </a:solidFill>
              </a:rPr>
              <a:t>afsluitende</a:t>
            </a:r>
            <a:r>
              <a:rPr lang="en-US" sz="1100" dirty="0">
                <a:solidFill>
                  <a:prstClr val="black"/>
                </a:solidFill>
              </a:rPr>
              <a:t> </a:t>
            </a:r>
            <a:r>
              <a:rPr lang="en-US" sz="1100" dirty="0" err="1">
                <a:solidFill>
                  <a:prstClr val="black"/>
                </a:solidFill>
              </a:rPr>
              <a:t>opmerkingen</a:t>
            </a:r>
            <a:r>
              <a:rPr lang="en-US" sz="1100" dirty="0">
                <a:solidFill>
                  <a:prstClr val="black"/>
                </a:solidFill>
              </a:rPr>
              <a:t> </a:t>
            </a:r>
            <a:r>
              <a:rPr lang="en-US" sz="1100" dirty="0" err="1">
                <a:solidFill>
                  <a:prstClr val="black"/>
                </a:solidFill>
              </a:rPr>
              <a:t>vanuit</a:t>
            </a:r>
            <a:r>
              <a:rPr lang="en-US" sz="1100" dirty="0">
                <a:solidFill>
                  <a:prstClr val="black"/>
                </a:solidFill>
              </a:rPr>
              <a:t> de </a:t>
            </a:r>
            <a:r>
              <a:rPr lang="en-US" sz="1100" dirty="0" err="1">
                <a:solidFill>
                  <a:prstClr val="black"/>
                </a:solidFill>
              </a:rPr>
              <a:t>betrokkene</a:t>
            </a:r>
            <a:r>
              <a:rPr lang="en-US" sz="1100" dirty="0">
                <a:solidFill>
                  <a:prstClr val="black"/>
                </a:solidFill>
              </a:rPr>
              <a:t>, check hoe </a:t>
            </a:r>
            <a:r>
              <a:rPr lang="en-US" sz="1100" dirty="0" err="1">
                <a:solidFill>
                  <a:prstClr val="black"/>
                </a:solidFill>
              </a:rPr>
              <a:t>hij</a:t>
            </a:r>
            <a:r>
              <a:rPr lang="en-US" sz="1100" dirty="0">
                <a:solidFill>
                  <a:prstClr val="black"/>
                </a:solidFill>
              </a:rPr>
              <a:t>/</a:t>
            </a:r>
            <a:r>
              <a:rPr lang="en-US" sz="1100" dirty="0" err="1">
                <a:solidFill>
                  <a:prstClr val="black"/>
                </a:solidFill>
              </a:rPr>
              <a:t>zij</a:t>
            </a:r>
            <a:r>
              <a:rPr lang="en-US" sz="1100" dirty="0">
                <a:solidFill>
                  <a:prstClr val="black"/>
                </a:solidFill>
              </a:rPr>
              <a:t> het </a:t>
            </a:r>
            <a:r>
              <a:rPr lang="en-US" sz="1100" dirty="0" err="1">
                <a:solidFill>
                  <a:prstClr val="black"/>
                </a:solidFill>
              </a:rPr>
              <a:t>gesprek</a:t>
            </a:r>
            <a:r>
              <a:rPr lang="en-US" sz="1100" dirty="0">
                <a:solidFill>
                  <a:prstClr val="black"/>
                </a:solidFill>
              </a:rPr>
              <a:t> </a:t>
            </a:r>
            <a:r>
              <a:rPr lang="en-US" sz="1100" dirty="0" err="1">
                <a:solidFill>
                  <a:prstClr val="black"/>
                </a:solidFill>
              </a:rPr>
              <a:t>heeft</a:t>
            </a:r>
            <a:r>
              <a:rPr lang="en-US" sz="1100" dirty="0">
                <a:solidFill>
                  <a:prstClr val="black"/>
                </a:solidFill>
              </a:rPr>
              <a:t> </a:t>
            </a:r>
            <a:r>
              <a:rPr lang="en-US" sz="1100" dirty="0" err="1">
                <a:solidFill>
                  <a:prstClr val="black"/>
                </a:solidFill>
              </a:rPr>
              <a:t>ervaren</a:t>
            </a:r>
            <a:r>
              <a:rPr lang="en-US" sz="1100" dirty="0">
                <a:solidFill>
                  <a:prstClr val="black"/>
                </a:solidFill>
              </a:rPr>
              <a:t> </a:t>
            </a:r>
            <a:r>
              <a:rPr lang="en-US" sz="1100" dirty="0" err="1">
                <a:solidFill>
                  <a:prstClr val="black"/>
                </a:solidFill>
              </a:rPr>
              <a:t>en</a:t>
            </a:r>
            <a:r>
              <a:rPr lang="en-US" sz="1100" dirty="0">
                <a:solidFill>
                  <a:prstClr val="black"/>
                </a:solidFill>
              </a:rPr>
              <a:t> </a:t>
            </a:r>
            <a:r>
              <a:rPr lang="en-US" sz="1100" dirty="0" err="1">
                <a:solidFill>
                  <a:prstClr val="black"/>
                </a:solidFill>
              </a:rPr>
              <a:t>maak</a:t>
            </a:r>
            <a:r>
              <a:rPr lang="en-US" sz="1100" dirty="0">
                <a:solidFill>
                  <a:prstClr val="black"/>
                </a:solidFill>
              </a:rPr>
              <a:t> </a:t>
            </a:r>
            <a:r>
              <a:rPr lang="en-US" sz="1100" dirty="0" err="1">
                <a:solidFill>
                  <a:prstClr val="black"/>
                </a:solidFill>
              </a:rPr>
              <a:t>afspraken</a:t>
            </a:r>
            <a:r>
              <a:rPr lang="en-US" sz="1100" dirty="0">
                <a:solidFill>
                  <a:prstClr val="black"/>
                </a:solidFill>
              </a:rPr>
              <a:t> over het </a:t>
            </a:r>
            <a:r>
              <a:rPr lang="en-US" sz="1100" dirty="0" err="1">
                <a:solidFill>
                  <a:prstClr val="black"/>
                </a:solidFill>
              </a:rPr>
              <a:t>vervolg</a:t>
            </a:r>
            <a:r>
              <a:rPr lang="en-US" sz="1100" dirty="0">
                <a:solidFill>
                  <a:prstClr val="black"/>
                </a:solidFill>
              </a:rPr>
              <a:t>. </a:t>
            </a:r>
          </a:p>
          <a:p>
            <a:pPr lvl="0">
              <a:lnSpc>
                <a:spcPct val="110000"/>
              </a:lnSpc>
              <a:spcBef>
                <a:spcPts val="600"/>
              </a:spcBef>
            </a:pPr>
            <a:r>
              <a:rPr lang="en-US" sz="1100" dirty="0" err="1">
                <a:solidFill>
                  <a:prstClr val="black"/>
                </a:solidFill>
              </a:rPr>
              <a:t>Zowel</a:t>
            </a:r>
            <a:r>
              <a:rPr lang="en-US" sz="1100" dirty="0">
                <a:solidFill>
                  <a:prstClr val="black"/>
                </a:solidFill>
              </a:rPr>
              <a:t> </a:t>
            </a:r>
            <a:r>
              <a:rPr lang="en-US" sz="1100" dirty="0" err="1">
                <a:solidFill>
                  <a:prstClr val="black"/>
                </a:solidFill>
              </a:rPr>
              <a:t>voor</a:t>
            </a:r>
            <a:r>
              <a:rPr lang="en-US" sz="1100" dirty="0">
                <a:solidFill>
                  <a:prstClr val="black"/>
                </a:solidFill>
              </a:rPr>
              <a:t> </a:t>
            </a:r>
            <a:r>
              <a:rPr lang="en-US" sz="1100" dirty="0" err="1">
                <a:solidFill>
                  <a:prstClr val="black"/>
                </a:solidFill>
              </a:rPr>
              <a:t>een</a:t>
            </a:r>
            <a:r>
              <a:rPr lang="en-US" sz="1100" dirty="0">
                <a:solidFill>
                  <a:prstClr val="black"/>
                </a:solidFill>
              </a:rPr>
              <a:t> interview </a:t>
            </a:r>
            <a:r>
              <a:rPr lang="en-US" sz="1100" dirty="0" err="1">
                <a:solidFill>
                  <a:prstClr val="black"/>
                </a:solidFill>
              </a:rPr>
              <a:t>als</a:t>
            </a:r>
            <a:r>
              <a:rPr lang="en-US" sz="1100" dirty="0">
                <a:solidFill>
                  <a:prstClr val="black"/>
                </a:solidFill>
              </a:rPr>
              <a:t> </a:t>
            </a:r>
            <a:r>
              <a:rPr lang="en-US" sz="1100" dirty="0" err="1">
                <a:solidFill>
                  <a:prstClr val="black"/>
                </a:solidFill>
              </a:rPr>
              <a:t>voor</a:t>
            </a:r>
            <a:r>
              <a:rPr lang="en-US" sz="1100" dirty="0">
                <a:solidFill>
                  <a:prstClr val="black"/>
                </a:solidFill>
              </a:rPr>
              <a:t> </a:t>
            </a:r>
            <a:r>
              <a:rPr lang="en-US" sz="1100" dirty="0" err="1">
                <a:solidFill>
                  <a:prstClr val="black"/>
                </a:solidFill>
              </a:rPr>
              <a:t>een</a:t>
            </a:r>
            <a:r>
              <a:rPr lang="en-US" sz="1100" dirty="0">
                <a:solidFill>
                  <a:prstClr val="black"/>
                </a:solidFill>
              </a:rPr>
              <a:t> </a:t>
            </a:r>
            <a:r>
              <a:rPr lang="en-US" sz="1100" dirty="0" err="1">
                <a:solidFill>
                  <a:prstClr val="black"/>
                </a:solidFill>
              </a:rPr>
              <a:t>geleid</a:t>
            </a:r>
            <a:r>
              <a:rPr lang="en-US" sz="1100" dirty="0">
                <a:solidFill>
                  <a:prstClr val="black"/>
                </a:solidFill>
              </a:rPr>
              <a:t> </a:t>
            </a:r>
            <a:r>
              <a:rPr lang="en-US" sz="1100" dirty="0" err="1">
                <a:solidFill>
                  <a:prstClr val="black"/>
                </a:solidFill>
              </a:rPr>
              <a:t>gesprek</a:t>
            </a:r>
            <a:r>
              <a:rPr lang="en-US" sz="1100" dirty="0">
                <a:solidFill>
                  <a:prstClr val="black"/>
                </a:solidFill>
              </a:rPr>
              <a:t> </a:t>
            </a:r>
            <a:r>
              <a:rPr lang="en-US" sz="1100" dirty="0" err="1">
                <a:solidFill>
                  <a:prstClr val="black"/>
                </a:solidFill>
              </a:rPr>
              <a:t>geldt</a:t>
            </a:r>
            <a:r>
              <a:rPr lang="en-US" sz="1100" dirty="0">
                <a:solidFill>
                  <a:prstClr val="black"/>
                </a:solidFill>
              </a:rPr>
              <a:t>: </a:t>
            </a:r>
            <a:r>
              <a:rPr lang="en-US" sz="1100" i="1" dirty="0">
                <a:solidFill>
                  <a:prstClr val="black"/>
                </a:solidFill>
              </a:rPr>
              <a:t>it’s a conversation with a purpose</a:t>
            </a:r>
            <a:r>
              <a:rPr lang="en-US" sz="1100" dirty="0">
                <a:solidFill>
                  <a:prstClr val="black"/>
                </a:solidFill>
              </a:rPr>
              <a:t>. Het is </a:t>
            </a:r>
            <a:r>
              <a:rPr lang="en-US" sz="1100" dirty="0" err="1">
                <a:solidFill>
                  <a:prstClr val="black"/>
                </a:solidFill>
              </a:rPr>
              <a:t>geen</a:t>
            </a:r>
            <a:r>
              <a:rPr lang="en-US" sz="1100" dirty="0">
                <a:solidFill>
                  <a:prstClr val="black"/>
                </a:solidFill>
              </a:rPr>
              <a:t> </a:t>
            </a:r>
            <a:r>
              <a:rPr lang="en-US" sz="1100" dirty="0" err="1">
                <a:solidFill>
                  <a:prstClr val="black"/>
                </a:solidFill>
              </a:rPr>
              <a:t>kruisverhoor</a:t>
            </a:r>
            <a:r>
              <a:rPr lang="en-US" sz="1100" dirty="0">
                <a:solidFill>
                  <a:prstClr val="black"/>
                </a:solidFill>
              </a:rPr>
              <a:t>. Het is </a:t>
            </a:r>
            <a:r>
              <a:rPr lang="en-US" sz="1100" dirty="0" err="1">
                <a:solidFill>
                  <a:prstClr val="black"/>
                </a:solidFill>
              </a:rPr>
              <a:t>een</a:t>
            </a:r>
            <a:r>
              <a:rPr lang="en-US" sz="1100" dirty="0">
                <a:solidFill>
                  <a:prstClr val="black"/>
                </a:solidFill>
              </a:rPr>
              <a:t> </a:t>
            </a:r>
            <a:r>
              <a:rPr lang="en-US" sz="1100" dirty="0" err="1">
                <a:solidFill>
                  <a:prstClr val="black"/>
                </a:solidFill>
              </a:rPr>
              <a:t>gesprek</a:t>
            </a:r>
            <a:r>
              <a:rPr lang="en-US" sz="1100" dirty="0">
                <a:solidFill>
                  <a:prstClr val="black"/>
                </a:solidFill>
              </a:rPr>
              <a:t> </a:t>
            </a:r>
            <a:r>
              <a:rPr lang="en-US" sz="1100" dirty="0" err="1">
                <a:solidFill>
                  <a:prstClr val="black"/>
                </a:solidFill>
              </a:rPr>
              <a:t>waarin</a:t>
            </a:r>
            <a:r>
              <a:rPr lang="en-US" sz="1100" dirty="0">
                <a:solidFill>
                  <a:prstClr val="black"/>
                </a:solidFill>
              </a:rPr>
              <a:t> </a:t>
            </a:r>
            <a:r>
              <a:rPr lang="en-US" sz="1100" dirty="0" err="1">
                <a:solidFill>
                  <a:prstClr val="black"/>
                </a:solidFill>
              </a:rPr>
              <a:t>jij</a:t>
            </a:r>
            <a:r>
              <a:rPr lang="en-US" sz="1100" dirty="0">
                <a:solidFill>
                  <a:prstClr val="black"/>
                </a:solidFill>
              </a:rPr>
              <a:t> je </a:t>
            </a:r>
            <a:r>
              <a:rPr lang="en-US" sz="1100" dirty="0" err="1">
                <a:solidFill>
                  <a:prstClr val="black"/>
                </a:solidFill>
              </a:rPr>
              <a:t>openstelt</a:t>
            </a:r>
            <a:r>
              <a:rPr lang="en-US" sz="1100" dirty="0">
                <a:solidFill>
                  <a:prstClr val="black"/>
                </a:solidFill>
              </a:rPr>
              <a:t> </a:t>
            </a:r>
            <a:r>
              <a:rPr lang="en-US" sz="1100" dirty="0" err="1">
                <a:solidFill>
                  <a:prstClr val="black"/>
                </a:solidFill>
              </a:rPr>
              <a:t>voor</a:t>
            </a:r>
            <a:r>
              <a:rPr lang="en-US" sz="1100" dirty="0">
                <a:solidFill>
                  <a:prstClr val="black"/>
                </a:solidFill>
              </a:rPr>
              <a:t> het </a:t>
            </a:r>
            <a:r>
              <a:rPr lang="en-US" sz="1100" dirty="0" err="1">
                <a:solidFill>
                  <a:prstClr val="black"/>
                </a:solidFill>
              </a:rPr>
              <a:t>verhaal</a:t>
            </a:r>
            <a:r>
              <a:rPr lang="en-US" sz="1100" dirty="0">
                <a:solidFill>
                  <a:prstClr val="black"/>
                </a:solidFill>
              </a:rPr>
              <a:t> van de </a:t>
            </a:r>
            <a:r>
              <a:rPr lang="en-US" sz="1100" dirty="0" err="1">
                <a:solidFill>
                  <a:prstClr val="black"/>
                </a:solidFill>
              </a:rPr>
              <a:t>ander</a:t>
            </a:r>
            <a:r>
              <a:rPr lang="en-US" sz="1100" dirty="0">
                <a:solidFill>
                  <a:prstClr val="black"/>
                </a:solidFill>
              </a:rPr>
              <a:t>. Door je eigen </a:t>
            </a:r>
            <a:r>
              <a:rPr lang="en-US" sz="1100" dirty="0" err="1">
                <a:solidFill>
                  <a:prstClr val="black"/>
                </a:solidFill>
              </a:rPr>
              <a:t>oordeel</a:t>
            </a:r>
            <a:r>
              <a:rPr lang="en-US" sz="1100" dirty="0">
                <a:solidFill>
                  <a:prstClr val="black"/>
                </a:solidFill>
              </a:rPr>
              <a:t> </a:t>
            </a:r>
            <a:r>
              <a:rPr lang="en-US" sz="1100" dirty="0" err="1">
                <a:solidFill>
                  <a:prstClr val="black"/>
                </a:solidFill>
              </a:rPr>
              <a:t>uit</a:t>
            </a:r>
            <a:r>
              <a:rPr lang="en-US" sz="1100" dirty="0">
                <a:solidFill>
                  <a:prstClr val="black"/>
                </a:solidFill>
              </a:rPr>
              <a:t> </a:t>
            </a:r>
            <a:r>
              <a:rPr lang="en-US" sz="1100" dirty="0" err="1">
                <a:solidFill>
                  <a:prstClr val="black"/>
                </a:solidFill>
              </a:rPr>
              <a:t>te</a:t>
            </a:r>
            <a:r>
              <a:rPr lang="en-US" sz="1100" dirty="0">
                <a:solidFill>
                  <a:prstClr val="black"/>
                </a:solidFill>
              </a:rPr>
              <a:t> </a:t>
            </a:r>
            <a:r>
              <a:rPr lang="en-US" sz="1100" dirty="0" err="1">
                <a:solidFill>
                  <a:prstClr val="black"/>
                </a:solidFill>
              </a:rPr>
              <a:t>stellen</a:t>
            </a:r>
            <a:r>
              <a:rPr lang="en-US" sz="1100" dirty="0">
                <a:solidFill>
                  <a:prstClr val="black"/>
                </a:solidFill>
              </a:rPr>
              <a:t> </a:t>
            </a:r>
            <a:r>
              <a:rPr lang="en-US" sz="1100" dirty="0" err="1">
                <a:solidFill>
                  <a:prstClr val="black"/>
                </a:solidFill>
              </a:rPr>
              <a:t>en</a:t>
            </a:r>
            <a:r>
              <a:rPr lang="en-US" sz="1100" dirty="0">
                <a:solidFill>
                  <a:prstClr val="black"/>
                </a:solidFill>
              </a:rPr>
              <a:t> </a:t>
            </a:r>
            <a:r>
              <a:rPr lang="en-US" sz="1100" dirty="0" err="1">
                <a:solidFill>
                  <a:prstClr val="black"/>
                </a:solidFill>
              </a:rPr>
              <a:t>oprechte</a:t>
            </a:r>
            <a:r>
              <a:rPr lang="en-US" sz="1100" dirty="0">
                <a:solidFill>
                  <a:prstClr val="black"/>
                </a:solidFill>
              </a:rPr>
              <a:t> interesse </a:t>
            </a:r>
            <a:r>
              <a:rPr lang="en-US" sz="1100" dirty="0" err="1">
                <a:solidFill>
                  <a:prstClr val="black"/>
                </a:solidFill>
              </a:rPr>
              <a:t>te</a:t>
            </a:r>
            <a:r>
              <a:rPr lang="en-US" sz="1100" dirty="0">
                <a:solidFill>
                  <a:prstClr val="black"/>
                </a:solidFill>
              </a:rPr>
              <a:t> </a:t>
            </a:r>
            <a:r>
              <a:rPr lang="en-US" sz="1100" dirty="0" err="1">
                <a:solidFill>
                  <a:prstClr val="black"/>
                </a:solidFill>
              </a:rPr>
              <a:t>tonen</a:t>
            </a:r>
            <a:r>
              <a:rPr lang="en-US" sz="1100" dirty="0">
                <a:solidFill>
                  <a:prstClr val="black"/>
                </a:solidFill>
              </a:rPr>
              <a:t> in de </a:t>
            </a:r>
            <a:r>
              <a:rPr lang="en-US" sz="1100" dirty="0" err="1">
                <a:solidFill>
                  <a:prstClr val="black"/>
                </a:solidFill>
              </a:rPr>
              <a:t>ander</a:t>
            </a:r>
            <a:r>
              <a:rPr lang="en-US" sz="1100" dirty="0">
                <a:solidFill>
                  <a:prstClr val="black"/>
                </a:solidFill>
              </a:rPr>
              <a:t> </a:t>
            </a:r>
            <a:r>
              <a:rPr lang="en-US" sz="1100" dirty="0" err="1">
                <a:solidFill>
                  <a:prstClr val="black"/>
                </a:solidFill>
              </a:rPr>
              <a:t>voelt</a:t>
            </a:r>
            <a:r>
              <a:rPr lang="en-US" sz="1100" dirty="0">
                <a:solidFill>
                  <a:prstClr val="black"/>
                </a:solidFill>
              </a:rPr>
              <a:t> de </a:t>
            </a:r>
            <a:r>
              <a:rPr lang="en-US" sz="1100" dirty="0" err="1">
                <a:solidFill>
                  <a:prstClr val="black"/>
                </a:solidFill>
              </a:rPr>
              <a:t>ander</a:t>
            </a:r>
            <a:r>
              <a:rPr lang="en-US" sz="1100" dirty="0">
                <a:solidFill>
                  <a:prstClr val="black"/>
                </a:solidFill>
              </a:rPr>
              <a:t> </a:t>
            </a:r>
            <a:r>
              <a:rPr lang="en-US" sz="1100" dirty="0" err="1">
                <a:solidFill>
                  <a:prstClr val="black"/>
                </a:solidFill>
              </a:rPr>
              <a:t>zich</a:t>
            </a:r>
            <a:r>
              <a:rPr lang="en-US" sz="1100" dirty="0">
                <a:solidFill>
                  <a:prstClr val="black"/>
                </a:solidFill>
              </a:rPr>
              <a:t> </a:t>
            </a:r>
            <a:r>
              <a:rPr lang="en-US" sz="1100" dirty="0" err="1">
                <a:solidFill>
                  <a:prstClr val="black"/>
                </a:solidFill>
              </a:rPr>
              <a:t>gehoord</a:t>
            </a:r>
            <a:r>
              <a:rPr lang="en-US" sz="1100" dirty="0">
                <a:solidFill>
                  <a:prstClr val="black"/>
                </a:solidFill>
              </a:rPr>
              <a:t> </a:t>
            </a:r>
            <a:r>
              <a:rPr lang="en-US" sz="1100" dirty="0" err="1">
                <a:solidFill>
                  <a:prstClr val="black"/>
                </a:solidFill>
              </a:rPr>
              <a:t>en</a:t>
            </a:r>
            <a:r>
              <a:rPr lang="en-US" sz="1100" dirty="0">
                <a:solidFill>
                  <a:prstClr val="black"/>
                </a:solidFill>
              </a:rPr>
              <a:t> </a:t>
            </a:r>
            <a:r>
              <a:rPr lang="en-US" sz="1100" dirty="0" err="1">
                <a:solidFill>
                  <a:prstClr val="black"/>
                </a:solidFill>
              </a:rPr>
              <a:t>kan</a:t>
            </a:r>
            <a:r>
              <a:rPr lang="en-US" sz="1100" dirty="0">
                <a:solidFill>
                  <a:prstClr val="black"/>
                </a:solidFill>
              </a:rPr>
              <a:t> </a:t>
            </a:r>
            <a:r>
              <a:rPr lang="en-US" sz="1100" dirty="0" err="1">
                <a:solidFill>
                  <a:prstClr val="black"/>
                </a:solidFill>
              </a:rPr>
              <a:t>er</a:t>
            </a:r>
            <a:r>
              <a:rPr lang="en-US" sz="1100" dirty="0">
                <a:solidFill>
                  <a:prstClr val="black"/>
                </a:solidFill>
              </a:rPr>
              <a:t> </a:t>
            </a:r>
            <a:r>
              <a:rPr lang="en-US" sz="1100" dirty="0" err="1">
                <a:solidFill>
                  <a:prstClr val="black"/>
                </a:solidFill>
              </a:rPr>
              <a:t>vertrouwen</a:t>
            </a:r>
            <a:r>
              <a:rPr lang="en-US" sz="1100" dirty="0">
                <a:solidFill>
                  <a:prstClr val="black"/>
                </a:solidFill>
              </a:rPr>
              <a:t> </a:t>
            </a:r>
            <a:r>
              <a:rPr lang="en-US" sz="1100" dirty="0" err="1">
                <a:solidFill>
                  <a:prstClr val="black"/>
                </a:solidFill>
              </a:rPr>
              <a:t>ontstaan</a:t>
            </a:r>
            <a:r>
              <a:rPr lang="en-US" sz="1100" dirty="0">
                <a:solidFill>
                  <a:prstClr val="black"/>
                </a:solidFill>
              </a:rPr>
              <a:t> om </a:t>
            </a:r>
            <a:r>
              <a:rPr lang="en-US" sz="1100" dirty="0" err="1">
                <a:solidFill>
                  <a:prstClr val="black"/>
                </a:solidFill>
              </a:rPr>
              <a:t>informatie</a:t>
            </a:r>
            <a:r>
              <a:rPr lang="en-US" sz="1100" dirty="0">
                <a:solidFill>
                  <a:prstClr val="black"/>
                </a:solidFill>
              </a:rPr>
              <a:t> </a:t>
            </a:r>
            <a:r>
              <a:rPr lang="en-US" sz="1100" dirty="0" err="1">
                <a:solidFill>
                  <a:prstClr val="black"/>
                </a:solidFill>
              </a:rPr>
              <a:t>te</a:t>
            </a:r>
            <a:r>
              <a:rPr lang="en-US" sz="1100" dirty="0">
                <a:solidFill>
                  <a:prstClr val="black"/>
                </a:solidFill>
              </a:rPr>
              <a:t> </a:t>
            </a:r>
            <a:r>
              <a:rPr lang="en-US" sz="1100" dirty="0" err="1">
                <a:solidFill>
                  <a:prstClr val="black"/>
                </a:solidFill>
              </a:rPr>
              <a:t>delen</a:t>
            </a:r>
            <a:r>
              <a:rPr lang="en-US" sz="1100" dirty="0">
                <a:solidFill>
                  <a:prstClr val="black"/>
                </a:solidFill>
              </a:rPr>
              <a:t>. </a:t>
            </a:r>
          </a:p>
          <a:p>
            <a:pPr lvl="0">
              <a:lnSpc>
                <a:spcPct val="110000"/>
              </a:lnSpc>
              <a:spcBef>
                <a:spcPts val="600"/>
              </a:spcBef>
            </a:pPr>
            <a:r>
              <a:rPr lang="en-US" sz="1100" dirty="0" err="1">
                <a:solidFill>
                  <a:prstClr val="black"/>
                </a:solidFill>
              </a:rPr>
              <a:t>Maak</a:t>
            </a:r>
            <a:r>
              <a:rPr lang="en-US" sz="1100" dirty="0">
                <a:solidFill>
                  <a:prstClr val="black"/>
                </a:solidFill>
              </a:rPr>
              <a:t> </a:t>
            </a:r>
            <a:r>
              <a:rPr lang="en-US" sz="1100" dirty="0" err="1">
                <a:solidFill>
                  <a:prstClr val="black"/>
                </a:solidFill>
              </a:rPr>
              <a:t>gebruik</a:t>
            </a:r>
            <a:r>
              <a:rPr lang="en-US" sz="1100" dirty="0">
                <a:solidFill>
                  <a:prstClr val="black"/>
                </a:solidFill>
              </a:rPr>
              <a:t> van </a:t>
            </a:r>
            <a:r>
              <a:rPr lang="en-US" sz="1100" dirty="0" err="1">
                <a:solidFill>
                  <a:prstClr val="black"/>
                </a:solidFill>
              </a:rPr>
              <a:t>interviewtechnieken</a:t>
            </a:r>
            <a:r>
              <a:rPr lang="en-US" sz="1100" dirty="0">
                <a:solidFill>
                  <a:prstClr val="black"/>
                </a:solidFill>
              </a:rPr>
              <a:t>:</a:t>
            </a:r>
          </a:p>
          <a:p>
            <a:pPr lvl="1">
              <a:lnSpc>
                <a:spcPct val="110000"/>
              </a:lnSpc>
              <a:spcBef>
                <a:spcPts val="600"/>
              </a:spcBef>
            </a:pPr>
            <a:r>
              <a:rPr lang="en-US" sz="1100" dirty="0" err="1">
                <a:solidFill>
                  <a:prstClr val="black"/>
                </a:solidFill>
              </a:rPr>
              <a:t>Maak</a:t>
            </a:r>
            <a:r>
              <a:rPr lang="en-US" sz="1100" dirty="0">
                <a:solidFill>
                  <a:prstClr val="black"/>
                </a:solidFill>
              </a:rPr>
              <a:t> </a:t>
            </a:r>
            <a:r>
              <a:rPr lang="en-US" sz="1100" dirty="0" err="1">
                <a:solidFill>
                  <a:prstClr val="black"/>
                </a:solidFill>
              </a:rPr>
              <a:t>oogcontact</a:t>
            </a:r>
            <a:r>
              <a:rPr lang="en-US" sz="1100" dirty="0">
                <a:solidFill>
                  <a:prstClr val="black"/>
                </a:solidFill>
              </a:rPr>
              <a:t> </a:t>
            </a:r>
            <a:r>
              <a:rPr lang="en-US" sz="1100" dirty="0" err="1">
                <a:solidFill>
                  <a:prstClr val="black"/>
                </a:solidFill>
              </a:rPr>
              <a:t>en</a:t>
            </a:r>
            <a:r>
              <a:rPr lang="en-US" sz="1100" dirty="0">
                <a:solidFill>
                  <a:prstClr val="black"/>
                </a:solidFill>
              </a:rPr>
              <a:t> let op je </a:t>
            </a:r>
            <a:r>
              <a:rPr lang="en-US" sz="1100" dirty="0" err="1">
                <a:solidFill>
                  <a:prstClr val="black"/>
                </a:solidFill>
              </a:rPr>
              <a:t>lichaamshouding</a:t>
            </a:r>
            <a:endParaRPr lang="en-US" sz="1100" dirty="0">
              <a:solidFill>
                <a:prstClr val="black"/>
              </a:solidFill>
            </a:endParaRPr>
          </a:p>
          <a:p>
            <a:pPr lvl="1">
              <a:lnSpc>
                <a:spcPct val="110000"/>
              </a:lnSpc>
              <a:spcBef>
                <a:spcPts val="0"/>
              </a:spcBef>
            </a:pPr>
            <a:r>
              <a:rPr lang="en-US" sz="1100" dirty="0">
                <a:solidFill>
                  <a:prstClr val="black"/>
                </a:solidFill>
              </a:rPr>
              <a:t>Toon </a:t>
            </a:r>
            <a:r>
              <a:rPr lang="en-US" sz="1100" dirty="0" err="1">
                <a:solidFill>
                  <a:prstClr val="black"/>
                </a:solidFill>
              </a:rPr>
              <a:t>oprechte</a:t>
            </a:r>
            <a:r>
              <a:rPr lang="en-US" sz="1100" dirty="0">
                <a:solidFill>
                  <a:prstClr val="black"/>
                </a:solidFill>
              </a:rPr>
              <a:t> interesse </a:t>
            </a:r>
            <a:r>
              <a:rPr lang="en-US" sz="1100" dirty="0" err="1">
                <a:solidFill>
                  <a:prstClr val="black"/>
                </a:solidFill>
              </a:rPr>
              <a:t>en</a:t>
            </a:r>
            <a:r>
              <a:rPr lang="en-US" sz="1100" dirty="0">
                <a:solidFill>
                  <a:prstClr val="black"/>
                </a:solidFill>
              </a:rPr>
              <a:t> </a:t>
            </a:r>
            <a:r>
              <a:rPr lang="en-US" sz="1100" dirty="0" err="1">
                <a:solidFill>
                  <a:prstClr val="black"/>
                </a:solidFill>
              </a:rPr>
              <a:t>moedig</a:t>
            </a:r>
            <a:r>
              <a:rPr lang="en-US" sz="1100" dirty="0">
                <a:solidFill>
                  <a:prstClr val="black"/>
                </a:solidFill>
              </a:rPr>
              <a:t> de </a:t>
            </a:r>
            <a:r>
              <a:rPr lang="en-US" sz="1100" dirty="0" err="1">
                <a:solidFill>
                  <a:prstClr val="black"/>
                </a:solidFill>
              </a:rPr>
              <a:t>spreker</a:t>
            </a:r>
            <a:r>
              <a:rPr lang="en-US" sz="1100" dirty="0">
                <a:solidFill>
                  <a:prstClr val="black"/>
                </a:solidFill>
              </a:rPr>
              <a:t> </a:t>
            </a:r>
            <a:r>
              <a:rPr lang="en-US" sz="1100" dirty="0" err="1">
                <a:solidFill>
                  <a:prstClr val="black"/>
                </a:solidFill>
              </a:rPr>
              <a:t>aan</a:t>
            </a:r>
            <a:r>
              <a:rPr lang="en-US" sz="1100" dirty="0">
                <a:solidFill>
                  <a:prstClr val="black"/>
                </a:solidFill>
              </a:rPr>
              <a:t> (</a:t>
            </a:r>
            <a:r>
              <a:rPr lang="en-US" sz="1100" dirty="0" err="1">
                <a:solidFill>
                  <a:prstClr val="black"/>
                </a:solidFill>
              </a:rPr>
              <a:t>verbaal</a:t>
            </a:r>
            <a:r>
              <a:rPr lang="en-US" sz="1100" dirty="0">
                <a:solidFill>
                  <a:prstClr val="black"/>
                </a:solidFill>
              </a:rPr>
              <a:t> </a:t>
            </a:r>
            <a:r>
              <a:rPr lang="en-US" sz="1100" dirty="0" err="1">
                <a:solidFill>
                  <a:prstClr val="black"/>
                </a:solidFill>
              </a:rPr>
              <a:t>en</a:t>
            </a:r>
            <a:r>
              <a:rPr lang="en-US" sz="1100" dirty="0">
                <a:solidFill>
                  <a:prstClr val="black"/>
                </a:solidFill>
              </a:rPr>
              <a:t> non-</a:t>
            </a:r>
            <a:r>
              <a:rPr lang="en-US" sz="1100" dirty="0" err="1">
                <a:solidFill>
                  <a:prstClr val="black"/>
                </a:solidFill>
              </a:rPr>
              <a:t>verbaal</a:t>
            </a:r>
            <a:r>
              <a:rPr lang="en-US" sz="1100" dirty="0">
                <a:solidFill>
                  <a:prstClr val="black"/>
                </a:solidFill>
              </a:rPr>
              <a:t>)</a:t>
            </a:r>
          </a:p>
          <a:p>
            <a:pPr lvl="1">
              <a:lnSpc>
                <a:spcPct val="110000"/>
              </a:lnSpc>
              <a:spcBef>
                <a:spcPts val="0"/>
              </a:spcBef>
            </a:pPr>
            <a:r>
              <a:rPr lang="en-US" sz="1100" dirty="0" err="1">
                <a:solidFill>
                  <a:prstClr val="black"/>
                </a:solidFill>
              </a:rPr>
              <a:t>Luister</a:t>
            </a:r>
            <a:r>
              <a:rPr lang="en-US" sz="1100" dirty="0">
                <a:solidFill>
                  <a:prstClr val="black"/>
                </a:solidFill>
              </a:rPr>
              <a:t>, vat </a:t>
            </a:r>
            <a:r>
              <a:rPr lang="en-US" sz="1100" dirty="0" err="1">
                <a:solidFill>
                  <a:prstClr val="black"/>
                </a:solidFill>
              </a:rPr>
              <a:t>samen</a:t>
            </a:r>
            <a:r>
              <a:rPr lang="en-US" sz="1100" dirty="0">
                <a:solidFill>
                  <a:prstClr val="black"/>
                </a:solidFill>
              </a:rPr>
              <a:t> </a:t>
            </a:r>
            <a:r>
              <a:rPr lang="en-US" sz="1100" dirty="0" err="1">
                <a:solidFill>
                  <a:prstClr val="black"/>
                </a:solidFill>
              </a:rPr>
              <a:t>en</a:t>
            </a:r>
            <a:r>
              <a:rPr lang="en-US" sz="1100" dirty="0">
                <a:solidFill>
                  <a:prstClr val="black"/>
                </a:solidFill>
              </a:rPr>
              <a:t> </a:t>
            </a:r>
            <a:r>
              <a:rPr lang="en-US" sz="1100" dirty="0" err="1">
                <a:solidFill>
                  <a:prstClr val="black"/>
                </a:solidFill>
              </a:rPr>
              <a:t>vraag</a:t>
            </a:r>
            <a:r>
              <a:rPr lang="en-US" sz="1100" dirty="0">
                <a:solidFill>
                  <a:prstClr val="black"/>
                </a:solidFill>
              </a:rPr>
              <a:t> door.</a:t>
            </a:r>
          </a:p>
          <a:p>
            <a:pPr lvl="1">
              <a:lnSpc>
                <a:spcPct val="110000"/>
              </a:lnSpc>
              <a:spcBef>
                <a:spcPts val="0"/>
              </a:spcBef>
            </a:pPr>
            <a:r>
              <a:rPr lang="en-US" sz="1100" dirty="0" err="1">
                <a:solidFill>
                  <a:prstClr val="black"/>
                </a:solidFill>
              </a:rPr>
              <a:t>Luister</a:t>
            </a:r>
            <a:r>
              <a:rPr lang="en-US" sz="1100" dirty="0">
                <a:solidFill>
                  <a:prstClr val="black"/>
                </a:solidFill>
              </a:rPr>
              <a:t> met </a:t>
            </a:r>
            <a:r>
              <a:rPr lang="en-US" sz="1100" dirty="0" err="1">
                <a:solidFill>
                  <a:prstClr val="black"/>
                </a:solidFill>
              </a:rPr>
              <a:t>zowel</a:t>
            </a:r>
            <a:r>
              <a:rPr lang="en-US" sz="1100" dirty="0">
                <a:solidFill>
                  <a:prstClr val="black"/>
                </a:solidFill>
              </a:rPr>
              <a:t> </a:t>
            </a:r>
            <a:r>
              <a:rPr lang="en-US" sz="1100" dirty="0" err="1">
                <a:solidFill>
                  <a:prstClr val="black"/>
                </a:solidFill>
              </a:rPr>
              <a:t>een</a:t>
            </a:r>
            <a:r>
              <a:rPr lang="en-US" sz="1100" dirty="0">
                <a:solidFill>
                  <a:prstClr val="black"/>
                </a:solidFill>
              </a:rPr>
              <a:t> </a:t>
            </a:r>
            <a:r>
              <a:rPr lang="en-US" sz="1100" dirty="0" err="1">
                <a:solidFill>
                  <a:prstClr val="black"/>
                </a:solidFill>
              </a:rPr>
              <a:t>stille</a:t>
            </a:r>
            <a:r>
              <a:rPr lang="en-US" sz="1100" dirty="0">
                <a:solidFill>
                  <a:prstClr val="black"/>
                </a:solidFill>
              </a:rPr>
              <a:t> </a:t>
            </a:r>
            <a:r>
              <a:rPr lang="en-US" sz="1100" dirty="0" err="1">
                <a:solidFill>
                  <a:prstClr val="black"/>
                </a:solidFill>
              </a:rPr>
              <a:t>mond</a:t>
            </a:r>
            <a:r>
              <a:rPr lang="en-US" sz="1100" dirty="0">
                <a:solidFill>
                  <a:prstClr val="black"/>
                </a:solidFill>
              </a:rPr>
              <a:t> </a:t>
            </a:r>
            <a:r>
              <a:rPr lang="en-US" sz="1100" dirty="0" err="1">
                <a:solidFill>
                  <a:prstClr val="black"/>
                </a:solidFill>
              </a:rPr>
              <a:t>als</a:t>
            </a:r>
            <a:r>
              <a:rPr lang="en-US" sz="1100" dirty="0">
                <a:solidFill>
                  <a:prstClr val="black"/>
                </a:solidFill>
              </a:rPr>
              <a:t> </a:t>
            </a:r>
            <a:r>
              <a:rPr lang="en-US" sz="1100" dirty="0" err="1">
                <a:solidFill>
                  <a:prstClr val="black"/>
                </a:solidFill>
              </a:rPr>
              <a:t>een</a:t>
            </a:r>
            <a:r>
              <a:rPr lang="en-US" sz="1100" dirty="0">
                <a:solidFill>
                  <a:prstClr val="black"/>
                </a:solidFill>
              </a:rPr>
              <a:t> </a:t>
            </a:r>
            <a:r>
              <a:rPr lang="en-US" sz="1100" dirty="0" err="1">
                <a:solidFill>
                  <a:prstClr val="black"/>
                </a:solidFill>
              </a:rPr>
              <a:t>stille</a:t>
            </a:r>
            <a:r>
              <a:rPr lang="en-US" sz="1100" dirty="0">
                <a:solidFill>
                  <a:prstClr val="black"/>
                </a:solidFill>
              </a:rPr>
              <a:t> </a:t>
            </a:r>
            <a:r>
              <a:rPr lang="en-US" sz="1100" dirty="0" err="1">
                <a:solidFill>
                  <a:prstClr val="black"/>
                </a:solidFill>
              </a:rPr>
              <a:t>geest</a:t>
            </a:r>
            <a:r>
              <a:rPr lang="en-US" sz="1100" dirty="0">
                <a:solidFill>
                  <a:prstClr val="black"/>
                </a:solidFill>
              </a:rPr>
              <a:t>! </a:t>
            </a:r>
          </a:p>
          <a:p>
            <a:pPr lvl="0">
              <a:lnSpc>
                <a:spcPct val="110000"/>
              </a:lnSpc>
              <a:spcBef>
                <a:spcPts val="600"/>
              </a:spcBef>
            </a:pPr>
            <a:r>
              <a:rPr lang="en-US" sz="1100" dirty="0">
                <a:solidFill>
                  <a:prstClr val="black"/>
                </a:solidFill>
              </a:rPr>
              <a:t>In het </a:t>
            </a:r>
            <a:r>
              <a:rPr lang="en-US" sz="1100" dirty="0" err="1">
                <a:solidFill>
                  <a:prstClr val="black"/>
                </a:solidFill>
              </a:rPr>
              <a:t>gesprek</a:t>
            </a:r>
            <a:r>
              <a:rPr lang="en-US" sz="1100" dirty="0">
                <a:solidFill>
                  <a:prstClr val="black"/>
                </a:solidFill>
              </a:rPr>
              <a:t> is je eigen </a:t>
            </a:r>
            <a:r>
              <a:rPr lang="en-US" sz="1100" dirty="0" err="1">
                <a:solidFill>
                  <a:prstClr val="black"/>
                </a:solidFill>
              </a:rPr>
              <a:t>mening</a:t>
            </a:r>
            <a:r>
              <a:rPr lang="en-US" sz="1100" dirty="0">
                <a:solidFill>
                  <a:prstClr val="black"/>
                </a:solidFill>
              </a:rPr>
              <a:t> </a:t>
            </a:r>
            <a:r>
              <a:rPr lang="en-US" sz="1100" dirty="0" err="1">
                <a:solidFill>
                  <a:prstClr val="black"/>
                </a:solidFill>
              </a:rPr>
              <a:t>niet</a:t>
            </a:r>
            <a:r>
              <a:rPr lang="en-US" sz="1100" dirty="0">
                <a:solidFill>
                  <a:prstClr val="black"/>
                </a:solidFill>
              </a:rPr>
              <a:t> relevant. </a:t>
            </a:r>
            <a:r>
              <a:rPr lang="en-US" sz="1100" dirty="0" err="1">
                <a:solidFill>
                  <a:prstClr val="black"/>
                </a:solidFill>
              </a:rPr>
              <a:t>Wel</a:t>
            </a:r>
            <a:r>
              <a:rPr lang="en-US" sz="1100" dirty="0">
                <a:solidFill>
                  <a:prstClr val="black"/>
                </a:solidFill>
              </a:rPr>
              <a:t> </a:t>
            </a:r>
            <a:r>
              <a:rPr lang="en-US" sz="1100" dirty="0" err="1">
                <a:solidFill>
                  <a:prstClr val="black"/>
                </a:solidFill>
              </a:rPr>
              <a:t>kan</a:t>
            </a:r>
            <a:r>
              <a:rPr lang="en-US" sz="1100" dirty="0">
                <a:solidFill>
                  <a:prstClr val="black"/>
                </a:solidFill>
              </a:rPr>
              <a:t> je </a:t>
            </a:r>
            <a:r>
              <a:rPr lang="en-US" sz="1100" dirty="0" err="1">
                <a:solidFill>
                  <a:prstClr val="black"/>
                </a:solidFill>
              </a:rPr>
              <a:t>een</a:t>
            </a:r>
            <a:r>
              <a:rPr lang="en-US" sz="1100" dirty="0">
                <a:solidFill>
                  <a:prstClr val="black"/>
                </a:solidFill>
              </a:rPr>
              <a:t> </a:t>
            </a:r>
            <a:r>
              <a:rPr lang="en-US" sz="1100" dirty="0" err="1">
                <a:solidFill>
                  <a:prstClr val="black"/>
                </a:solidFill>
              </a:rPr>
              <a:t>andere</a:t>
            </a:r>
            <a:r>
              <a:rPr lang="en-US" sz="1100" dirty="0">
                <a:solidFill>
                  <a:prstClr val="black"/>
                </a:solidFill>
              </a:rPr>
              <a:t> </a:t>
            </a:r>
            <a:r>
              <a:rPr lang="en-US" sz="1100" dirty="0" err="1">
                <a:solidFill>
                  <a:prstClr val="black"/>
                </a:solidFill>
              </a:rPr>
              <a:t>kijk</a:t>
            </a:r>
            <a:r>
              <a:rPr lang="en-US" sz="1100" dirty="0">
                <a:solidFill>
                  <a:prstClr val="black"/>
                </a:solidFill>
              </a:rPr>
              <a:t> op </a:t>
            </a:r>
            <a:r>
              <a:rPr lang="en-US" sz="1100" dirty="0" err="1">
                <a:solidFill>
                  <a:prstClr val="black"/>
                </a:solidFill>
              </a:rPr>
              <a:t>een</a:t>
            </a:r>
            <a:r>
              <a:rPr lang="en-US" sz="1100" dirty="0">
                <a:solidFill>
                  <a:prstClr val="black"/>
                </a:solidFill>
              </a:rPr>
              <a:t> </a:t>
            </a:r>
            <a:r>
              <a:rPr lang="en-US" sz="1100" dirty="0" err="1">
                <a:solidFill>
                  <a:prstClr val="black"/>
                </a:solidFill>
              </a:rPr>
              <a:t>situatie</a:t>
            </a:r>
            <a:r>
              <a:rPr lang="en-US" sz="1100" dirty="0">
                <a:solidFill>
                  <a:prstClr val="black"/>
                </a:solidFill>
              </a:rPr>
              <a:t> </a:t>
            </a:r>
            <a:r>
              <a:rPr lang="en-US" sz="1100" dirty="0" err="1">
                <a:solidFill>
                  <a:prstClr val="black"/>
                </a:solidFill>
              </a:rPr>
              <a:t>voorleggen</a:t>
            </a:r>
            <a:r>
              <a:rPr lang="en-US" sz="1100" dirty="0">
                <a:solidFill>
                  <a:prstClr val="black"/>
                </a:solidFill>
              </a:rPr>
              <a:t> </a:t>
            </a:r>
            <a:r>
              <a:rPr lang="en-US" sz="1100" dirty="0" err="1">
                <a:solidFill>
                  <a:prstClr val="black"/>
                </a:solidFill>
              </a:rPr>
              <a:t>en</a:t>
            </a:r>
            <a:r>
              <a:rPr lang="en-US" sz="1100" dirty="0">
                <a:solidFill>
                  <a:prstClr val="black"/>
                </a:solidFill>
              </a:rPr>
              <a:t> de </a:t>
            </a:r>
            <a:r>
              <a:rPr lang="en-US" sz="1100" dirty="0" err="1">
                <a:solidFill>
                  <a:prstClr val="black"/>
                </a:solidFill>
              </a:rPr>
              <a:t>betrokkene</a:t>
            </a:r>
            <a:r>
              <a:rPr lang="en-US" sz="1100" dirty="0">
                <a:solidFill>
                  <a:prstClr val="black"/>
                </a:solidFill>
              </a:rPr>
              <a:t> </a:t>
            </a:r>
            <a:r>
              <a:rPr lang="en-US" sz="1100" dirty="0" err="1">
                <a:solidFill>
                  <a:prstClr val="black"/>
                </a:solidFill>
              </a:rPr>
              <a:t>bevragen</a:t>
            </a:r>
            <a:r>
              <a:rPr lang="en-US" sz="1100" dirty="0">
                <a:solidFill>
                  <a:prstClr val="black"/>
                </a:solidFill>
              </a:rPr>
              <a:t> op </a:t>
            </a:r>
            <a:r>
              <a:rPr lang="en-US" sz="1100" dirty="0" err="1">
                <a:solidFill>
                  <a:prstClr val="black"/>
                </a:solidFill>
              </a:rPr>
              <a:t>zijn</a:t>
            </a:r>
            <a:r>
              <a:rPr lang="en-US" sz="1100" dirty="0">
                <a:solidFill>
                  <a:prstClr val="black"/>
                </a:solidFill>
              </a:rPr>
              <a:t> of </a:t>
            </a:r>
            <a:r>
              <a:rPr lang="en-US" sz="1100" dirty="0" err="1">
                <a:solidFill>
                  <a:prstClr val="black"/>
                </a:solidFill>
              </a:rPr>
              <a:t>haar</a:t>
            </a:r>
            <a:r>
              <a:rPr lang="en-US" sz="1100" dirty="0">
                <a:solidFill>
                  <a:prstClr val="black"/>
                </a:solidFill>
              </a:rPr>
              <a:t> </a:t>
            </a:r>
            <a:r>
              <a:rPr lang="en-US" sz="1100" dirty="0" err="1">
                <a:solidFill>
                  <a:prstClr val="black"/>
                </a:solidFill>
              </a:rPr>
              <a:t>mening</a:t>
            </a:r>
            <a:r>
              <a:rPr lang="en-US" sz="1100" dirty="0">
                <a:solidFill>
                  <a:prstClr val="black"/>
                </a:solidFill>
              </a:rPr>
              <a:t> </a:t>
            </a:r>
            <a:r>
              <a:rPr lang="en-US" sz="1100" dirty="0" err="1">
                <a:solidFill>
                  <a:prstClr val="black"/>
                </a:solidFill>
              </a:rPr>
              <a:t>daarover</a:t>
            </a:r>
            <a:r>
              <a:rPr lang="en-US" sz="1100" dirty="0">
                <a:solidFill>
                  <a:prstClr val="black"/>
                </a:solidFill>
              </a:rPr>
              <a:t>. Doe </a:t>
            </a:r>
            <a:r>
              <a:rPr lang="en-US" sz="1100" dirty="0" err="1">
                <a:solidFill>
                  <a:prstClr val="black"/>
                </a:solidFill>
              </a:rPr>
              <a:t>dit</a:t>
            </a:r>
            <a:r>
              <a:rPr lang="en-US" sz="1100" dirty="0">
                <a:solidFill>
                  <a:prstClr val="black"/>
                </a:solidFill>
              </a:rPr>
              <a:t> op </a:t>
            </a:r>
            <a:r>
              <a:rPr lang="en-US" sz="1100" dirty="0" err="1">
                <a:solidFill>
                  <a:prstClr val="black"/>
                </a:solidFill>
              </a:rPr>
              <a:t>een</a:t>
            </a:r>
            <a:r>
              <a:rPr lang="en-US" sz="1100" dirty="0">
                <a:solidFill>
                  <a:prstClr val="black"/>
                </a:solidFill>
              </a:rPr>
              <a:t> open, </a:t>
            </a:r>
            <a:r>
              <a:rPr lang="en-US" sz="1100" dirty="0" err="1">
                <a:solidFill>
                  <a:prstClr val="black"/>
                </a:solidFill>
              </a:rPr>
              <a:t>niet</a:t>
            </a:r>
            <a:r>
              <a:rPr lang="en-US" sz="1100" dirty="0">
                <a:solidFill>
                  <a:prstClr val="black"/>
                </a:solidFill>
              </a:rPr>
              <a:t> </a:t>
            </a:r>
            <a:r>
              <a:rPr lang="en-US" sz="1100" dirty="0" err="1">
                <a:solidFill>
                  <a:prstClr val="black"/>
                </a:solidFill>
              </a:rPr>
              <a:t>oordelende</a:t>
            </a:r>
            <a:r>
              <a:rPr lang="en-US" sz="1100" dirty="0">
                <a:solidFill>
                  <a:prstClr val="black"/>
                </a:solidFill>
              </a:rPr>
              <a:t> </a:t>
            </a:r>
            <a:r>
              <a:rPr lang="en-US" sz="1100" dirty="0" err="1">
                <a:solidFill>
                  <a:prstClr val="black"/>
                </a:solidFill>
              </a:rPr>
              <a:t>manier</a:t>
            </a:r>
            <a:r>
              <a:rPr lang="en-US" sz="1100" dirty="0">
                <a:solidFill>
                  <a:prstClr val="black"/>
                </a:solidFill>
              </a:rPr>
              <a:t>. </a:t>
            </a:r>
            <a:r>
              <a:rPr lang="en-US" sz="1100" dirty="0" err="1">
                <a:solidFill>
                  <a:prstClr val="black"/>
                </a:solidFill>
              </a:rPr>
              <a:t>Zeker</a:t>
            </a:r>
            <a:r>
              <a:rPr lang="en-US" sz="1100" dirty="0">
                <a:solidFill>
                  <a:prstClr val="black"/>
                </a:solidFill>
              </a:rPr>
              <a:t> </a:t>
            </a:r>
            <a:r>
              <a:rPr lang="en-US" sz="1100" dirty="0" err="1">
                <a:solidFill>
                  <a:prstClr val="black"/>
                </a:solidFill>
              </a:rPr>
              <a:t>gaandeweg</a:t>
            </a:r>
            <a:r>
              <a:rPr lang="en-US" sz="1100" dirty="0">
                <a:solidFill>
                  <a:prstClr val="black"/>
                </a:solidFill>
              </a:rPr>
              <a:t>, </a:t>
            </a:r>
            <a:r>
              <a:rPr lang="en-US" sz="1100" dirty="0" err="1">
                <a:solidFill>
                  <a:prstClr val="black"/>
                </a:solidFill>
              </a:rPr>
              <a:t>wanneer</a:t>
            </a:r>
            <a:r>
              <a:rPr lang="en-US" sz="1100" dirty="0">
                <a:solidFill>
                  <a:prstClr val="black"/>
                </a:solidFill>
              </a:rPr>
              <a:t> je </a:t>
            </a:r>
            <a:r>
              <a:rPr lang="en-US" sz="1100" dirty="0" err="1">
                <a:solidFill>
                  <a:prstClr val="black"/>
                </a:solidFill>
              </a:rPr>
              <a:t>meer</a:t>
            </a:r>
            <a:r>
              <a:rPr lang="en-US" sz="1100" dirty="0">
                <a:solidFill>
                  <a:prstClr val="black"/>
                </a:solidFill>
              </a:rPr>
              <a:t> </a:t>
            </a:r>
            <a:r>
              <a:rPr lang="en-US" sz="1100" dirty="0" err="1">
                <a:solidFill>
                  <a:prstClr val="black"/>
                </a:solidFill>
              </a:rPr>
              <a:t>betrokkenen</a:t>
            </a:r>
            <a:r>
              <a:rPr lang="en-US" sz="1100" dirty="0">
                <a:solidFill>
                  <a:prstClr val="black"/>
                </a:solidFill>
              </a:rPr>
              <a:t> </a:t>
            </a:r>
            <a:r>
              <a:rPr lang="en-US" sz="1100" dirty="0" err="1">
                <a:solidFill>
                  <a:prstClr val="black"/>
                </a:solidFill>
              </a:rPr>
              <a:t>hebt</a:t>
            </a:r>
            <a:r>
              <a:rPr lang="en-US" sz="1100" dirty="0">
                <a:solidFill>
                  <a:prstClr val="black"/>
                </a:solidFill>
              </a:rPr>
              <a:t> </a:t>
            </a:r>
            <a:r>
              <a:rPr lang="en-US" sz="1100" dirty="0" err="1">
                <a:solidFill>
                  <a:prstClr val="black"/>
                </a:solidFill>
              </a:rPr>
              <a:t>gesproken</a:t>
            </a:r>
            <a:r>
              <a:rPr lang="en-US" sz="1100" dirty="0">
                <a:solidFill>
                  <a:prstClr val="black"/>
                </a:solidFill>
              </a:rPr>
              <a:t>, </a:t>
            </a:r>
            <a:r>
              <a:rPr lang="en-US" sz="1100" dirty="0" err="1">
                <a:solidFill>
                  <a:prstClr val="black"/>
                </a:solidFill>
              </a:rPr>
              <a:t>kan</a:t>
            </a:r>
            <a:r>
              <a:rPr lang="en-US" sz="1100" dirty="0">
                <a:solidFill>
                  <a:prstClr val="black"/>
                </a:solidFill>
              </a:rPr>
              <a:t> je zo het </a:t>
            </a:r>
            <a:r>
              <a:rPr lang="en-US" sz="1100" dirty="0" err="1">
                <a:solidFill>
                  <a:prstClr val="black"/>
                </a:solidFill>
              </a:rPr>
              <a:t>gesprek</a:t>
            </a:r>
            <a:r>
              <a:rPr lang="en-US" sz="1100" dirty="0">
                <a:solidFill>
                  <a:prstClr val="black"/>
                </a:solidFill>
              </a:rPr>
              <a:t> </a:t>
            </a:r>
            <a:r>
              <a:rPr lang="en-US" sz="1100" dirty="0" err="1">
                <a:solidFill>
                  <a:prstClr val="black"/>
                </a:solidFill>
              </a:rPr>
              <a:t>verder</a:t>
            </a:r>
            <a:r>
              <a:rPr lang="en-US" sz="1100" dirty="0">
                <a:solidFill>
                  <a:prstClr val="black"/>
                </a:solidFill>
              </a:rPr>
              <a:t> </a:t>
            </a:r>
            <a:r>
              <a:rPr lang="en-US" sz="1100" dirty="0" err="1">
                <a:solidFill>
                  <a:prstClr val="black"/>
                </a:solidFill>
              </a:rPr>
              <a:t>verrijken</a:t>
            </a:r>
            <a:r>
              <a:rPr lang="en-US" sz="1100" dirty="0">
                <a:solidFill>
                  <a:prstClr val="black"/>
                </a:solidFill>
              </a:rPr>
              <a:t>. </a:t>
            </a:r>
            <a:endParaRPr lang="nl-NL" sz="1100" dirty="0">
              <a:solidFill>
                <a:prstClr val="black"/>
              </a:solidFill>
            </a:endParaRPr>
          </a:p>
        </p:txBody>
      </p:sp>
      <p:sp>
        <p:nvSpPr>
          <p:cNvPr id="4" name="Rectangle 3">
            <a:extLst>
              <a:ext uri="{FF2B5EF4-FFF2-40B4-BE49-F238E27FC236}">
                <a16:creationId xmlns:a16="http://schemas.microsoft.com/office/drawing/2014/main" id="{0A968DB9-4D83-4F42-86D2-A87F64646E34}"/>
              </a:ext>
            </a:extLst>
          </p:cNvPr>
          <p:cNvSpPr/>
          <p:nvPr/>
        </p:nvSpPr>
        <p:spPr>
          <a:xfrm>
            <a:off x="11107043" y="155122"/>
            <a:ext cx="932556" cy="568298"/>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Aanwijzingen wat betreft aanpak</a:t>
            </a:r>
          </a:p>
        </p:txBody>
      </p:sp>
    </p:spTree>
    <p:extLst>
      <p:ext uri="{BB962C8B-B14F-4D97-AF65-F5344CB8AC3E}">
        <p14:creationId xmlns:p14="http://schemas.microsoft.com/office/powerpoint/2010/main" val="1527062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5AE5-0684-4988-A152-8D77E994573A}"/>
              </a:ext>
            </a:extLst>
          </p:cNvPr>
          <p:cNvSpPr>
            <a:spLocks noGrp="1"/>
          </p:cNvSpPr>
          <p:nvPr>
            <p:ph type="title"/>
          </p:nvPr>
        </p:nvSpPr>
        <p:spPr>
          <a:xfrm>
            <a:off x="591442" y="155122"/>
            <a:ext cx="10784769" cy="1325563"/>
          </a:xfrm>
        </p:spPr>
        <p:txBody>
          <a:bodyPr>
            <a:normAutofit/>
          </a:bodyPr>
          <a:lstStyle/>
          <a:p>
            <a:r>
              <a:rPr lang="en-US" sz="3600" dirty="0" err="1"/>
              <a:t>Aanwijzingen</a:t>
            </a:r>
            <a:r>
              <a:rPr lang="en-US" sz="3600" dirty="0"/>
              <a:t> voor het </a:t>
            </a:r>
            <a:r>
              <a:rPr lang="en-US" sz="3600" dirty="0" err="1"/>
              <a:t>voeren</a:t>
            </a:r>
            <a:r>
              <a:rPr lang="en-US" sz="3600" dirty="0"/>
              <a:t> van </a:t>
            </a:r>
            <a:r>
              <a:rPr lang="en-US" sz="3600" dirty="0" err="1"/>
              <a:t>een</a:t>
            </a:r>
            <a:r>
              <a:rPr lang="en-US" sz="3600" dirty="0"/>
              <a:t> </a:t>
            </a:r>
            <a:r>
              <a:rPr lang="en-US" sz="3600" dirty="0" err="1"/>
              <a:t>geleid</a:t>
            </a:r>
            <a:r>
              <a:rPr lang="en-US" sz="3600" dirty="0"/>
              <a:t> </a:t>
            </a:r>
            <a:r>
              <a:rPr lang="en-US" sz="3600" dirty="0" err="1"/>
              <a:t>gesprek</a:t>
            </a:r>
            <a:r>
              <a:rPr lang="en-US" sz="3600" dirty="0"/>
              <a:t> (II)</a:t>
            </a:r>
            <a:endParaRPr lang="nl-NL" sz="3600" b="1" dirty="0"/>
          </a:p>
        </p:txBody>
      </p:sp>
      <p:sp>
        <p:nvSpPr>
          <p:cNvPr id="8" name="Content Placeholder 7">
            <a:extLst>
              <a:ext uri="{FF2B5EF4-FFF2-40B4-BE49-F238E27FC236}">
                <a16:creationId xmlns:a16="http://schemas.microsoft.com/office/drawing/2014/main" id="{1D3812F6-0B33-4995-96EC-3ED71A5D1DEC}"/>
              </a:ext>
            </a:extLst>
          </p:cNvPr>
          <p:cNvSpPr>
            <a:spLocks noGrp="1"/>
          </p:cNvSpPr>
          <p:nvPr>
            <p:ph idx="1"/>
          </p:nvPr>
        </p:nvSpPr>
        <p:spPr>
          <a:xfrm>
            <a:off x="591443" y="1356826"/>
            <a:ext cx="11448156" cy="5216501"/>
          </a:xfrm>
        </p:spPr>
        <p:txBody>
          <a:bodyPr numCol="2" spcCol="360000">
            <a:noAutofit/>
          </a:bodyPr>
          <a:lstStyle/>
          <a:p>
            <a:pPr marL="0" indent="0">
              <a:lnSpc>
                <a:spcPct val="100000"/>
              </a:lnSpc>
              <a:spcBef>
                <a:spcPts val="0"/>
              </a:spcBef>
              <a:buNone/>
            </a:pPr>
            <a:r>
              <a:rPr lang="nl-NL" sz="1000" dirty="0"/>
              <a:t>Hier volgen enkele tips om toe te passen tijdens het gesprek. De belangrijksten hiervan zijn:</a:t>
            </a:r>
          </a:p>
          <a:p>
            <a:pPr>
              <a:lnSpc>
                <a:spcPct val="100000"/>
              </a:lnSpc>
              <a:spcBef>
                <a:spcPts val="0"/>
              </a:spcBef>
            </a:pPr>
            <a:r>
              <a:rPr lang="nl-NL" sz="1000" dirty="0"/>
              <a:t>Begin met een open geest, maar niet met een leeg hoofd;</a:t>
            </a:r>
          </a:p>
          <a:p>
            <a:pPr>
              <a:lnSpc>
                <a:spcPct val="100000"/>
              </a:lnSpc>
              <a:spcBef>
                <a:spcPts val="0"/>
              </a:spcBef>
            </a:pPr>
            <a:r>
              <a:rPr lang="nl-NL" sz="1000" dirty="0"/>
              <a:t>Oefen, oefen, oefen en ontwikkel je eigen stijl (neem hierin de regie en toon leiderschap).</a:t>
            </a:r>
          </a:p>
          <a:p>
            <a:pPr>
              <a:lnSpc>
                <a:spcPct val="100000"/>
              </a:lnSpc>
              <a:spcBef>
                <a:spcPts val="0"/>
              </a:spcBef>
            </a:pPr>
            <a:endParaRPr lang="nl-NL" sz="1000" dirty="0"/>
          </a:p>
          <a:p>
            <a:pPr marL="0" indent="0">
              <a:lnSpc>
                <a:spcPct val="100000"/>
              </a:lnSpc>
              <a:spcBef>
                <a:spcPts val="0"/>
              </a:spcBef>
              <a:buNone/>
            </a:pPr>
            <a:r>
              <a:rPr lang="nl-NL" sz="1000" dirty="0"/>
              <a:t>Overige tips (in willekeurige volgorde):</a:t>
            </a:r>
          </a:p>
          <a:p>
            <a:pPr>
              <a:lnSpc>
                <a:spcPct val="100000"/>
              </a:lnSpc>
              <a:spcBef>
                <a:spcPts val="0"/>
              </a:spcBef>
            </a:pPr>
            <a:r>
              <a:rPr lang="nl-NL" sz="1000" dirty="0"/>
              <a:t>Stel open vragen, gebaseerd op je topic list. Vraag om voorbeelden en ervaringen van de betrokkene. Stel meer diepgaande vragen naarmate het gesprek vordert en ga daarmee door tot je weet (ga dat na) dat je de ander echt begrijpt. Gebruik daarvoor bijvoorbeeld de PQR-formule;</a:t>
            </a:r>
          </a:p>
          <a:p>
            <a:pPr>
              <a:lnSpc>
                <a:spcPct val="100000"/>
              </a:lnSpc>
              <a:spcBef>
                <a:spcPts val="0"/>
              </a:spcBef>
            </a:pPr>
            <a:r>
              <a:rPr lang="nl-NL" sz="1000" dirty="0"/>
              <a:t>Om de betrokkene echt te begrijpen, moet je al je aandacht aan hem of haar kunnen schenken - het gesprek duurt ongeveer 1,5 uur. Neem de tijd om de betrokkene je te laten vertrouwen: dat ontstaat ongeveer na 15 minuten. je kunt beginnen met een praatje of door te vragen naar een ​​typische “dag uit je (werk-)leven”. Heb geduld en forceer niet.</a:t>
            </a:r>
          </a:p>
          <a:p>
            <a:pPr>
              <a:lnSpc>
                <a:spcPct val="100000"/>
              </a:lnSpc>
              <a:spcBef>
                <a:spcPts val="0"/>
              </a:spcBef>
            </a:pPr>
            <a:r>
              <a:rPr lang="nl-NL" sz="1000" dirty="0"/>
              <a:t>Word je bewust van verhalen met een emotionele lading. Je kunt deze als indicatoren gebruiken om er later, nadat je het vertrouwen hebt 'gewonnen', over te praten. Op dit soort momenten moet je heel discreet zijn;</a:t>
            </a:r>
          </a:p>
          <a:p>
            <a:pPr>
              <a:lnSpc>
                <a:spcPct val="100000"/>
              </a:lnSpc>
              <a:spcBef>
                <a:spcPts val="0"/>
              </a:spcBef>
            </a:pPr>
            <a:r>
              <a:rPr lang="nl-NL" sz="1000" dirty="0"/>
              <a:t>Stilte kan, onder andere door te knikken, een zeer nuttig signaal zijn om een betrokkene over relevante onderwerpen te laten praten. Geef de ander de ruimte en sta stiltes toe om na te denken;</a:t>
            </a:r>
          </a:p>
          <a:p>
            <a:pPr>
              <a:lnSpc>
                <a:spcPct val="100000"/>
              </a:lnSpc>
              <a:spcBef>
                <a:spcPts val="0"/>
              </a:spcBef>
            </a:pPr>
            <a:r>
              <a:rPr lang="nl-NL" sz="1000" dirty="0"/>
              <a:t>Let ook op fysieke reacties van degene met wie je in gesprek bent en die van jezelf ("lichaamservaring" als uiting van een positieve of negatieve emotie, </a:t>
            </a:r>
            <a:r>
              <a:rPr lang="nl-NL" sz="1000" dirty="0" err="1">
                <a:hlinkClick r:id="rId2"/>
              </a:rPr>
              <a:t>Nummenmaa</a:t>
            </a:r>
            <a:r>
              <a:rPr lang="nl-NL" sz="1000" dirty="0">
                <a:hlinkClick r:id="rId2"/>
              </a:rPr>
              <a:t> et al., 2014</a:t>
            </a:r>
            <a:r>
              <a:rPr lang="nl-NL" sz="1000" dirty="0"/>
              <a:t>). Hoe zitten diegene en jij erbij? Een spontane, diepe zucht kan bijvoorbeeld een signaal zijn van figuurlijke opluchting rondom het besprokene;</a:t>
            </a:r>
          </a:p>
          <a:p>
            <a:pPr>
              <a:lnSpc>
                <a:spcPct val="100000"/>
              </a:lnSpc>
              <a:spcBef>
                <a:spcPts val="0"/>
              </a:spcBef>
            </a:pPr>
            <a:r>
              <a:rPr lang="nl-NL" sz="1000" dirty="0"/>
              <a:t>Wees je bewust van je eigen bedoelingen als gespreksleider, en maak die desgewenst ook duidelijk voor de betrokkene met wie je spreekt. Probeer in dialoog te raken in plaats van in een vraaggesprek, of erger: ondervraging;</a:t>
            </a:r>
          </a:p>
          <a:p>
            <a:pPr>
              <a:lnSpc>
                <a:spcPct val="100000"/>
              </a:lnSpc>
              <a:spcBef>
                <a:spcPts val="0"/>
              </a:spcBef>
            </a:pPr>
            <a:r>
              <a:rPr lang="nl-NL" sz="1000" dirty="0"/>
              <a:t>Je kunt de standpunten van andere belanghebbenden benoemen om samen met je gesprekspartner opzoek te gaan naar win-win mogelijkheden. Het kan zijn dat je na dit gesprek een vervolggesprek wilt voeren met een betrokkene die je onlangs al hebt gesproken;</a:t>
            </a:r>
          </a:p>
          <a:p>
            <a:pPr>
              <a:lnSpc>
                <a:spcPct val="100000"/>
              </a:lnSpc>
              <a:spcBef>
                <a:spcPts val="0"/>
              </a:spcBef>
            </a:pPr>
            <a:r>
              <a:rPr lang="nl-NL" sz="1000" dirty="0"/>
              <a:t>Probeer een aantal typische quotes (oneliners) te verzamelen, d.w.z. kernachtige statements die de situatie of een opvatting typeren. De quotes worden bij de verwerking van de gesprekken gebruikt om situaties en opvattingen te concretiseren en levendig te maken, waarmee abstracte zaken tot de verbeelding gaan spreken. Quotes moeten zo letterlijk mogelijk worden opgeschreven, inclusief taalfouten en dialect;</a:t>
            </a:r>
          </a:p>
          <a:p>
            <a:pPr>
              <a:lnSpc>
                <a:spcPct val="100000"/>
              </a:lnSpc>
              <a:spcBef>
                <a:spcPts val="0"/>
              </a:spcBef>
            </a:pPr>
            <a:r>
              <a:rPr lang="nl-NL" sz="1000" dirty="0" err="1"/>
              <a:t>Vilans</a:t>
            </a:r>
            <a:r>
              <a:rPr lang="nl-NL" sz="1000" dirty="0"/>
              <a:t> heeft een mooi overzicht van tips voor goede gesprekken gemaakt (</a:t>
            </a:r>
            <a:r>
              <a:rPr lang="nl-NL" sz="1000" dirty="0">
                <a:hlinkClick r:id="rId3" tooltip="Informatie en tips voor het voeren van goede gesprekken.pdf"/>
              </a:rPr>
              <a:t>PDF</a:t>
            </a:r>
            <a:r>
              <a:rPr lang="nl-NL" sz="1000" dirty="0"/>
              <a:t>);</a:t>
            </a:r>
          </a:p>
          <a:p>
            <a:pPr>
              <a:lnSpc>
                <a:spcPct val="100000"/>
              </a:lnSpc>
              <a:spcBef>
                <a:spcPts val="0"/>
              </a:spcBef>
            </a:pPr>
            <a:r>
              <a:rPr lang="nl-NL" sz="1000" dirty="0"/>
              <a:t>Let goed op wat je iemand hoort zeggen, wat je bij diegene observeert of hoe je zelf spreekt of reageert (gebaseerd op geweldloze communicatie door Marshall Rosenberg):</a:t>
            </a:r>
          </a:p>
          <a:p>
            <a:pPr lvl="1">
              <a:lnSpc>
                <a:spcPct val="100000"/>
              </a:lnSpc>
              <a:spcBef>
                <a:spcPts val="0"/>
              </a:spcBef>
            </a:pPr>
            <a:r>
              <a:rPr lang="nl-NL" sz="1000" dirty="0"/>
              <a:t>'Geweldloos' spreken (met de focus op het verbinden met anderen)</a:t>
            </a:r>
          </a:p>
          <a:p>
            <a:pPr lvl="2">
              <a:lnSpc>
                <a:spcPct val="100000"/>
              </a:lnSpc>
              <a:spcBef>
                <a:spcPts val="0"/>
              </a:spcBef>
            </a:pPr>
            <a:r>
              <a:rPr lang="nl-NL" sz="1000" dirty="0"/>
              <a:t>Willen verbinden om te zoeken naar kansen en oplossingen</a:t>
            </a:r>
          </a:p>
          <a:p>
            <a:pPr lvl="2">
              <a:lnSpc>
                <a:spcPct val="100000"/>
              </a:lnSpc>
              <a:spcBef>
                <a:spcPts val="0"/>
              </a:spcBef>
            </a:pPr>
            <a:r>
              <a:rPr lang="nl-NL" sz="1000" dirty="0"/>
              <a:t>(Empathisch) observeren, begrijpen en benoemen wat je voelt en nodig hebt</a:t>
            </a:r>
          </a:p>
          <a:p>
            <a:pPr lvl="2">
              <a:lnSpc>
                <a:spcPct val="100000"/>
              </a:lnSpc>
              <a:spcBef>
                <a:spcPts val="0"/>
              </a:spcBef>
            </a:pPr>
            <a:r>
              <a:rPr lang="nl-NL" sz="1000" dirty="0"/>
              <a:t>Verzoeken om actie of verbinding</a:t>
            </a:r>
          </a:p>
          <a:p>
            <a:pPr lvl="2">
              <a:lnSpc>
                <a:spcPct val="100000"/>
              </a:lnSpc>
              <a:spcBef>
                <a:spcPts val="0"/>
              </a:spcBef>
            </a:pPr>
            <a:r>
              <a:rPr lang="nl-NL" sz="1000" dirty="0"/>
              <a:t>“Nee” als antwoord toestaan, en eventueel doorvragen waarom dat zo is</a:t>
            </a:r>
          </a:p>
          <a:p>
            <a:pPr lvl="2">
              <a:lnSpc>
                <a:spcPct val="100000"/>
              </a:lnSpc>
              <a:spcBef>
                <a:spcPts val="0"/>
              </a:spcBef>
            </a:pPr>
            <a:r>
              <a:rPr lang="nl-NL" sz="1000" dirty="0"/>
              <a:t>Fouten durven maken</a:t>
            </a:r>
          </a:p>
          <a:p>
            <a:pPr lvl="1">
              <a:lnSpc>
                <a:spcPct val="100000"/>
              </a:lnSpc>
              <a:spcBef>
                <a:spcPts val="0"/>
              </a:spcBef>
            </a:pPr>
            <a:r>
              <a:rPr lang="nl-NL" sz="1000" dirty="0"/>
              <a:t>'Gewelddadig' spreken</a:t>
            </a:r>
          </a:p>
          <a:p>
            <a:pPr lvl="2">
              <a:lnSpc>
                <a:spcPct val="100000"/>
              </a:lnSpc>
              <a:spcBef>
                <a:spcPts val="0"/>
              </a:spcBef>
            </a:pPr>
            <a:r>
              <a:rPr lang="nl-NL" sz="1000" dirty="0"/>
              <a:t>Bang zijn om de verbinding te verliezen, competitief en vijandig zijn</a:t>
            </a:r>
          </a:p>
          <a:p>
            <a:pPr lvl="2">
              <a:lnSpc>
                <a:spcPct val="100000"/>
              </a:lnSpc>
              <a:spcBef>
                <a:spcPts val="0"/>
              </a:spcBef>
            </a:pPr>
            <a:r>
              <a:rPr lang="nl-NL" sz="1000" dirty="0"/>
              <a:t>Interpreteren, oordelen, misverstanden</a:t>
            </a:r>
          </a:p>
          <a:p>
            <a:pPr lvl="2">
              <a:lnSpc>
                <a:spcPct val="100000"/>
              </a:lnSpc>
              <a:spcBef>
                <a:spcPts val="0"/>
              </a:spcBef>
            </a:pPr>
            <a:r>
              <a:rPr lang="nl-NL" sz="1000" dirty="0"/>
              <a:t>Bekritiseren, klagen, de schuld geven</a:t>
            </a:r>
          </a:p>
          <a:p>
            <a:pPr lvl="2">
              <a:lnSpc>
                <a:spcPct val="100000"/>
              </a:lnSpc>
              <a:spcBef>
                <a:spcPts val="0"/>
              </a:spcBef>
            </a:pPr>
            <a:r>
              <a:rPr lang="nl-NL" sz="1000" dirty="0"/>
              <a:t>Anderen dwingen, manipuleren en aanvallen</a:t>
            </a:r>
          </a:p>
        </p:txBody>
      </p:sp>
      <p:sp>
        <p:nvSpPr>
          <p:cNvPr id="4" name="Rectangle 3">
            <a:extLst>
              <a:ext uri="{FF2B5EF4-FFF2-40B4-BE49-F238E27FC236}">
                <a16:creationId xmlns:a16="http://schemas.microsoft.com/office/drawing/2014/main" id="{0A968DB9-4D83-4F42-86D2-A87F64646E34}"/>
              </a:ext>
            </a:extLst>
          </p:cNvPr>
          <p:cNvSpPr/>
          <p:nvPr/>
        </p:nvSpPr>
        <p:spPr>
          <a:xfrm>
            <a:off x="11107043" y="155122"/>
            <a:ext cx="932556" cy="568298"/>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Aanwijzingen wat betreft aanpak</a:t>
            </a:r>
          </a:p>
        </p:txBody>
      </p:sp>
    </p:spTree>
    <p:extLst>
      <p:ext uri="{BB962C8B-B14F-4D97-AF65-F5344CB8AC3E}">
        <p14:creationId xmlns:p14="http://schemas.microsoft.com/office/powerpoint/2010/main" val="50380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F78EA0-2ABB-4798-9C71-E88CFA99FF43}"/>
              </a:ext>
            </a:extLst>
          </p:cNvPr>
          <p:cNvSpPr>
            <a:spLocks noGrp="1"/>
          </p:cNvSpPr>
          <p:nvPr>
            <p:ph idx="1"/>
          </p:nvPr>
        </p:nvSpPr>
        <p:spPr>
          <a:xfrm>
            <a:off x="864365" y="1825632"/>
            <a:ext cx="10463269" cy="978060"/>
          </a:xfrm>
          <a:solidFill>
            <a:schemeClr val="bg1"/>
          </a:solidFill>
        </p:spPr>
        <p:txBody>
          <a:bodyPr anchor="ctr">
            <a:normAutofit/>
          </a:bodyPr>
          <a:lstStyle/>
          <a:p>
            <a:pPr marL="0" indent="0">
              <a:lnSpc>
                <a:spcPct val="100000"/>
              </a:lnSpc>
              <a:spcBef>
                <a:spcPts val="600"/>
              </a:spcBef>
              <a:buNone/>
            </a:pPr>
            <a:r>
              <a:rPr lang="en-US" sz="1100" dirty="0" err="1"/>
              <a:t>Wanneer</a:t>
            </a:r>
            <a:r>
              <a:rPr lang="en-US" sz="1100" dirty="0"/>
              <a:t> je </a:t>
            </a:r>
            <a:r>
              <a:rPr lang="en-US" sz="1100" dirty="0" err="1"/>
              <a:t>verschillende</a:t>
            </a:r>
            <a:r>
              <a:rPr lang="en-US" sz="1100" dirty="0"/>
              <a:t> </a:t>
            </a:r>
            <a:r>
              <a:rPr lang="en-US" sz="1100" dirty="0" err="1"/>
              <a:t>betrokkenen</a:t>
            </a:r>
            <a:r>
              <a:rPr lang="en-US" sz="1100" dirty="0"/>
              <a:t> in </a:t>
            </a:r>
            <a:r>
              <a:rPr lang="en-US" sz="1100" dirty="0" err="1"/>
              <a:t>beeld</a:t>
            </a:r>
            <a:r>
              <a:rPr lang="en-US" sz="1100" dirty="0"/>
              <a:t> </a:t>
            </a:r>
            <a:r>
              <a:rPr lang="en-US" sz="1100" dirty="0" err="1"/>
              <a:t>hebt</a:t>
            </a:r>
            <a:r>
              <a:rPr lang="en-US" sz="1100" dirty="0"/>
              <a:t>, </a:t>
            </a:r>
            <a:r>
              <a:rPr lang="en-US" sz="1100" dirty="0" err="1"/>
              <a:t>wordt</a:t>
            </a:r>
            <a:r>
              <a:rPr lang="en-US" sz="1100" dirty="0"/>
              <a:t> het </a:t>
            </a:r>
            <a:r>
              <a:rPr lang="en-US" sz="1100" dirty="0" err="1"/>
              <a:t>tijd</a:t>
            </a:r>
            <a:r>
              <a:rPr lang="en-US" sz="1100" dirty="0"/>
              <a:t> </a:t>
            </a:r>
            <a:r>
              <a:rPr lang="en-US" sz="1100" dirty="0" err="1"/>
              <a:t>verbanden</a:t>
            </a:r>
            <a:r>
              <a:rPr lang="en-US" sz="1100" dirty="0"/>
              <a:t> </a:t>
            </a:r>
            <a:r>
              <a:rPr lang="en-US" sz="1100" dirty="0" err="1"/>
              <a:t>te</a:t>
            </a:r>
            <a:r>
              <a:rPr lang="en-US" sz="1100" dirty="0"/>
              <a:t> </a:t>
            </a:r>
            <a:r>
              <a:rPr lang="en-US" sz="1100" dirty="0" err="1"/>
              <a:t>gaan</a:t>
            </a:r>
            <a:r>
              <a:rPr lang="en-US" sz="1100" dirty="0"/>
              <a:t> </a:t>
            </a:r>
            <a:r>
              <a:rPr lang="en-US" sz="1100" dirty="0" err="1"/>
              <a:t>leggen</a:t>
            </a:r>
            <a:r>
              <a:rPr lang="en-US" sz="1100" dirty="0"/>
              <a:t>. Wie </a:t>
            </a:r>
            <a:r>
              <a:rPr lang="en-US" sz="1100" dirty="0" err="1"/>
              <a:t>spelen</a:t>
            </a:r>
            <a:r>
              <a:rPr lang="en-US" sz="1100" dirty="0"/>
              <a:t> </a:t>
            </a:r>
            <a:r>
              <a:rPr lang="en-US" sz="1100" dirty="0" err="1"/>
              <a:t>er</a:t>
            </a:r>
            <a:r>
              <a:rPr lang="en-US" sz="1100" dirty="0"/>
              <a:t> </a:t>
            </a:r>
            <a:r>
              <a:rPr lang="en-US" sz="1100" dirty="0" err="1"/>
              <a:t>allemaal</a:t>
            </a:r>
            <a:r>
              <a:rPr lang="en-US" sz="1100" dirty="0"/>
              <a:t> </a:t>
            </a:r>
            <a:r>
              <a:rPr lang="en-US" sz="1100" dirty="0" err="1"/>
              <a:t>een</a:t>
            </a:r>
            <a:r>
              <a:rPr lang="en-US" sz="1100" dirty="0"/>
              <a:t> </a:t>
            </a:r>
            <a:r>
              <a:rPr lang="en-US" sz="1100" dirty="0" err="1"/>
              <a:t>rol</a:t>
            </a:r>
            <a:r>
              <a:rPr lang="en-US" sz="1100" dirty="0"/>
              <a:t> in het </a:t>
            </a:r>
            <a:r>
              <a:rPr lang="en-US" sz="1100" dirty="0" err="1"/>
              <a:t>vraagstuk</a:t>
            </a:r>
            <a:r>
              <a:rPr lang="en-US" sz="1100" dirty="0"/>
              <a:t> </a:t>
            </a:r>
            <a:r>
              <a:rPr lang="en-US" sz="1100" dirty="0" err="1"/>
              <a:t>en</a:t>
            </a:r>
            <a:r>
              <a:rPr lang="en-US" sz="1100" dirty="0"/>
              <a:t> </a:t>
            </a:r>
            <a:r>
              <a:rPr lang="en-US" sz="1100" dirty="0" err="1"/>
              <a:t>welke</a:t>
            </a:r>
            <a:r>
              <a:rPr lang="en-US" sz="1100" dirty="0"/>
              <a:t> </a:t>
            </a:r>
            <a:r>
              <a:rPr lang="en-US" sz="1100" dirty="0" err="1"/>
              <a:t>rol</a:t>
            </a:r>
            <a:r>
              <a:rPr lang="en-US" sz="1100" dirty="0"/>
              <a:t> </a:t>
            </a:r>
            <a:r>
              <a:rPr lang="en-US" sz="1100" dirty="0" err="1"/>
              <a:t>precies</a:t>
            </a:r>
            <a:r>
              <a:rPr lang="en-US" sz="1100" dirty="0"/>
              <a:t>? Is men het </a:t>
            </a:r>
            <a:r>
              <a:rPr lang="en-US" sz="1100" dirty="0" err="1"/>
              <a:t>daar</a:t>
            </a:r>
            <a:r>
              <a:rPr lang="en-US" sz="1100" dirty="0"/>
              <a:t> </a:t>
            </a:r>
            <a:r>
              <a:rPr lang="en-US" sz="1100" dirty="0" err="1"/>
              <a:t>onderling</a:t>
            </a:r>
            <a:r>
              <a:rPr lang="en-US" sz="1100" dirty="0"/>
              <a:t> </a:t>
            </a:r>
            <a:r>
              <a:rPr lang="en-US" sz="1100" dirty="0" err="1"/>
              <a:t>ook</a:t>
            </a:r>
            <a:r>
              <a:rPr lang="en-US" sz="1100" dirty="0"/>
              <a:t> over </a:t>
            </a:r>
            <a:r>
              <a:rPr lang="en-US" sz="1100" dirty="0" err="1"/>
              <a:t>eens</a:t>
            </a:r>
            <a:r>
              <a:rPr lang="en-US" sz="1100" dirty="0"/>
              <a:t>? Hoe </a:t>
            </a:r>
            <a:r>
              <a:rPr lang="en-US" sz="1100" dirty="0" err="1"/>
              <a:t>zijn</a:t>
            </a:r>
            <a:r>
              <a:rPr lang="en-US" sz="1100" dirty="0"/>
              <a:t> de </a:t>
            </a:r>
            <a:r>
              <a:rPr lang="en-US" sz="1100" dirty="0" err="1"/>
              <a:t>relaties</a:t>
            </a:r>
            <a:r>
              <a:rPr lang="en-US" sz="1100" dirty="0"/>
              <a:t>? Wie is </a:t>
            </a:r>
            <a:r>
              <a:rPr lang="en-US" sz="1100" dirty="0" err="1"/>
              <a:t>waarvan</a:t>
            </a:r>
            <a:r>
              <a:rPr lang="en-US" sz="1100" dirty="0"/>
              <a:t> </a:t>
            </a:r>
            <a:r>
              <a:rPr lang="en-US" sz="1100" dirty="0" err="1"/>
              <a:t>afhankelijk</a:t>
            </a:r>
            <a:r>
              <a:rPr lang="en-US" sz="1100" dirty="0"/>
              <a:t>? Hoe </a:t>
            </a:r>
            <a:r>
              <a:rPr lang="en-US" sz="1100" dirty="0" err="1"/>
              <a:t>beïnvloeden</a:t>
            </a:r>
            <a:r>
              <a:rPr lang="en-US" sz="1100" dirty="0"/>
              <a:t> </a:t>
            </a:r>
            <a:r>
              <a:rPr lang="en-US" sz="1100" dirty="0" err="1"/>
              <a:t>verschillende</a:t>
            </a:r>
            <a:r>
              <a:rPr lang="en-US" sz="1100" dirty="0"/>
              <a:t> </a:t>
            </a:r>
            <a:r>
              <a:rPr lang="en-US" sz="1100" dirty="0" err="1"/>
              <a:t>spelers</a:t>
            </a:r>
            <a:r>
              <a:rPr lang="en-US" sz="1100" dirty="0"/>
              <a:t> of </a:t>
            </a:r>
            <a:r>
              <a:rPr lang="en-US" sz="1100" dirty="0" err="1"/>
              <a:t>factoren</a:t>
            </a:r>
            <a:r>
              <a:rPr lang="en-US" sz="1100" dirty="0"/>
              <a:t> (</a:t>
            </a:r>
            <a:r>
              <a:rPr lang="en-US" sz="1100" dirty="0" err="1"/>
              <a:t>denk</a:t>
            </a:r>
            <a:r>
              <a:rPr lang="en-US" sz="1100" dirty="0"/>
              <a:t> </a:t>
            </a:r>
            <a:r>
              <a:rPr lang="en-US" sz="1100" dirty="0" err="1"/>
              <a:t>aan</a:t>
            </a:r>
            <a:r>
              <a:rPr lang="en-US" sz="1100" dirty="0"/>
              <a:t> </a:t>
            </a:r>
            <a:r>
              <a:rPr lang="en-US" sz="1100" dirty="0" err="1"/>
              <a:t>bepaalde</a:t>
            </a:r>
            <a:r>
              <a:rPr lang="en-US" sz="1100" dirty="0"/>
              <a:t> </a:t>
            </a:r>
            <a:r>
              <a:rPr lang="en-US" sz="1100" dirty="0" err="1"/>
              <a:t>condities</a:t>
            </a:r>
            <a:r>
              <a:rPr lang="en-US" sz="1100" dirty="0"/>
              <a:t> </a:t>
            </a:r>
            <a:r>
              <a:rPr lang="en-US" sz="1100" dirty="0" err="1"/>
              <a:t>als</a:t>
            </a:r>
            <a:r>
              <a:rPr lang="en-US" sz="1100" dirty="0"/>
              <a:t> </a:t>
            </a:r>
            <a:r>
              <a:rPr lang="en-US" sz="1100" dirty="0" err="1"/>
              <a:t>tijd</a:t>
            </a:r>
            <a:r>
              <a:rPr lang="en-US" sz="1100" dirty="0"/>
              <a:t>, geld, </a:t>
            </a:r>
            <a:r>
              <a:rPr lang="en-US" sz="1100" dirty="0" err="1"/>
              <a:t>een</a:t>
            </a:r>
            <a:r>
              <a:rPr lang="en-US" sz="1100" dirty="0"/>
              <a:t> </a:t>
            </a:r>
            <a:r>
              <a:rPr lang="en-US" sz="1100" dirty="0" err="1"/>
              <a:t>goede</a:t>
            </a:r>
            <a:r>
              <a:rPr lang="en-US" sz="1100" dirty="0"/>
              <a:t> </a:t>
            </a:r>
            <a:r>
              <a:rPr lang="en-US" sz="1100" dirty="0" err="1"/>
              <a:t>relatie</a:t>
            </a:r>
            <a:r>
              <a:rPr lang="en-US" sz="1100" dirty="0"/>
              <a:t>) </a:t>
            </a:r>
            <a:r>
              <a:rPr lang="en-US" sz="1100" dirty="0" err="1"/>
              <a:t>elkaar</a:t>
            </a:r>
            <a:r>
              <a:rPr lang="en-US" sz="1100" dirty="0"/>
              <a:t>? De </a:t>
            </a:r>
            <a:r>
              <a:rPr lang="en-US" sz="1100" dirty="0" err="1"/>
              <a:t>actie</a:t>
            </a:r>
            <a:r>
              <a:rPr lang="en-US" sz="1100" dirty="0"/>
              <a:t> van de </a:t>
            </a:r>
            <a:r>
              <a:rPr lang="en-US" sz="1100" dirty="0" err="1"/>
              <a:t>een</a:t>
            </a:r>
            <a:r>
              <a:rPr lang="en-US" sz="1100" dirty="0"/>
              <a:t> </a:t>
            </a:r>
            <a:r>
              <a:rPr lang="en-US" sz="1100" dirty="0" err="1"/>
              <a:t>kan</a:t>
            </a:r>
            <a:r>
              <a:rPr lang="en-US" sz="1100" dirty="0"/>
              <a:t> </a:t>
            </a:r>
            <a:r>
              <a:rPr lang="en-US" sz="1100" dirty="0" err="1"/>
              <a:t>bijvoorbeeld</a:t>
            </a:r>
            <a:r>
              <a:rPr lang="en-US" sz="1100" dirty="0"/>
              <a:t> </a:t>
            </a:r>
            <a:r>
              <a:rPr lang="en-US" sz="1100" dirty="0" err="1"/>
              <a:t>bijdragen</a:t>
            </a:r>
            <a:r>
              <a:rPr lang="en-US" sz="1100" dirty="0"/>
              <a:t> of </a:t>
            </a:r>
            <a:r>
              <a:rPr lang="en-US" sz="1100" dirty="0" err="1"/>
              <a:t>zelfs</a:t>
            </a:r>
            <a:r>
              <a:rPr lang="en-US" sz="1100" dirty="0"/>
              <a:t> </a:t>
            </a:r>
            <a:r>
              <a:rPr lang="en-US" sz="1100" dirty="0" err="1"/>
              <a:t>voorwaardelijk</a:t>
            </a:r>
            <a:r>
              <a:rPr lang="en-US" sz="1100" dirty="0"/>
              <a:t> </a:t>
            </a:r>
            <a:r>
              <a:rPr lang="en-US" sz="1100" dirty="0" err="1"/>
              <a:t>zijn</a:t>
            </a:r>
            <a:r>
              <a:rPr lang="en-US" sz="1100" dirty="0"/>
              <a:t> voor de </a:t>
            </a:r>
            <a:r>
              <a:rPr lang="en-US" sz="1100" dirty="0" err="1"/>
              <a:t>actie</a:t>
            </a:r>
            <a:r>
              <a:rPr lang="en-US" sz="1100" dirty="0"/>
              <a:t> van </a:t>
            </a:r>
            <a:r>
              <a:rPr lang="en-US" sz="1100" dirty="0" err="1"/>
              <a:t>een</a:t>
            </a:r>
            <a:r>
              <a:rPr lang="en-US" sz="1100" dirty="0"/>
              <a:t> </a:t>
            </a:r>
            <a:r>
              <a:rPr lang="en-US" sz="1100" dirty="0" err="1"/>
              <a:t>ander</a:t>
            </a:r>
            <a:r>
              <a:rPr lang="en-US" sz="1100" dirty="0"/>
              <a:t>. In </a:t>
            </a:r>
            <a:r>
              <a:rPr lang="en-US" sz="1100" dirty="0" err="1"/>
              <a:t>sommige</a:t>
            </a:r>
            <a:r>
              <a:rPr lang="en-US" sz="1100" dirty="0"/>
              <a:t> </a:t>
            </a:r>
            <a:r>
              <a:rPr lang="en-US" sz="1100" dirty="0" err="1"/>
              <a:t>gevallen</a:t>
            </a:r>
            <a:r>
              <a:rPr lang="en-US" sz="1100" dirty="0"/>
              <a:t> </a:t>
            </a:r>
            <a:r>
              <a:rPr lang="en-US" sz="1100" dirty="0" err="1"/>
              <a:t>zijn</a:t>
            </a:r>
            <a:r>
              <a:rPr lang="en-US" sz="1100" dirty="0"/>
              <a:t> </a:t>
            </a:r>
            <a:r>
              <a:rPr lang="en-US" sz="1100" dirty="0" err="1"/>
              <a:t>betrokkenen</a:t>
            </a:r>
            <a:r>
              <a:rPr lang="en-US" sz="1100" dirty="0"/>
              <a:t> </a:t>
            </a:r>
            <a:r>
              <a:rPr lang="en-US" sz="1100" dirty="0" err="1"/>
              <a:t>zich</a:t>
            </a:r>
            <a:r>
              <a:rPr lang="en-US" sz="1100" dirty="0"/>
              <a:t> </a:t>
            </a:r>
            <a:r>
              <a:rPr lang="en-US" sz="1100" dirty="0" err="1"/>
              <a:t>nog</a:t>
            </a:r>
            <a:r>
              <a:rPr lang="en-US" sz="1100" dirty="0"/>
              <a:t> </a:t>
            </a:r>
            <a:r>
              <a:rPr lang="en-US" sz="1100" dirty="0" err="1"/>
              <a:t>niet</a:t>
            </a:r>
            <a:r>
              <a:rPr lang="en-US" sz="1100" dirty="0"/>
              <a:t> </a:t>
            </a:r>
            <a:r>
              <a:rPr lang="en-US" sz="1100" dirty="0" err="1"/>
              <a:t>bewust</a:t>
            </a:r>
            <a:r>
              <a:rPr lang="en-US" sz="1100" dirty="0"/>
              <a:t> </a:t>
            </a:r>
            <a:r>
              <a:rPr lang="en-US" sz="1100" dirty="0" err="1"/>
              <a:t>dat</a:t>
            </a:r>
            <a:r>
              <a:rPr lang="en-US" sz="1100" dirty="0"/>
              <a:t> </a:t>
            </a:r>
            <a:r>
              <a:rPr lang="en-US" sz="1100" dirty="0" err="1"/>
              <a:t>en</a:t>
            </a:r>
            <a:r>
              <a:rPr lang="en-US" sz="1100" dirty="0"/>
              <a:t> hoe ze </a:t>
            </a:r>
            <a:r>
              <a:rPr lang="en-US" sz="1100" dirty="0" err="1"/>
              <a:t>elkaar</a:t>
            </a:r>
            <a:r>
              <a:rPr lang="en-US" sz="1100" dirty="0"/>
              <a:t> </a:t>
            </a:r>
            <a:r>
              <a:rPr lang="en-US" sz="1100" dirty="0" err="1"/>
              <a:t>beïnvloeden</a:t>
            </a:r>
            <a:r>
              <a:rPr lang="en-US" sz="1100" dirty="0"/>
              <a:t>. </a:t>
            </a:r>
            <a:r>
              <a:rPr lang="en-US" sz="1100" dirty="0" err="1"/>
              <a:t>Waar</a:t>
            </a:r>
            <a:r>
              <a:rPr lang="en-US" sz="1100" dirty="0"/>
              <a:t> </a:t>
            </a:r>
            <a:r>
              <a:rPr lang="en-US" sz="1100" dirty="0" err="1"/>
              <a:t>zie</a:t>
            </a:r>
            <a:r>
              <a:rPr lang="en-US" sz="1100" dirty="0"/>
              <a:t> je </a:t>
            </a:r>
            <a:r>
              <a:rPr lang="en-US" sz="1100" dirty="0" err="1"/>
              <a:t>overeenkomsten</a:t>
            </a:r>
            <a:r>
              <a:rPr lang="en-US" sz="1100" dirty="0"/>
              <a:t>, </a:t>
            </a:r>
            <a:r>
              <a:rPr lang="en-US" sz="1100" dirty="0" err="1"/>
              <a:t>waar</a:t>
            </a:r>
            <a:r>
              <a:rPr lang="en-US" sz="1100" dirty="0"/>
              <a:t> </a:t>
            </a:r>
            <a:r>
              <a:rPr lang="en-US" sz="1100" dirty="0" err="1"/>
              <a:t>juist</a:t>
            </a:r>
            <a:r>
              <a:rPr lang="en-US" sz="1100" dirty="0"/>
              <a:t> </a:t>
            </a:r>
            <a:r>
              <a:rPr lang="en-US" sz="1100" dirty="0" err="1"/>
              <a:t>verschillen</a:t>
            </a:r>
            <a:r>
              <a:rPr lang="en-US" sz="1100" dirty="0"/>
              <a:t>? </a:t>
            </a:r>
            <a:r>
              <a:rPr lang="en-US" sz="1100" dirty="0" err="1"/>
              <a:t>Zie</a:t>
            </a:r>
            <a:r>
              <a:rPr lang="en-US" sz="1100" dirty="0"/>
              <a:t> je </a:t>
            </a:r>
            <a:r>
              <a:rPr lang="en-US" sz="1100" dirty="0" err="1"/>
              <a:t>bepaalde</a:t>
            </a:r>
            <a:r>
              <a:rPr lang="en-US" sz="1100" dirty="0"/>
              <a:t> </a:t>
            </a:r>
            <a:r>
              <a:rPr lang="en-US" sz="1100" dirty="0" err="1"/>
              <a:t>knelpunten</a:t>
            </a:r>
            <a:r>
              <a:rPr lang="en-US" sz="1100" dirty="0"/>
              <a:t> of </a:t>
            </a:r>
            <a:r>
              <a:rPr lang="en-US" sz="1100" dirty="0" err="1"/>
              <a:t>kansen</a:t>
            </a:r>
            <a:r>
              <a:rPr lang="en-US" sz="1100" dirty="0"/>
              <a:t>? In </a:t>
            </a:r>
            <a:r>
              <a:rPr lang="en-US" sz="1100" dirty="0" err="1"/>
              <a:t>deze</a:t>
            </a:r>
            <a:r>
              <a:rPr lang="en-US" sz="1100" dirty="0"/>
              <a:t> </a:t>
            </a:r>
            <a:r>
              <a:rPr lang="en-US" sz="1100" dirty="0" err="1"/>
              <a:t>stap</a:t>
            </a:r>
            <a:r>
              <a:rPr lang="en-US" sz="1100" dirty="0"/>
              <a:t> </a:t>
            </a:r>
            <a:r>
              <a:rPr lang="en-US" sz="1100" dirty="0" err="1"/>
              <a:t>ga</a:t>
            </a:r>
            <a:r>
              <a:rPr lang="en-US" sz="1100" dirty="0"/>
              <a:t> je </a:t>
            </a:r>
            <a:r>
              <a:rPr lang="en-US" sz="1100" dirty="0" err="1"/>
              <a:t>deze</a:t>
            </a:r>
            <a:r>
              <a:rPr lang="en-US" sz="1100" dirty="0"/>
              <a:t> </a:t>
            </a:r>
            <a:r>
              <a:rPr lang="en-US" sz="1100" dirty="0" err="1"/>
              <a:t>zaken</a:t>
            </a:r>
            <a:r>
              <a:rPr lang="en-US" sz="1100" dirty="0"/>
              <a:t> </a:t>
            </a:r>
            <a:r>
              <a:rPr lang="en-US" sz="1100" dirty="0" err="1"/>
              <a:t>analyseren</a:t>
            </a:r>
            <a:r>
              <a:rPr lang="en-US" sz="1100" dirty="0"/>
              <a:t> </a:t>
            </a:r>
            <a:r>
              <a:rPr lang="en-US" sz="1100" dirty="0" err="1"/>
              <a:t>en</a:t>
            </a:r>
            <a:r>
              <a:rPr lang="en-US" sz="1100" dirty="0"/>
              <a:t> </a:t>
            </a:r>
            <a:r>
              <a:rPr lang="en-US" sz="1100" dirty="0" err="1"/>
              <a:t>ook</a:t>
            </a:r>
            <a:r>
              <a:rPr lang="en-US" sz="1100" dirty="0"/>
              <a:t> </a:t>
            </a:r>
            <a:r>
              <a:rPr lang="en-US" sz="1100" dirty="0" err="1"/>
              <a:t>visualeren</a:t>
            </a:r>
            <a:r>
              <a:rPr lang="en-US" sz="1100" dirty="0"/>
              <a:t>. </a:t>
            </a:r>
            <a:r>
              <a:rPr lang="en-US" sz="1100" dirty="0" err="1"/>
              <a:t>Hierdoor</a:t>
            </a:r>
            <a:r>
              <a:rPr lang="en-US" sz="1100" dirty="0"/>
              <a:t> </a:t>
            </a:r>
            <a:r>
              <a:rPr lang="en-US" sz="1100" dirty="0" err="1"/>
              <a:t>wordt</a:t>
            </a:r>
            <a:r>
              <a:rPr lang="en-US" sz="1100" dirty="0"/>
              <a:t> de </a:t>
            </a:r>
            <a:r>
              <a:rPr lang="en-US" sz="1100" dirty="0" err="1"/>
              <a:t>eerder</a:t>
            </a:r>
            <a:r>
              <a:rPr lang="en-US" sz="1100" dirty="0"/>
              <a:t> </a:t>
            </a:r>
            <a:r>
              <a:rPr lang="en-US" sz="1100" dirty="0" err="1"/>
              <a:t>genoemde</a:t>
            </a:r>
            <a:r>
              <a:rPr lang="en-US" sz="1100" dirty="0"/>
              <a:t> </a:t>
            </a:r>
            <a:r>
              <a:rPr lang="en-US" sz="1100" dirty="0" err="1"/>
              <a:t>wederzijdse</a:t>
            </a:r>
            <a:r>
              <a:rPr lang="en-US" sz="1100" dirty="0"/>
              <a:t> </a:t>
            </a:r>
            <a:r>
              <a:rPr lang="en-US" sz="1100" dirty="0" err="1"/>
              <a:t>beïnvloeding</a:t>
            </a:r>
            <a:r>
              <a:rPr lang="en-US" sz="1100" dirty="0"/>
              <a:t> </a:t>
            </a:r>
            <a:r>
              <a:rPr lang="en-US" sz="1100" dirty="0" err="1"/>
              <a:t>mooi</a:t>
            </a:r>
            <a:r>
              <a:rPr lang="en-US" sz="1100" dirty="0"/>
              <a:t> </a:t>
            </a:r>
            <a:r>
              <a:rPr lang="en-US" sz="1100" dirty="0" err="1"/>
              <a:t>zichtbaar</a:t>
            </a:r>
            <a:r>
              <a:rPr lang="en-US" sz="1100" dirty="0"/>
              <a:t>. </a:t>
            </a:r>
          </a:p>
        </p:txBody>
      </p:sp>
      <p:sp>
        <p:nvSpPr>
          <p:cNvPr id="5" name="TextBox 4">
            <a:extLst>
              <a:ext uri="{FF2B5EF4-FFF2-40B4-BE49-F238E27FC236}">
                <a16:creationId xmlns:a16="http://schemas.microsoft.com/office/drawing/2014/main" id="{D32AFE0C-EC28-40BB-A1D1-9A02699E90CF}"/>
              </a:ext>
            </a:extLst>
          </p:cNvPr>
          <p:cNvSpPr txBox="1"/>
          <p:nvPr/>
        </p:nvSpPr>
        <p:spPr>
          <a:xfrm>
            <a:off x="206436" y="1644374"/>
            <a:ext cx="677108" cy="1502367"/>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Algemene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beschrijving</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0F9B41F-ABE7-41DD-AD73-5FC07D80B4C8}"/>
              </a:ext>
            </a:extLst>
          </p:cNvPr>
          <p:cNvSpPr txBox="1"/>
          <p:nvPr/>
        </p:nvSpPr>
        <p:spPr>
          <a:xfrm>
            <a:off x="310367" y="3650749"/>
            <a:ext cx="430887" cy="71773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Aanpak</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09803443-0575-48D5-B31A-8A310DE99956}"/>
              </a:ext>
            </a:extLst>
          </p:cNvPr>
          <p:cNvSpPr txBox="1">
            <a:spLocks/>
          </p:cNvSpPr>
          <p:nvPr/>
        </p:nvSpPr>
        <p:spPr>
          <a:xfrm>
            <a:off x="864365" y="2938633"/>
            <a:ext cx="10420691" cy="1930547"/>
          </a:xfrm>
          <a:prstGeom prst="rect">
            <a:avLst/>
          </a:prstGeom>
          <a:solidFill>
            <a:schemeClr val="accent5">
              <a:lumMod val="40000"/>
              <a:lumOff val="60000"/>
            </a:schemeClr>
          </a:solidFill>
        </p:spPr>
        <p:txBody>
          <a:bodyPr vert="horz" lIns="91440" tIns="45721" rIns="91440" bIns="4572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Inzichten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analyseren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structureren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visualisatie</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maken</a:t>
            </a:r>
            <a:endParaRPr lang="nl-NL" sz="1100" dirty="0">
              <a:solidFill>
                <a:prstClr val="black"/>
              </a:solidFill>
              <a:latin typeface="Calibri" panose="020F0502020204030204"/>
            </a:endParaRPr>
          </a:p>
          <a:p>
            <a:pPr marL="0" lvl="0" indent="0">
              <a:lnSpc>
                <a:spcPct val="100000"/>
              </a:lnSpc>
              <a:spcBef>
                <a:spcPts val="600"/>
              </a:spcBef>
              <a:buNone/>
            </a:pP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Analyseer je gesprekken, bijvoorbeeld door ze terug te luisteren, je aantekeningen door te lopen. Kijk naar de </a:t>
            </a:r>
            <a:r>
              <a:rPr lang="nl-NL" sz="1100" dirty="0">
                <a:solidFill>
                  <a:prstClr val="black"/>
                </a:solidFill>
              </a:rPr>
              <a:t>beweegredenen, handelingen en condities van de verschillende betrokkenen. H</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oe hangen die met elkaar samenhangen. Doet de ene organisatie iets wat voorwaardelijk is voor een andere organisatie om in actie te komen? Doet betrokkene x iets wat in het voor- of nadeel is van betrokkene y? Houden twee betrokkenen zich bezig met hetzelfde zonder dat zij dit doorhebben? </a:t>
            </a:r>
            <a:r>
              <a:rPr lang="nl-NL" sz="1100" dirty="0">
                <a:solidFill>
                  <a:prstClr val="black"/>
                </a:solidFill>
              </a:rPr>
              <a:t>Structureer en visualiseer de resultaten uit de gesprekken. Dit kan op verschillende manieren, van heel schematisch tot heel </a:t>
            </a:r>
            <a:r>
              <a:rPr lang="nl-NL" sz="1100" dirty="0" err="1">
                <a:solidFill>
                  <a:prstClr val="black"/>
                </a:solidFill>
              </a:rPr>
              <a:t>geillustreerd</a:t>
            </a:r>
            <a:r>
              <a:rPr lang="nl-NL" sz="1100" dirty="0">
                <a:solidFill>
                  <a:prstClr val="black"/>
                </a:solidFill>
              </a:rPr>
              <a:t> en alles daar tussen in. Een specifieke manier is het werken met een </a:t>
            </a:r>
            <a:r>
              <a:rPr kumimoji="0" lang="nl-NL" sz="1100" b="0" i="0" u="none" strike="noStrike" kern="1200" cap="none" spc="0" normalizeH="0" baseline="0" noProof="0" dirty="0" err="1">
                <a:ln>
                  <a:noFill/>
                </a:ln>
                <a:solidFill>
                  <a:prstClr val="black"/>
                </a:solidFill>
                <a:effectLst/>
                <a:uLnTx/>
                <a:uFillTx/>
                <a:latin typeface="Calibri" panose="020F0502020204030204"/>
                <a:ea typeface="+mn-ea"/>
                <a:cs typeface="+mn-cs"/>
              </a:rPr>
              <a:t>rich</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 picture (zie pagina</a:t>
            </a:r>
            <a:r>
              <a:rPr kumimoji="0" lang="nl-NL" sz="11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xx</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lvl="0" indent="0">
              <a:lnSpc>
                <a:spcPct val="100000"/>
              </a:lnSpc>
              <a:spcBef>
                <a:spcPts val="600"/>
              </a:spcBef>
              <a:buNone/>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nl-NL" sz="1100" b="0" i="0" u="none" strike="noStrike" kern="1200" cap="none" spc="0" normalizeH="0" baseline="0" noProof="0" dirty="0" err="1">
                <a:ln>
                  <a:noFill/>
                </a:ln>
                <a:solidFill>
                  <a:prstClr val="black"/>
                </a:solidFill>
                <a:effectLst/>
                <a:uLnTx/>
                <a:uFillTx/>
                <a:latin typeface="Calibri" panose="020F0502020204030204"/>
                <a:ea typeface="+mn-ea"/>
                <a:cs typeface="+mn-cs"/>
              </a:rPr>
              <a:t>anneer</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 je met behulp van je visualisatie zicht hebt op relaties en condities tussen verschillende betrokkenen, kan je kijken welke (alle? een selectie?) hiervan interessant zijn om in de volgende fase met de betrokkenen te bespreken.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welke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condities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moet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echt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gewerkt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om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verandering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realiseren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Welke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condities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onverwacht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opvallend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648BDB58-D33A-4640-9F16-64D83CB64AC3}"/>
              </a:ext>
            </a:extLst>
          </p:cNvPr>
          <p:cNvSpPr txBox="1">
            <a:spLocks/>
          </p:cNvSpPr>
          <p:nvPr/>
        </p:nvSpPr>
        <p:spPr>
          <a:xfrm>
            <a:off x="864365" y="5011941"/>
            <a:ext cx="10463269" cy="1763527"/>
          </a:xfrm>
          <a:prstGeom prst="rect">
            <a:avLst/>
          </a:prstGeom>
          <a:solidFill>
            <a:schemeClr val="accent3">
              <a:lumMod val="40000"/>
              <a:lumOff val="60000"/>
            </a:schemeClr>
          </a:solidFill>
        </p:spPr>
        <p:txBody>
          <a:bodyPr vert="horz" lIns="91440" tIns="45721" rIns="91440" bIns="4572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Door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beelden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elkaar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brengen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ga</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waar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overeenkomsten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zitten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juist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Misschien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duidelijk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men heel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verwachtingen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elkaar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heeft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bepaalde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voorwaarden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door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partij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momenteel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niet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ingevuld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die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noodzakelijk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andere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partij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om in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actie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komen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of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dit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soort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kansen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knelpunten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kunt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ontdekken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Soms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is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handig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om voor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overizchten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maken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bijvoorbeeld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omdat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meerdere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doelen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omdat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zit in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bijvoorbeeld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iemand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formele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zakelijke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rol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doelen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persoonlijke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motivatie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Denk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bijvoorbeeld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leidinggevende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die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kijkend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naar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belangen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bedrijf</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bepaald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doel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moet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nastreven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maar op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persoonlijke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titel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andere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keuzes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zou</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maken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Wanneer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zo’n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tegenstelling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relevant is,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bijvoorbeeld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omdat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iemand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worstelt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dit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dilemma, dan is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goed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om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dit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ook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vast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leggen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Wanneer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beelden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samen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brengt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dit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vragen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oproept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over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gesprekken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die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eerder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hebt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gevoerd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Soms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wil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nieuwe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inzichten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voorleggen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die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eerder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hebt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gesproken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Neem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hier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zeker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tijd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deze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gesprekken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die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verdieping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inzicht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kunnen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zorgen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8" name="TextBox 17">
            <a:extLst>
              <a:ext uri="{FF2B5EF4-FFF2-40B4-BE49-F238E27FC236}">
                <a16:creationId xmlns:a16="http://schemas.microsoft.com/office/drawing/2014/main" id="{842CD649-4B18-40CB-963E-5EEB5D1A32A2}"/>
              </a:ext>
            </a:extLst>
          </p:cNvPr>
          <p:cNvSpPr txBox="1"/>
          <p:nvPr/>
        </p:nvSpPr>
        <p:spPr>
          <a:xfrm>
            <a:off x="187257" y="5481482"/>
            <a:ext cx="677108" cy="959241"/>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Aandachtspunt</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E9208E79-1020-47F0-A4FE-D2EFE9C5DD1F}"/>
              </a:ext>
            </a:extLst>
          </p:cNvPr>
          <p:cNvSpPr>
            <a:spLocks noGrp="1"/>
          </p:cNvSpPr>
          <p:nvPr>
            <p:ph type="title"/>
          </p:nvPr>
        </p:nvSpPr>
        <p:spPr/>
        <p:txBody>
          <a:bodyPr>
            <a:normAutofit fontScale="90000"/>
          </a:bodyPr>
          <a:lstStyle/>
          <a:p>
            <a:r>
              <a:rPr lang="en-US" sz="2000" i="1" dirty="0" err="1">
                <a:solidFill>
                  <a:prstClr val="black"/>
                </a:solidFill>
              </a:rPr>
              <a:t>Fase</a:t>
            </a:r>
            <a:r>
              <a:rPr lang="en-US" sz="2000" i="1" dirty="0">
                <a:solidFill>
                  <a:prstClr val="black"/>
                </a:solidFill>
              </a:rPr>
              <a:t>: Het </a:t>
            </a:r>
            <a:r>
              <a:rPr lang="en-US" sz="2000" i="1" dirty="0" err="1">
                <a:solidFill>
                  <a:prstClr val="black"/>
                </a:solidFill>
              </a:rPr>
              <a:t>vraagstuk</a:t>
            </a:r>
            <a:r>
              <a:rPr lang="en-US" sz="2000" i="1" dirty="0">
                <a:solidFill>
                  <a:prstClr val="black"/>
                </a:solidFill>
              </a:rPr>
              <a:t> in </a:t>
            </a:r>
            <a:r>
              <a:rPr lang="en-US" sz="2000" i="1" dirty="0" err="1">
                <a:solidFill>
                  <a:prstClr val="black"/>
                </a:solidFill>
              </a:rPr>
              <a:t>beeld</a:t>
            </a:r>
            <a:br>
              <a:rPr lang="nl-NL" dirty="0"/>
            </a:br>
            <a:r>
              <a:rPr lang="nl-NL" sz="3600" dirty="0"/>
              <a:t>Stap 3: </a:t>
            </a:r>
            <a:r>
              <a:rPr lang="en-US" sz="3600" dirty="0" err="1"/>
              <a:t>Analyseren</a:t>
            </a:r>
            <a:r>
              <a:rPr lang="en-US" sz="3600" dirty="0"/>
              <a:t>, </a:t>
            </a:r>
            <a:r>
              <a:rPr lang="en-US" sz="3600" dirty="0" err="1"/>
              <a:t>structuren</a:t>
            </a:r>
            <a:r>
              <a:rPr lang="en-US" sz="3600" dirty="0"/>
              <a:t> </a:t>
            </a:r>
            <a:r>
              <a:rPr lang="en-US" sz="3600" dirty="0" err="1"/>
              <a:t>en</a:t>
            </a:r>
            <a:r>
              <a:rPr lang="en-US" sz="3600" dirty="0"/>
              <a:t> </a:t>
            </a:r>
            <a:r>
              <a:rPr lang="en-US" sz="3600" dirty="0" err="1"/>
              <a:t>visualiseren</a:t>
            </a:r>
            <a:r>
              <a:rPr lang="en-US" sz="3600" dirty="0"/>
              <a:t>: het </a:t>
            </a:r>
            <a:r>
              <a:rPr lang="en-US" sz="3600" dirty="0" err="1"/>
              <a:t>grotere</a:t>
            </a:r>
            <a:r>
              <a:rPr lang="en-US" sz="3600" dirty="0"/>
              <a:t> </a:t>
            </a:r>
            <a:r>
              <a:rPr lang="en-US" sz="3600" dirty="0" err="1"/>
              <a:t>plaatje</a:t>
            </a:r>
            <a:r>
              <a:rPr lang="en-US" sz="3600" dirty="0"/>
              <a:t> </a:t>
            </a:r>
            <a:r>
              <a:rPr lang="en-US" sz="3600" dirty="0" err="1"/>
              <a:t>zien</a:t>
            </a:r>
            <a:r>
              <a:rPr lang="en-US" sz="3600" dirty="0"/>
              <a:t>.</a:t>
            </a:r>
            <a:endParaRPr lang="nl-NL" sz="4000" dirty="0"/>
          </a:p>
        </p:txBody>
      </p:sp>
      <p:sp>
        <p:nvSpPr>
          <p:cNvPr id="15" name="Rectangle 14">
            <a:extLst>
              <a:ext uri="{FF2B5EF4-FFF2-40B4-BE49-F238E27FC236}">
                <a16:creationId xmlns:a16="http://schemas.microsoft.com/office/drawing/2014/main" id="{27464BBE-B5E4-47C9-B616-48A3C0DF4BC1}"/>
              </a:ext>
            </a:extLst>
          </p:cNvPr>
          <p:cNvSpPr/>
          <p:nvPr/>
        </p:nvSpPr>
        <p:spPr>
          <a:xfrm>
            <a:off x="11124973" y="158474"/>
            <a:ext cx="932556" cy="568298"/>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Beschrijving sociale innovatieproces</a:t>
            </a:r>
          </a:p>
        </p:txBody>
      </p:sp>
    </p:spTree>
    <p:extLst>
      <p:ext uri="{BB962C8B-B14F-4D97-AF65-F5344CB8AC3E}">
        <p14:creationId xmlns:p14="http://schemas.microsoft.com/office/powerpoint/2010/main" val="141735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174D-1FF0-48C6-A0C6-F116289E4FE3}"/>
              </a:ext>
            </a:extLst>
          </p:cNvPr>
          <p:cNvSpPr>
            <a:spLocks noGrp="1"/>
          </p:cNvSpPr>
          <p:nvPr>
            <p:ph type="title"/>
          </p:nvPr>
        </p:nvSpPr>
        <p:spPr>
          <a:xfrm>
            <a:off x="738611" y="120505"/>
            <a:ext cx="8323909" cy="1325563"/>
          </a:xfrm>
        </p:spPr>
        <p:txBody>
          <a:bodyPr/>
          <a:lstStyle/>
          <a:p>
            <a:r>
              <a:rPr lang="nl-NL" dirty="0"/>
              <a:t>Inhoud</a:t>
            </a:r>
          </a:p>
        </p:txBody>
      </p:sp>
      <p:sp>
        <p:nvSpPr>
          <p:cNvPr id="3" name="Content Placeholder 2">
            <a:extLst>
              <a:ext uri="{FF2B5EF4-FFF2-40B4-BE49-F238E27FC236}">
                <a16:creationId xmlns:a16="http://schemas.microsoft.com/office/drawing/2014/main" id="{8B90789B-C7DF-4362-B674-F49BE21F8576}"/>
              </a:ext>
            </a:extLst>
          </p:cNvPr>
          <p:cNvSpPr>
            <a:spLocks noGrp="1"/>
          </p:cNvSpPr>
          <p:nvPr>
            <p:ph idx="1"/>
          </p:nvPr>
        </p:nvSpPr>
        <p:spPr>
          <a:xfrm>
            <a:off x="783876" y="1240327"/>
            <a:ext cx="8278644" cy="5341544"/>
          </a:xfrm>
        </p:spPr>
        <p:txBody>
          <a:bodyPr>
            <a:noAutofit/>
          </a:bodyPr>
          <a:lstStyle/>
          <a:p>
            <a:pPr marL="0" indent="0">
              <a:lnSpc>
                <a:spcPct val="100000"/>
              </a:lnSpc>
              <a:spcBef>
                <a:spcPts val="400"/>
              </a:spcBef>
              <a:buNone/>
            </a:pPr>
            <a:r>
              <a:rPr lang="en-US" sz="1200" dirty="0" err="1"/>
              <a:t>Aanleiding</a:t>
            </a:r>
            <a:r>
              <a:rPr lang="en-US" sz="1200" dirty="0"/>
              <a:t> voor </a:t>
            </a:r>
            <a:r>
              <a:rPr lang="en-US" sz="1200" dirty="0" err="1"/>
              <a:t>deze</a:t>
            </a:r>
            <a:r>
              <a:rPr lang="en-US" sz="1200" dirty="0"/>
              <a:t> </a:t>
            </a:r>
            <a:r>
              <a:rPr lang="en-US" sz="1200" dirty="0" err="1"/>
              <a:t>gids</a:t>
            </a:r>
            <a:r>
              <a:rPr lang="nl-NL" sz="1200" dirty="0"/>
              <a:t>….……………….…………..……………………………….…………..………..……………………………………….……… 3</a:t>
            </a:r>
            <a:endParaRPr lang="en-US" sz="1200" dirty="0"/>
          </a:p>
          <a:p>
            <a:pPr marL="0" indent="0">
              <a:lnSpc>
                <a:spcPct val="100000"/>
              </a:lnSpc>
              <a:spcBef>
                <a:spcPts val="400"/>
              </a:spcBef>
              <a:buNone/>
            </a:pPr>
            <a:r>
              <a:rPr lang="en-US" sz="1200" dirty="0" err="1"/>
              <a:t>Rol</a:t>
            </a:r>
            <a:r>
              <a:rPr lang="en-US" sz="1200" dirty="0"/>
              <a:t> van </a:t>
            </a:r>
            <a:r>
              <a:rPr lang="en-US" sz="1200" dirty="0" err="1"/>
              <a:t>een</a:t>
            </a:r>
            <a:r>
              <a:rPr lang="en-US" sz="1200" dirty="0"/>
              <a:t> Facilitator of Change …</a:t>
            </a:r>
            <a:r>
              <a:rPr lang="nl-NL" sz="1200" dirty="0"/>
              <a:t>………………………………………………………………….…………………..………………………..……… 4</a:t>
            </a:r>
          </a:p>
          <a:p>
            <a:pPr marL="0" indent="0">
              <a:lnSpc>
                <a:spcPct val="100000"/>
              </a:lnSpc>
              <a:spcBef>
                <a:spcPts val="400"/>
              </a:spcBef>
              <a:buNone/>
            </a:pPr>
            <a:r>
              <a:rPr lang="nl-NL" sz="1200" dirty="0"/>
              <a:t>Over sociale innovatie ……………………….………………………………………………………………….………………..…………………….……… 5</a:t>
            </a:r>
          </a:p>
          <a:p>
            <a:pPr marL="0" indent="0">
              <a:lnSpc>
                <a:spcPct val="100000"/>
              </a:lnSpc>
              <a:spcBef>
                <a:spcPts val="400"/>
              </a:spcBef>
              <a:buNone/>
            </a:pPr>
            <a:r>
              <a:rPr lang="en-US" sz="1200" dirty="0"/>
              <a:t>Het </a:t>
            </a:r>
            <a:r>
              <a:rPr lang="en-US" sz="1200" dirty="0" err="1"/>
              <a:t>sociale</a:t>
            </a:r>
            <a:r>
              <a:rPr lang="en-US" sz="1200" dirty="0"/>
              <a:t> </a:t>
            </a:r>
            <a:r>
              <a:rPr lang="en-US" sz="1200" dirty="0" err="1"/>
              <a:t>innovatieproces</a:t>
            </a:r>
            <a:r>
              <a:rPr lang="nl-NL" sz="1200" dirty="0"/>
              <a:t> </a:t>
            </a:r>
            <a:r>
              <a:rPr lang="en-US" sz="1200" dirty="0"/>
              <a:t> </a:t>
            </a:r>
            <a:r>
              <a:rPr lang="nl-NL" sz="1200" dirty="0"/>
              <a:t>……………………….……………………………………………………………...…..……..…………………….……… 6</a:t>
            </a:r>
          </a:p>
          <a:p>
            <a:pPr marL="0" indent="0">
              <a:lnSpc>
                <a:spcPct val="100000"/>
              </a:lnSpc>
              <a:spcBef>
                <a:spcPts val="400"/>
              </a:spcBef>
              <a:buNone/>
            </a:pPr>
            <a:r>
              <a:rPr lang="en-US" sz="1200" dirty="0" err="1">
                <a:solidFill>
                  <a:schemeClr val="accent5"/>
                </a:solidFill>
              </a:rPr>
              <a:t>Aanwijzingen</a:t>
            </a:r>
            <a:r>
              <a:rPr lang="en-US" sz="1200" dirty="0">
                <a:solidFill>
                  <a:schemeClr val="accent5"/>
                </a:solidFill>
              </a:rPr>
              <a:t> voor de </a:t>
            </a:r>
            <a:r>
              <a:rPr lang="en-US" sz="1200" dirty="0" err="1">
                <a:solidFill>
                  <a:schemeClr val="accent5"/>
                </a:solidFill>
              </a:rPr>
              <a:t>uitvoering</a:t>
            </a:r>
            <a:r>
              <a:rPr lang="en-US" sz="1200" dirty="0">
                <a:solidFill>
                  <a:schemeClr val="accent5"/>
                </a:solidFill>
              </a:rPr>
              <a:t> van het </a:t>
            </a:r>
            <a:r>
              <a:rPr lang="en-US" sz="1200" dirty="0" err="1">
                <a:solidFill>
                  <a:schemeClr val="accent5"/>
                </a:solidFill>
              </a:rPr>
              <a:t>proces</a:t>
            </a:r>
            <a:r>
              <a:rPr lang="en-US" sz="1200" dirty="0">
                <a:solidFill>
                  <a:schemeClr val="accent5"/>
                </a:solidFill>
              </a:rPr>
              <a:t> </a:t>
            </a:r>
            <a:r>
              <a:rPr lang="en-US" sz="1200" dirty="0"/>
              <a:t>.</a:t>
            </a:r>
            <a:r>
              <a:rPr lang="nl-NL" sz="1200" dirty="0"/>
              <a:t>…………………………………………………………..…………………….………………… 7</a:t>
            </a:r>
          </a:p>
          <a:p>
            <a:pPr marL="0" indent="0">
              <a:lnSpc>
                <a:spcPct val="100000"/>
              </a:lnSpc>
              <a:spcBef>
                <a:spcPts val="400"/>
              </a:spcBef>
              <a:buNone/>
            </a:pPr>
            <a:r>
              <a:rPr lang="nl-NL" sz="1200" dirty="0">
                <a:solidFill>
                  <a:schemeClr val="accent6"/>
                </a:solidFill>
              </a:rPr>
              <a:t>Stap 1: Een eerste beeld schetsen</a:t>
            </a:r>
          </a:p>
          <a:p>
            <a:pPr marL="0" indent="0">
              <a:lnSpc>
                <a:spcPct val="100000"/>
              </a:lnSpc>
              <a:spcBef>
                <a:spcPts val="400"/>
              </a:spcBef>
              <a:buNone/>
            </a:pPr>
            <a:r>
              <a:rPr lang="en-US" sz="1200" dirty="0" err="1">
                <a:solidFill>
                  <a:schemeClr val="accent4"/>
                </a:solidFill>
              </a:rPr>
              <a:t>Een</a:t>
            </a:r>
            <a:r>
              <a:rPr lang="en-US" sz="1200" dirty="0">
                <a:solidFill>
                  <a:schemeClr val="accent4"/>
                </a:solidFill>
              </a:rPr>
              <a:t> </a:t>
            </a:r>
            <a:r>
              <a:rPr lang="en-US" sz="1200" dirty="0" err="1">
                <a:solidFill>
                  <a:schemeClr val="accent4"/>
                </a:solidFill>
              </a:rPr>
              <a:t>eerste</a:t>
            </a:r>
            <a:r>
              <a:rPr lang="en-US" sz="1200" dirty="0">
                <a:solidFill>
                  <a:schemeClr val="accent4"/>
                </a:solidFill>
              </a:rPr>
              <a:t> </a:t>
            </a:r>
            <a:r>
              <a:rPr lang="en-US" sz="1200" dirty="0" err="1">
                <a:solidFill>
                  <a:schemeClr val="accent4"/>
                </a:solidFill>
              </a:rPr>
              <a:t>beeld</a:t>
            </a:r>
            <a:r>
              <a:rPr lang="en-US" sz="1200" dirty="0">
                <a:solidFill>
                  <a:schemeClr val="accent4"/>
                </a:solidFill>
              </a:rPr>
              <a:t> </a:t>
            </a:r>
            <a:r>
              <a:rPr lang="en-US" sz="1200" dirty="0" err="1">
                <a:solidFill>
                  <a:schemeClr val="accent4"/>
                </a:solidFill>
              </a:rPr>
              <a:t>schetsen</a:t>
            </a:r>
            <a:r>
              <a:rPr lang="en-US" sz="1200" dirty="0">
                <a:solidFill>
                  <a:schemeClr val="accent4"/>
                </a:solidFill>
              </a:rPr>
              <a:t> - </a:t>
            </a:r>
            <a:r>
              <a:rPr lang="en-US" sz="1200" dirty="0" err="1">
                <a:solidFill>
                  <a:schemeClr val="accent4"/>
                </a:solidFill>
              </a:rPr>
              <a:t>voorbeeld</a:t>
            </a:r>
            <a:endParaRPr lang="nl-NL" sz="1200" dirty="0">
              <a:solidFill>
                <a:schemeClr val="accent4"/>
              </a:solidFill>
            </a:endParaRPr>
          </a:p>
          <a:p>
            <a:pPr marL="0" indent="0">
              <a:lnSpc>
                <a:spcPct val="100000"/>
              </a:lnSpc>
              <a:spcBef>
                <a:spcPts val="400"/>
              </a:spcBef>
              <a:buNone/>
            </a:pPr>
            <a:r>
              <a:rPr lang="nl-NL" sz="1200" dirty="0">
                <a:solidFill>
                  <a:schemeClr val="accent6"/>
                </a:solidFill>
              </a:rPr>
              <a:t>Stap 2: Beweegredenen, handelingen en condities van betrokkenen achterhalen</a:t>
            </a:r>
          </a:p>
          <a:p>
            <a:pPr marL="0" indent="0">
              <a:lnSpc>
                <a:spcPct val="100000"/>
              </a:lnSpc>
              <a:spcBef>
                <a:spcPts val="400"/>
              </a:spcBef>
              <a:buNone/>
            </a:pPr>
            <a:r>
              <a:rPr lang="nl-NL" sz="1200" dirty="0">
                <a:solidFill>
                  <a:schemeClr val="accent2"/>
                </a:solidFill>
              </a:rPr>
              <a:t>De waarde van het spreken met </a:t>
            </a:r>
            <a:r>
              <a:rPr lang="nl-NL" sz="1200" dirty="0" err="1">
                <a:solidFill>
                  <a:schemeClr val="accent2"/>
                </a:solidFill>
              </a:rPr>
              <a:t>met</a:t>
            </a:r>
            <a:r>
              <a:rPr lang="nl-NL" sz="1200" dirty="0">
                <a:solidFill>
                  <a:schemeClr val="accent2"/>
                </a:solidFill>
              </a:rPr>
              <a:t> betrokkenen</a:t>
            </a:r>
          </a:p>
          <a:p>
            <a:pPr marL="0" indent="0">
              <a:lnSpc>
                <a:spcPct val="100000"/>
              </a:lnSpc>
              <a:spcBef>
                <a:spcPts val="400"/>
              </a:spcBef>
              <a:buNone/>
            </a:pPr>
            <a:r>
              <a:rPr lang="en-US" sz="1200" dirty="0" err="1">
                <a:solidFill>
                  <a:schemeClr val="accent5"/>
                </a:solidFill>
              </a:rPr>
              <a:t>Aanwijzingen</a:t>
            </a:r>
            <a:r>
              <a:rPr lang="en-US" sz="1200" dirty="0">
                <a:solidFill>
                  <a:schemeClr val="accent5"/>
                </a:solidFill>
              </a:rPr>
              <a:t> voor het </a:t>
            </a:r>
            <a:r>
              <a:rPr lang="en-US" sz="1200" dirty="0" err="1">
                <a:solidFill>
                  <a:schemeClr val="accent5"/>
                </a:solidFill>
              </a:rPr>
              <a:t>voeren</a:t>
            </a:r>
            <a:r>
              <a:rPr lang="en-US" sz="1200" dirty="0">
                <a:solidFill>
                  <a:schemeClr val="accent5"/>
                </a:solidFill>
              </a:rPr>
              <a:t> van </a:t>
            </a:r>
            <a:r>
              <a:rPr lang="en-US" sz="1200" dirty="0" err="1">
                <a:solidFill>
                  <a:schemeClr val="accent5"/>
                </a:solidFill>
              </a:rPr>
              <a:t>een</a:t>
            </a:r>
            <a:r>
              <a:rPr lang="en-US" sz="1200" dirty="0">
                <a:solidFill>
                  <a:schemeClr val="accent5"/>
                </a:solidFill>
              </a:rPr>
              <a:t> </a:t>
            </a:r>
            <a:r>
              <a:rPr lang="en-US" sz="1200" dirty="0" err="1">
                <a:solidFill>
                  <a:schemeClr val="accent5"/>
                </a:solidFill>
              </a:rPr>
              <a:t>geleid</a:t>
            </a:r>
            <a:r>
              <a:rPr lang="en-US" sz="1200" dirty="0">
                <a:solidFill>
                  <a:schemeClr val="accent5"/>
                </a:solidFill>
              </a:rPr>
              <a:t> </a:t>
            </a:r>
            <a:r>
              <a:rPr lang="en-US" sz="1200" dirty="0" err="1">
                <a:solidFill>
                  <a:schemeClr val="accent5"/>
                </a:solidFill>
              </a:rPr>
              <a:t>gesprek</a:t>
            </a:r>
            <a:endParaRPr lang="en-US" sz="1200" dirty="0">
              <a:solidFill>
                <a:schemeClr val="accent5"/>
              </a:solidFill>
            </a:endParaRPr>
          </a:p>
          <a:p>
            <a:pPr marL="0" indent="0">
              <a:lnSpc>
                <a:spcPct val="100000"/>
              </a:lnSpc>
              <a:spcBef>
                <a:spcPts val="400"/>
              </a:spcBef>
              <a:buNone/>
            </a:pPr>
            <a:r>
              <a:rPr lang="en-US" sz="1200" dirty="0" err="1">
                <a:solidFill>
                  <a:schemeClr val="accent2"/>
                </a:solidFill>
              </a:rPr>
              <a:t>Grensoordelen</a:t>
            </a:r>
            <a:r>
              <a:rPr lang="en-US" sz="1200" dirty="0">
                <a:solidFill>
                  <a:schemeClr val="accent2"/>
                </a:solidFill>
              </a:rPr>
              <a:t> </a:t>
            </a:r>
            <a:r>
              <a:rPr lang="en-US" sz="1200" dirty="0" err="1">
                <a:solidFill>
                  <a:schemeClr val="accent2"/>
                </a:solidFill>
              </a:rPr>
              <a:t>en</a:t>
            </a:r>
            <a:r>
              <a:rPr lang="en-US" sz="1200" dirty="0">
                <a:solidFill>
                  <a:schemeClr val="accent2"/>
                </a:solidFill>
              </a:rPr>
              <a:t> </a:t>
            </a:r>
            <a:r>
              <a:rPr lang="en-US" sz="1200" dirty="0" err="1">
                <a:solidFill>
                  <a:schemeClr val="accent2"/>
                </a:solidFill>
              </a:rPr>
              <a:t>blinde</a:t>
            </a:r>
            <a:r>
              <a:rPr lang="en-US" sz="1200" dirty="0">
                <a:solidFill>
                  <a:schemeClr val="accent2"/>
                </a:solidFill>
              </a:rPr>
              <a:t> </a:t>
            </a:r>
            <a:r>
              <a:rPr lang="en-US" sz="1200" dirty="0" err="1">
                <a:solidFill>
                  <a:schemeClr val="accent2"/>
                </a:solidFill>
              </a:rPr>
              <a:t>vlekken</a:t>
            </a:r>
            <a:endParaRPr lang="nl-NL" sz="1200" dirty="0">
              <a:solidFill>
                <a:schemeClr val="accent2"/>
              </a:solidFill>
            </a:endParaRPr>
          </a:p>
          <a:p>
            <a:pPr marL="0" indent="0">
              <a:lnSpc>
                <a:spcPct val="100000"/>
              </a:lnSpc>
              <a:spcBef>
                <a:spcPts val="400"/>
              </a:spcBef>
              <a:buNone/>
            </a:pPr>
            <a:r>
              <a:rPr lang="nl-NL" sz="1200" dirty="0">
                <a:solidFill>
                  <a:schemeClr val="accent6"/>
                </a:solidFill>
              </a:rPr>
              <a:t>Stap 3: Het grotere plaatje zien: afhankelijkheden en wederzijdse beïnvloeding inzichtelijk maken</a:t>
            </a:r>
          </a:p>
          <a:p>
            <a:pPr marL="0" indent="0">
              <a:lnSpc>
                <a:spcPct val="100000"/>
              </a:lnSpc>
              <a:spcBef>
                <a:spcPts val="400"/>
              </a:spcBef>
              <a:buNone/>
            </a:pPr>
            <a:r>
              <a:rPr lang="en-US" sz="1200" dirty="0" err="1">
                <a:solidFill>
                  <a:schemeClr val="accent5"/>
                </a:solidFill>
              </a:rPr>
              <a:t>Aanwijzingen</a:t>
            </a:r>
            <a:r>
              <a:rPr lang="en-US" sz="1200" dirty="0">
                <a:solidFill>
                  <a:schemeClr val="accent5"/>
                </a:solidFill>
              </a:rPr>
              <a:t> voor het </a:t>
            </a:r>
            <a:r>
              <a:rPr lang="en-US" sz="1200" dirty="0" err="1">
                <a:solidFill>
                  <a:schemeClr val="accent5"/>
                </a:solidFill>
              </a:rPr>
              <a:t>maken</a:t>
            </a:r>
            <a:r>
              <a:rPr lang="en-US" sz="1200" dirty="0">
                <a:solidFill>
                  <a:schemeClr val="accent5"/>
                </a:solidFill>
              </a:rPr>
              <a:t> van </a:t>
            </a:r>
            <a:r>
              <a:rPr lang="en-US" sz="1200" dirty="0" err="1">
                <a:solidFill>
                  <a:schemeClr val="accent5"/>
                </a:solidFill>
              </a:rPr>
              <a:t>een</a:t>
            </a:r>
            <a:r>
              <a:rPr lang="en-US" sz="1200" dirty="0">
                <a:solidFill>
                  <a:schemeClr val="accent5"/>
                </a:solidFill>
              </a:rPr>
              <a:t> </a:t>
            </a:r>
            <a:r>
              <a:rPr lang="en-US" sz="1200" dirty="0" err="1">
                <a:solidFill>
                  <a:schemeClr val="accent5"/>
                </a:solidFill>
              </a:rPr>
              <a:t>visualisatie</a:t>
            </a:r>
            <a:endParaRPr lang="nl-NL" sz="1200" dirty="0">
              <a:solidFill>
                <a:schemeClr val="accent5"/>
              </a:solidFill>
            </a:endParaRPr>
          </a:p>
          <a:p>
            <a:pPr marL="0" indent="0">
              <a:lnSpc>
                <a:spcPct val="100000"/>
              </a:lnSpc>
              <a:spcBef>
                <a:spcPts val="400"/>
              </a:spcBef>
              <a:buNone/>
            </a:pPr>
            <a:r>
              <a:rPr lang="nl-NL" sz="1200" dirty="0">
                <a:solidFill>
                  <a:schemeClr val="accent6"/>
                </a:solidFill>
              </a:rPr>
              <a:t>Stap 4: Elkaars wereldbeelden (h)erkennen</a:t>
            </a:r>
          </a:p>
          <a:p>
            <a:pPr marL="0" indent="0">
              <a:lnSpc>
                <a:spcPct val="100000"/>
              </a:lnSpc>
              <a:spcBef>
                <a:spcPts val="400"/>
              </a:spcBef>
              <a:buNone/>
            </a:pPr>
            <a:r>
              <a:rPr lang="en-US" sz="1200" dirty="0" err="1">
                <a:solidFill>
                  <a:schemeClr val="accent2"/>
                </a:solidFill>
              </a:rPr>
              <a:t>Aannames</a:t>
            </a:r>
            <a:endParaRPr lang="en-US" sz="1200" dirty="0">
              <a:solidFill>
                <a:schemeClr val="accent2"/>
              </a:solidFill>
            </a:endParaRPr>
          </a:p>
          <a:p>
            <a:pPr marL="0" indent="0">
              <a:lnSpc>
                <a:spcPct val="100000"/>
              </a:lnSpc>
              <a:spcBef>
                <a:spcPts val="400"/>
              </a:spcBef>
              <a:buNone/>
            </a:pPr>
            <a:r>
              <a:rPr lang="en-US" sz="1200" dirty="0" err="1">
                <a:solidFill>
                  <a:schemeClr val="accent2"/>
                </a:solidFill>
              </a:rPr>
              <a:t>Belangrijke</a:t>
            </a:r>
            <a:r>
              <a:rPr lang="en-US" sz="1200" dirty="0">
                <a:solidFill>
                  <a:schemeClr val="accent2"/>
                </a:solidFill>
              </a:rPr>
              <a:t> </a:t>
            </a:r>
            <a:r>
              <a:rPr lang="en-US" sz="1200" dirty="0" err="1">
                <a:solidFill>
                  <a:schemeClr val="accent2"/>
                </a:solidFill>
              </a:rPr>
              <a:t>thema’s</a:t>
            </a:r>
            <a:r>
              <a:rPr lang="en-US" sz="1200" dirty="0">
                <a:solidFill>
                  <a:schemeClr val="accent2"/>
                </a:solidFill>
              </a:rPr>
              <a:t> om </a:t>
            </a:r>
            <a:r>
              <a:rPr lang="en-US" sz="1200" dirty="0" err="1">
                <a:solidFill>
                  <a:schemeClr val="accent2"/>
                </a:solidFill>
              </a:rPr>
              <a:t>te</a:t>
            </a:r>
            <a:r>
              <a:rPr lang="en-US" sz="1200" dirty="0">
                <a:solidFill>
                  <a:schemeClr val="accent2"/>
                </a:solidFill>
              </a:rPr>
              <a:t> </a:t>
            </a:r>
            <a:r>
              <a:rPr lang="en-US" sz="1200" dirty="0" err="1">
                <a:solidFill>
                  <a:schemeClr val="accent2"/>
                </a:solidFill>
              </a:rPr>
              <a:t>bespreken</a:t>
            </a:r>
            <a:endParaRPr lang="nl-NL" sz="1200" dirty="0">
              <a:solidFill>
                <a:schemeClr val="accent2"/>
              </a:solidFill>
            </a:endParaRPr>
          </a:p>
          <a:p>
            <a:pPr marL="0" indent="0">
              <a:lnSpc>
                <a:spcPct val="100000"/>
              </a:lnSpc>
              <a:spcBef>
                <a:spcPts val="400"/>
              </a:spcBef>
              <a:buNone/>
            </a:pPr>
            <a:r>
              <a:rPr lang="nl-NL" sz="1200" dirty="0">
                <a:solidFill>
                  <a:schemeClr val="accent6"/>
                </a:solidFill>
              </a:rPr>
              <a:t>Stap 5: Het gezamenlijke doel bepalen</a:t>
            </a:r>
          </a:p>
          <a:p>
            <a:pPr marL="0" indent="0">
              <a:lnSpc>
                <a:spcPct val="100000"/>
              </a:lnSpc>
              <a:spcBef>
                <a:spcPts val="400"/>
              </a:spcBef>
              <a:buNone/>
            </a:pPr>
            <a:r>
              <a:rPr lang="en-US" sz="1200" dirty="0" err="1">
                <a:solidFill>
                  <a:schemeClr val="accent4"/>
                </a:solidFill>
              </a:rPr>
              <a:t>Voorbeeld</a:t>
            </a:r>
            <a:r>
              <a:rPr lang="en-US" sz="1200" dirty="0">
                <a:solidFill>
                  <a:schemeClr val="accent4"/>
                </a:solidFill>
              </a:rPr>
              <a:t> van </a:t>
            </a:r>
            <a:r>
              <a:rPr lang="en-US" sz="1200" dirty="0" err="1">
                <a:solidFill>
                  <a:schemeClr val="accent4"/>
                </a:solidFill>
              </a:rPr>
              <a:t>een</a:t>
            </a:r>
            <a:r>
              <a:rPr lang="en-US" sz="1200" dirty="0">
                <a:solidFill>
                  <a:schemeClr val="accent4"/>
                </a:solidFill>
              </a:rPr>
              <a:t> co-</a:t>
            </a:r>
            <a:r>
              <a:rPr lang="en-US" sz="1200" dirty="0" err="1">
                <a:solidFill>
                  <a:schemeClr val="accent4"/>
                </a:solidFill>
              </a:rPr>
              <a:t>creatiesessie</a:t>
            </a:r>
            <a:r>
              <a:rPr lang="en-US" sz="1200" dirty="0">
                <a:solidFill>
                  <a:schemeClr val="accent4"/>
                </a:solidFill>
                <a:highlight>
                  <a:srgbClr val="FFFF00"/>
                </a:highlight>
              </a:rPr>
              <a:t> </a:t>
            </a:r>
            <a:endParaRPr lang="nl-NL" sz="1200" dirty="0">
              <a:solidFill>
                <a:schemeClr val="accent4"/>
              </a:solidFill>
            </a:endParaRPr>
          </a:p>
          <a:p>
            <a:pPr marL="0" indent="0">
              <a:lnSpc>
                <a:spcPct val="100000"/>
              </a:lnSpc>
              <a:spcBef>
                <a:spcPts val="400"/>
              </a:spcBef>
              <a:buNone/>
            </a:pPr>
            <a:r>
              <a:rPr lang="nl-NL" sz="1200" dirty="0">
                <a:solidFill>
                  <a:schemeClr val="accent6"/>
                </a:solidFill>
              </a:rPr>
              <a:t>Stap 6: Samen cultureel haalbare en beargumenteerd wenselijke oplossingen bepalen </a:t>
            </a:r>
          </a:p>
          <a:p>
            <a:pPr marL="0" indent="0">
              <a:lnSpc>
                <a:spcPct val="100000"/>
              </a:lnSpc>
              <a:spcBef>
                <a:spcPts val="400"/>
              </a:spcBef>
              <a:buNone/>
            </a:pPr>
            <a:r>
              <a:rPr lang="en-US" sz="1200" dirty="0"/>
              <a:t>Het </a:t>
            </a:r>
            <a:r>
              <a:rPr lang="en-US" sz="1200" dirty="0" err="1"/>
              <a:t>einde</a:t>
            </a:r>
            <a:r>
              <a:rPr lang="en-US" sz="1200" dirty="0"/>
              <a:t> van </a:t>
            </a:r>
            <a:r>
              <a:rPr lang="en-US" sz="1200" dirty="0" err="1"/>
              <a:t>een</a:t>
            </a:r>
            <a:r>
              <a:rPr lang="en-US" sz="1200" dirty="0"/>
              <a:t> </a:t>
            </a:r>
            <a:r>
              <a:rPr lang="en-US" sz="1200" dirty="0" err="1"/>
              <a:t>sociaal</a:t>
            </a:r>
            <a:r>
              <a:rPr lang="en-US" sz="1200" dirty="0"/>
              <a:t> </a:t>
            </a:r>
            <a:r>
              <a:rPr lang="en-US" sz="1200" dirty="0" err="1"/>
              <a:t>innovatieproces</a:t>
            </a:r>
            <a:endParaRPr lang="en-US" sz="1200" dirty="0"/>
          </a:p>
          <a:p>
            <a:pPr marL="0" indent="0">
              <a:lnSpc>
                <a:spcPct val="100000"/>
              </a:lnSpc>
              <a:spcBef>
                <a:spcPts val="400"/>
              </a:spcBef>
              <a:buNone/>
            </a:pPr>
            <a:r>
              <a:rPr lang="en-US" sz="1200" dirty="0"/>
              <a:t>Tot slot</a:t>
            </a:r>
          </a:p>
          <a:p>
            <a:pPr marL="0" indent="0">
              <a:lnSpc>
                <a:spcPct val="100000"/>
              </a:lnSpc>
              <a:spcBef>
                <a:spcPts val="400"/>
              </a:spcBef>
              <a:buNone/>
            </a:pPr>
            <a:r>
              <a:rPr lang="en-US" sz="1200" dirty="0" err="1">
                <a:solidFill>
                  <a:schemeClr val="accent5"/>
                </a:solidFill>
              </a:rPr>
              <a:t>Aanwijzingen</a:t>
            </a:r>
            <a:r>
              <a:rPr lang="en-US" sz="1200" dirty="0">
                <a:solidFill>
                  <a:schemeClr val="accent5"/>
                </a:solidFill>
              </a:rPr>
              <a:t> voor het </a:t>
            </a:r>
            <a:r>
              <a:rPr lang="en-US" sz="1200" dirty="0" err="1">
                <a:solidFill>
                  <a:schemeClr val="accent5"/>
                </a:solidFill>
              </a:rPr>
              <a:t>maken</a:t>
            </a:r>
            <a:r>
              <a:rPr lang="en-US" sz="1200" dirty="0">
                <a:solidFill>
                  <a:schemeClr val="accent5"/>
                </a:solidFill>
              </a:rPr>
              <a:t> van </a:t>
            </a:r>
            <a:r>
              <a:rPr lang="en-US" sz="1200" dirty="0" err="1">
                <a:solidFill>
                  <a:schemeClr val="accent5"/>
                </a:solidFill>
              </a:rPr>
              <a:t>een</a:t>
            </a:r>
            <a:r>
              <a:rPr lang="en-US" sz="1200" dirty="0">
                <a:solidFill>
                  <a:schemeClr val="accent5"/>
                </a:solidFill>
              </a:rPr>
              <a:t> </a:t>
            </a:r>
            <a:r>
              <a:rPr lang="en-US" sz="1200" dirty="0" err="1">
                <a:solidFill>
                  <a:schemeClr val="accent5"/>
                </a:solidFill>
              </a:rPr>
              <a:t>visueel</a:t>
            </a:r>
            <a:r>
              <a:rPr lang="en-US" sz="1200" dirty="0">
                <a:solidFill>
                  <a:schemeClr val="accent5"/>
                </a:solidFill>
              </a:rPr>
              <a:t> </a:t>
            </a:r>
            <a:r>
              <a:rPr lang="en-US" sz="1200" dirty="0" err="1">
                <a:solidFill>
                  <a:schemeClr val="accent5"/>
                </a:solidFill>
              </a:rPr>
              <a:t>overzicht</a:t>
            </a:r>
            <a:endParaRPr lang="en-US" sz="1200" dirty="0">
              <a:solidFill>
                <a:schemeClr val="accent5"/>
              </a:solidFill>
            </a:endParaRPr>
          </a:p>
          <a:p>
            <a:pPr marL="0" indent="0">
              <a:lnSpc>
                <a:spcPct val="100000"/>
              </a:lnSpc>
              <a:spcBef>
                <a:spcPts val="400"/>
              </a:spcBef>
              <a:buNone/>
            </a:pPr>
            <a:r>
              <a:rPr lang="en-US" sz="1200" dirty="0" err="1">
                <a:solidFill>
                  <a:schemeClr val="accent2"/>
                </a:solidFill>
              </a:rPr>
              <a:t>Systeemdeken</a:t>
            </a:r>
            <a:endParaRPr lang="nl-NL" sz="1200" dirty="0">
              <a:solidFill>
                <a:schemeClr val="accent2"/>
              </a:solidFill>
            </a:endParaRPr>
          </a:p>
          <a:p>
            <a:pPr marL="0" indent="0">
              <a:lnSpc>
                <a:spcPct val="100000"/>
              </a:lnSpc>
              <a:spcBef>
                <a:spcPts val="400"/>
              </a:spcBef>
              <a:buNone/>
            </a:pPr>
            <a:endParaRPr lang="nl-NL" sz="1200" dirty="0"/>
          </a:p>
          <a:p>
            <a:pPr marL="0" indent="0">
              <a:lnSpc>
                <a:spcPct val="100000"/>
              </a:lnSpc>
              <a:spcBef>
                <a:spcPts val="400"/>
              </a:spcBef>
              <a:buNone/>
            </a:pPr>
            <a:endParaRPr lang="nl-NL" sz="1200" dirty="0"/>
          </a:p>
          <a:p>
            <a:pPr marL="0" indent="0">
              <a:lnSpc>
                <a:spcPct val="100000"/>
              </a:lnSpc>
              <a:spcBef>
                <a:spcPts val="400"/>
              </a:spcBef>
              <a:buNone/>
            </a:pPr>
            <a:endParaRPr lang="nl-NL" sz="1200" dirty="0"/>
          </a:p>
        </p:txBody>
      </p:sp>
      <p:sp>
        <p:nvSpPr>
          <p:cNvPr id="4" name="Rectangle 3">
            <a:extLst>
              <a:ext uri="{FF2B5EF4-FFF2-40B4-BE49-F238E27FC236}">
                <a16:creationId xmlns:a16="http://schemas.microsoft.com/office/drawing/2014/main" id="{42E560C0-5862-4BF8-8084-A1797E7662FD}"/>
              </a:ext>
            </a:extLst>
          </p:cNvPr>
          <p:cNvSpPr/>
          <p:nvPr/>
        </p:nvSpPr>
        <p:spPr>
          <a:xfrm>
            <a:off x="10210571" y="1130884"/>
            <a:ext cx="1404647" cy="914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solidFill>
                  <a:schemeClr val="tx1"/>
                </a:solidFill>
              </a:rPr>
              <a:t>Witte slide: algemene uitleg</a:t>
            </a:r>
          </a:p>
        </p:txBody>
      </p:sp>
      <p:sp>
        <p:nvSpPr>
          <p:cNvPr id="5" name="Rectangle 4">
            <a:extLst>
              <a:ext uri="{FF2B5EF4-FFF2-40B4-BE49-F238E27FC236}">
                <a16:creationId xmlns:a16="http://schemas.microsoft.com/office/drawing/2014/main" id="{63883679-C6FC-4BBC-BD77-63444B3AB751}"/>
              </a:ext>
            </a:extLst>
          </p:cNvPr>
          <p:cNvSpPr/>
          <p:nvPr/>
        </p:nvSpPr>
        <p:spPr>
          <a:xfrm>
            <a:off x="10210571" y="2227770"/>
            <a:ext cx="1404646" cy="914400"/>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solidFill>
                  <a:schemeClr val="tx1"/>
                </a:solidFill>
              </a:rPr>
              <a:t>Blauwe slide: </a:t>
            </a:r>
            <a:r>
              <a:rPr lang="nl-NL" sz="1200" dirty="0">
                <a:solidFill>
                  <a:schemeClr val="tx1"/>
                </a:solidFill>
              </a:rPr>
              <a:t>Aanwijzingen wat betreft aanpak</a:t>
            </a:r>
            <a:endParaRPr lang="nl-NL" sz="1400" dirty="0">
              <a:solidFill>
                <a:schemeClr val="tx1"/>
              </a:solidFill>
            </a:endParaRPr>
          </a:p>
        </p:txBody>
      </p:sp>
      <p:sp>
        <p:nvSpPr>
          <p:cNvPr id="6" name="Rectangle 5">
            <a:extLst>
              <a:ext uri="{FF2B5EF4-FFF2-40B4-BE49-F238E27FC236}">
                <a16:creationId xmlns:a16="http://schemas.microsoft.com/office/drawing/2014/main" id="{BC151C96-84AD-43D7-9A77-D72AFED83065}"/>
              </a:ext>
            </a:extLst>
          </p:cNvPr>
          <p:cNvSpPr/>
          <p:nvPr/>
        </p:nvSpPr>
        <p:spPr>
          <a:xfrm>
            <a:off x="10210571" y="3324656"/>
            <a:ext cx="1404646" cy="914400"/>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solidFill>
                  <a:schemeClr val="tx1"/>
                </a:solidFill>
              </a:rPr>
              <a:t>Groene slide: </a:t>
            </a:r>
            <a:r>
              <a:rPr lang="nl-NL" sz="1200" dirty="0">
                <a:solidFill>
                  <a:schemeClr val="tx1"/>
                </a:solidFill>
              </a:rPr>
              <a:t>Beschrijving sociale innovatieproces</a:t>
            </a:r>
            <a:endParaRPr lang="nl-NL" sz="1400" dirty="0">
              <a:solidFill>
                <a:schemeClr val="tx1"/>
              </a:solidFill>
            </a:endParaRPr>
          </a:p>
        </p:txBody>
      </p:sp>
      <p:sp>
        <p:nvSpPr>
          <p:cNvPr id="7" name="Rectangle 6">
            <a:extLst>
              <a:ext uri="{FF2B5EF4-FFF2-40B4-BE49-F238E27FC236}">
                <a16:creationId xmlns:a16="http://schemas.microsoft.com/office/drawing/2014/main" id="{D89E4A52-09E7-4B1F-8C1D-1DB83428A3D7}"/>
              </a:ext>
            </a:extLst>
          </p:cNvPr>
          <p:cNvSpPr/>
          <p:nvPr/>
        </p:nvSpPr>
        <p:spPr>
          <a:xfrm>
            <a:off x="10210571" y="5518427"/>
            <a:ext cx="1404646" cy="914400"/>
          </a:xfrm>
          <a:prstGeom prst="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solidFill>
                  <a:schemeClr val="tx1"/>
                </a:solidFill>
              </a:rPr>
              <a:t>Oranje slide: vakkundig</a:t>
            </a:r>
          </a:p>
          <a:p>
            <a:r>
              <a:rPr lang="nl-NL" sz="1400" dirty="0">
                <a:solidFill>
                  <a:schemeClr val="tx1"/>
                </a:solidFill>
              </a:rPr>
              <a:t>intermezzo</a:t>
            </a:r>
          </a:p>
        </p:txBody>
      </p:sp>
      <p:sp>
        <p:nvSpPr>
          <p:cNvPr id="8" name="TextBox 7">
            <a:extLst>
              <a:ext uri="{FF2B5EF4-FFF2-40B4-BE49-F238E27FC236}">
                <a16:creationId xmlns:a16="http://schemas.microsoft.com/office/drawing/2014/main" id="{2C749391-2B55-47A1-A3B1-496C11CC24A6}"/>
              </a:ext>
            </a:extLst>
          </p:cNvPr>
          <p:cNvSpPr txBox="1"/>
          <p:nvPr/>
        </p:nvSpPr>
        <p:spPr>
          <a:xfrm>
            <a:off x="10114800" y="379726"/>
            <a:ext cx="1960661" cy="677108"/>
          </a:xfrm>
          <a:prstGeom prst="rect">
            <a:avLst/>
          </a:prstGeom>
          <a:noFill/>
        </p:spPr>
        <p:txBody>
          <a:bodyPr wrap="square" rtlCol="0">
            <a:spAutoFit/>
          </a:bodyPr>
          <a:lstStyle/>
          <a:p>
            <a:r>
              <a:rPr lang="nl-NL" sz="1200" dirty="0">
                <a:solidFill>
                  <a:srgbClr val="FF0000"/>
                </a:solidFill>
              </a:rPr>
              <a:t>Ter info voor jou Martien (legenda achtergrond-kleuren van de slides)</a:t>
            </a:r>
            <a:r>
              <a:rPr lang="nl-NL" sz="1400" dirty="0">
                <a:solidFill>
                  <a:srgbClr val="FF0000"/>
                </a:solidFill>
              </a:rPr>
              <a:t>:</a:t>
            </a:r>
          </a:p>
        </p:txBody>
      </p:sp>
      <p:sp>
        <p:nvSpPr>
          <p:cNvPr id="9" name="Rectangle 8">
            <a:extLst>
              <a:ext uri="{FF2B5EF4-FFF2-40B4-BE49-F238E27FC236}">
                <a16:creationId xmlns:a16="http://schemas.microsoft.com/office/drawing/2014/main" id="{D24BC44A-B857-489E-BF1A-283AB925BCD0}"/>
              </a:ext>
            </a:extLst>
          </p:cNvPr>
          <p:cNvSpPr/>
          <p:nvPr/>
        </p:nvSpPr>
        <p:spPr>
          <a:xfrm>
            <a:off x="10210571" y="4421542"/>
            <a:ext cx="1404646" cy="914400"/>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solidFill>
                  <a:schemeClr val="tx1"/>
                </a:solidFill>
              </a:rPr>
              <a:t>Gele slide: voorbeeld casus</a:t>
            </a:r>
          </a:p>
        </p:txBody>
      </p:sp>
      <p:sp>
        <p:nvSpPr>
          <p:cNvPr id="10" name="TextBox 9">
            <a:extLst>
              <a:ext uri="{FF2B5EF4-FFF2-40B4-BE49-F238E27FC236}">
                <a16:creationId xmlns:a16="http://schemas.microsoft.com/office/drawing/2014/main" id="{6653D771-F5B1-4AEC-8569-2BA15F2A9F9A}"/>
              </a:ext>
            </a:extLst>
          </p:cNvPr>
          <p:cNvSpPr txBox="1"/>
          <p:nvPr/>
        </p:nvSpPr>
        <p:spPr>
          <a:xfrm>
            <a:off x="2587921" y="608695"/>
            <a:ext cx="5020575" cy="430887"/>
          </a:xfrm>
          <a:prstGeom prst="rect">
            <a:avLst/>
          </a:prstGeom>
          <a:noFill/>
        </p:spPr>
        <p:txBody>
          <a:bodyPr wrap="square" rtlCol="0">
            <a:spAutoFit/>
          </a:bodyPr>
          <a:lstStyle/>
          <a:p>
            <a:r>
              <a:rPr lang="nl-NL" sz="1100" b="1" i="1" dirty="0">
                <a:solidFill>
                  <a:srgbClr val="FF0000"/>
                </a:solidFill>
              </a:rPr>
              <a:t>Opmerking: </a:t>
            </a:r>
            <a:r>
              <a:rPr lang="nl-NL" sz="1100" i="1" dirty="0">
                <a:solidFill>
                  <a:srgbClr val="FF0000"/>
                </a:solidFill>
              </a:rPr>
              <a:t>Deze inhoudsopgave is misschien handig, of het blijkt uit de vormgeving van Martien. Kleurgebruik is door GR toegevoegd voor navigatie – geen must</a:t>
            </a:r>
          </a:p>
        </p:txBody>
      </p:sp>
      <p:sp>
        <p:nvSpPr>
          <p:cNvPr id="11" name="TextBox 10">
            <a:extLst>
              <a:ext uri="{FF2B5EF4-FFF2-40B4-BE49-F238E27FC236}">
                <a16:creationId xmlns:a16="http://schemas.microsoft.com/office/drawing/2014/main" id="{B241CC20-0871-48C2-8AF4-5063A1E3EEE1}"/>
              </a:ext>
            </a:extLst>
          </p:cNvPr>
          <p:cNvSpPr txBox="1"/>
          <p:nvPr/>
        </p:nvSpPr>
        <p:spPr>
          <a:xfrm rot="20784818">
            <a:off x="2111754" y="3350969"/>
            <a:ext cx="5149551" cy="861774"/>
          </a:xfrm>
          <a:prstGeom prst="rect">
            <a:avLst/>
          </a:prstGeom>
          <a:noFill/>
        </p:spPr>
        <p:txBody>
          <a:bodyPr wrap="none" rtlCol="0">
            <a:spAutoFit/>
          </a:bodyPr>
          <a:lstStyle/>
          <a:p>
            <a:r>
              <a:rPr lang="nl-NL" sz="3200" dirty="0">
                <a:highlight>
                  <a:srgbClr val="FFFF00"/>
                </a:highlight>
              </a:rPr>
              <a:t>Updaten</a:t>
            </a:r>
          </a:p>
          <a:p>
            <a:r>
              <a:rPr lang="nl-NL" dirty="0">
                <a:highlight>
                  <a:srgbClr val="FFFF00"/>
                </a:highlight>
              </a:rPr>
              <a:t> </a:t>
            </a:r>
            <a:r>
              <a:rPr lang="nl-NL" sz="1600" dirty="0">
                <a:highlight>
                  <a:srgbClr val="FFFF00"/>
                </a:highlight>
              </a:rPr>
              <a:t>&gt;&gt; En ook: verwijzingen in de tekst (zie pagina XX nalopen)</a:t>
            </a:r>
          </a:p>
        </p:txBody>
      </p:sp>
      <p:sp>
        <p:nvSpPr>
          <p:cNvPr id="12" name="Multiplication Sign 11">
            <a:extLst>
              <a:ext uri="{FF2B5EF4-FFF2-40B4-BE49-F238E27FC236}">
                <a16:creationId xmlns:a16="http://schemas.microsoft.com/office/drawing/2014/main" id="{5B207999-CCB0-4B05-B49A-AF1143958259}"/>
              </a:ext>
            </a:extLst>
          </p:cNvPr>
          <p:cNvSpPr/>
          <p:nvPr/>
        </p:nvSpPr>
        <p:spPr>
          <a:xfrm>
            <a:off x="10112802" y="5269949"/>
            <a:ext cx="1549922" cy="1411356"/>
          </a:xfrm>
          <a:prstGeom prst="mathMultiply">
            <a:avLst>
              <a:gd name="adj1" fmla="val 9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03040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24F9-FC3D-4C25-970E-62740433EDF7}"/>
              </a:ext>
            </a:extLst>
          </p:cNvPr>
          <p:cNvSpPr>
            <a:spLocks noGrp="1"/>
          </p:cNvSpPr>
          <p:nvPr>
            <p:ph type="title"/>
          </p:nvPr>
        </p:nvSpPr>
        <p:spPr>
          <a:xfrm>
            <a:off x="326432" y="0"/>
            <a:ext cx="10515600" cy="1325563"/>
          </a:xfrm>
        </p:spPr>
        <p:txBody>
          <a:bodyPr/>
          <a:lstStyle/>
          <a:p>
            <a:r>
              <a:rPr lang="en-US" dirty="0" err="1"/>
              <a:t>Analyseren</a:t>
            </a:r>
            <a:r>
              <a:rPr lang="en-US" dirty="0"/>
              <a:t> </a:t>
            </a:r>
            <a:r>
              <a:rPr lang="en-US" dirty="0" err="1"/>
              <a:t>en</a:t>
            </a:r>
            <a:r>
              <a:rPr lang="en-US" dirty="0"/>
              <a:t> </a:t>
            </a:r>
            <a:r>
              <a:rPr lang="en-US" dirty="0" err="1"/>
              <a:t>visualiseren</a:t>
            </a:r>
            <a:r>
              <a:rPr lang="en-US" dirty="0"/>
              <a:t>- </a:t>
            </a:r>
            <a:r>
              <a:rPr lang="en-US" dirty="0" err="1"/>
              <a:t>voorbeeld</a:t>
            </a:r>
            <a:endParaRPr lang="nl-NL" dirty="0">
              <a:highlight>
                <a:srgbClr val="CCFFCC"/>
              </a:highlight>
            </a:endParaRPr>
          </a:p>
        </p:txBody>
      </p:sp>
      <p:sp>
        <p:nvSpPr>
          <p:cNvPr id="5" name="Rectangle 4">
            <a:extLst>
              <a:ext uri="{FF2B5EF4-FFF2-40B4-BE49-F238E27FC236}">
                <a16:creationId xmlns:a16="http://schemas.microsoft.com/office/drawing/2014/main" id="{E4060D3F-AB44-4AA5-A0FA-4828CDD3D4BF}"/>
              </a:ext>
            </a:extLst>
          </p:cNvPr>
          <p:cNvSpPr/>
          <p:nvPr/>
        </p:nvSpPr>
        <p:spPr>
          <a:xfrm>
            <a:off x="11116007" y="152475"/>
            <a:ext cx="932556" cy="568298"/>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Voorbeeld casus</a:t>
            </a:r>
          </a:p>
        </p:txBody>
      </p:sp>
      <p:sp>
        <p:nvSpPr>
          <p:cNvPr id="10" name="Content Placeholder 2">
            <a:extLst>
              <a:ext uri="{FF2B5EF4-FFF2-40B4-BE49-F238E27FC236}">
                <a16:creationId xmlns:a16="http://schemas.microsoft.com/office/drawing/2014/main" id="{E6021D37-7153-4A78-8CE7-1466473D7BDD}"/>
              </a:ext>
            </a:extLst>
          </p:cNvPr>
          <p:cNvSpPr>
            <a:spLocks noGrp="1"/>
          </p:cNvSpPr>
          <p:nvPr>
            <p:ph idx="1"/>
          </p:nvPr>
        </p:nvSpPr>
        <p:spPr>
          <a:xfrm>
            <a:off x="326432" y="1171231"/>
            <a:ext cx="10515600" cy="5686769"/>
          </a:xfrm>
        </p:spPr>
        <p:txBody>
          <a:bodyPr>
            <a:normAutofit fontScale="92500" lnSpcReduction="10000"/>
          </a:bodyPr>
          <a:lstStyle/>
          <a:p>
            <a:pPr marL="0" indent="0">
              <a:buNone/>
            </a:pPr>
            <a:r>
              <a:rPr lang="en-US" sz="1400" dirty="0"/>
              <a:t>De </a:t>
            </a:r>
            <a:r>
              <a:rPr lang="en-US" sz="1400" dirty="0" err="1"/>
              <a:t>studenten</a:t>
            </a:r>
            <a:r>
              <a:rPr lang="en-US" sz="1400" dirty="0"/>
              <a:t> </a:t>
            </a:r>
            <a:r>
              <a:rPr lang="en-US" sz="1400" dirty="0" err="1"/>
              <a:t>hebben</a:t>
            </a:r>
            <a:r>
              <a:rPr lang="en-US" sz="1400" dirty="0"/>
              <a:t> het </a:t>
            </a:r>
            <a:r>
              <a:rPr lang="en-US" sz="1400" dirty="0" err="1"/>
              <a:t>analyse</a:t>
            </a:r>
            <a:r>
              <a:rPr lang="en-US" sz="1400" dirty="0"/>
              <a:t> </a:t>
            </a:r>
            <a:r>
              <a:rPr lang="en-US" sz="1400" dirty="0" err="1"/>
              <a:t>proces</a:t>
            </a:r>
            <a:r>
              <a:rPr lang="en-US" sz="1400" dirty="0"/>
              <a:t> in twee </a:t>
            </a:r>
            <a:r>
              <a:rPr lang="en-US" sz="1400" dirty="0" err="1"/>
              <a:t>delen</a:t>
            </a:r>
            <a:r>
              <a:rPr lang="en-US" sz="1400" dirty="0"/>
              <a:t> </a:t>
            </a:r>
            <a:r>
              <a:rPr lang="en-US" sz="1400" dirty="0" err="1"/>
              <a:t>gedaan</a:t>
            </a:r>
            <a:r>
              <a:rPr lang="en-US" sz="1400" dirty="0"/>
              <a:t>. </a:t>
            </a:r>
            <a:r>
              <a:rPr lang="en-US" sz="1400" dirty="0" err="1"/>
              <a:t>Eerst</a:t>
            </a:r>
            <a:r>
              <a:rPr lang="en-US" sz="1400" dirty="0"/>
              <a:t> </a:t>
            </a:r>
            <a:r>
              <a:rPr lang="en-US" sz="1400" dirty="0" err="1"/>
              <a:t>analyseerden</a:t>
            </a:r>
            <a:r>
              <a:rPr lang="en-US" sz="1400" dirty="0"/>
              <a:t> </a:t>
            </a:r>
            <a:r>
              <a:rPr lang="en-US" sz="1400" dirty="0" err="1"/>
              <a:t>en</a:t>
            </a:r>
            <a:r>
              <a:rPr lang="en-US" sz="1400" dirty="0"/>
              <a:t> </a:t>
            </a:r>
            <a:r>
              <a:rPr lang="en-US" sz="1400" dirty="0" err="1"/>
              <a:t>visualiseerden</a:t>
            </a:r>
            <a:r>
              <a:rPr lang="en-US" sz="1400" dirty="0"/>
              <a:t> </a:t>
            </a:r>
            <a:r>
              <a:rPr lang="en-US" sz="1400" dirty="0" err="1"/>
              <a:t>zij</a:t>
            </a:r>
            <a:r>
              <a:rPr lang="en-US" sz="1400" dirty="0"/>
              <a:t> </a:t>
            </a:r>
            <a:r>
              <a:rPr lang="en-US" sz="1400" dirty="0" err="1"/>
              <a:t>ieder</a:t>
            </a:r>
            <a:r>
              <a:rPr lang="en-US" sz="1400" dirty="0"/>
              <a:t> </a:t>
            </a:r>
            <a:r>
              <a:rPr lang="en-US" sz="1400" dirty="0" err="1"/>
              <a:t>gesprek</a:t>
            </a:r>
            <a:r>
              <a:rPr lang="en-US" sz="1400" dirty="0"/>
              <a:t> los van de </a:t>
            </a:r>
            <a:r>
              <a:rPr lang="en-US" sz="1400" dirty="0" err="1"/>
              <a:t>andere</a:t>
            </a:r>
            <a:r>
              <a:rPr lang="en-US" sz="1400" dirty="0"/>
              <a:t> </a:t>
            </a:r>
            <a:r>
              <a:rPr lang="en-US" sz="1400" dirty="0" err="1"/>
              <a:t>gesprekken</a:t>
            </a:r>
            <a:r>
              <a:rPr lang="en-US" sz="1400" dirty="0"/>
              <a:t> </a:t>
            </a:r>
            <a:r>
              <a:rPr lang="en-US" sz="1400" dirty="0" err="1"/>
              <a:t>uit</a:t>
            </a:r>
            <a:r>
              <a:rPr lang="en-US" sz="1400" dirty="0"/>
              <a:t>. Ze </a:t>
            </a:r>
            <a:r>
              <a:rPr lang="en-US" sz="1400" dirty="0" err="1"/>
              <a:t>maakten</a:t>
            </a:r>
            <a:r>
              <a:rPr lang="en-US" sz="1400" dirty="0"/>
              <a:t> </a:t>
            </a:r>
            <a:r>
              <a:rPr lang="en-US" sz="1400" dirty="0" err="1"/>
              <a:t>daarvoor</a:t>
            </a:r>
            <a:r>
              <a:rPr lang="en-US" sz="1400" dirty="0"/>
              <a:t> </a:t>
            </a:r>
            <a:r>
              <a:rPr lang="en-US" sz="1400" dirty="0" err="1"/>
              <a:t>allereerst</a:t>
            </a:r>
            <a:r>
              <a:rPr lang="en-US" sz="1400" dirty="0"/>
              <a:t> </a:t>
            </a:r>
            <a:r>
              <a:rPr lang="en-US" sz="1400" dirty="0" err="1"/>
              <a:t>een</a:t>
            </a:r>
            <a:r>
              <a:rPr lang="en-US" sz="1400" dirty="0"/>
              <a:t> transcript van het </a:t>
            </a:r>
            <a:r>
              <a:rPr lang="en-US" sz="1400" dirty="0" err="1"/>
              <a:t>gesprek</a:t>
            </a:r>
            <a:r>
              <a:rPr lang="en-US" sz="1400" dirty="0"/>
              <a:t>. </a:t>
            </a:r>
            <a:r>
              <a:rPr lang="en-US" sz="1400" dirty="0" err="1"/>
              <a:t>Vervolgens</a:t>
            </a:r>
            <a:r>
              <a:rPr lang="en-US" sz="1400" dirty="0"/>
              <a:t> </a:t>
            </a:r>
            <a:r>
              <a:rPr lang="en-US" sz="1400" dirty="0" err="1"/>
              <a:t>gingen</a:t>
            </a:r>
            <a:r>
              <a:rPr lang="en-US" sz="1400" dirty="0"/>
              <a:t> </a:t>
            </a:r>
            <a:r>
              <a:rPr lang="en-US" sz="1400" dirty="0" err="1"/>
              <a:t>zij</a:t>
            </a:r>
            <a:r>
              <a:rPr lang="en-US" sz="1400" dirty="0"/>
              <a:t> de </a:t>
            </a:r>
            <a:r>
              <a:rPr lang="en-US" sz="1400" dirty="0" err="1"/>
              <a:t>inhoud</a:t>
            </a:r>
            <a:r>
              <a:rPr lang="en-US" sz="1400" dirty="0"/>
              <a:t> </a:t>
            </a:r>
            <a:r>
              <a:rPr lang="en-US" sz="1400" dirty="0" err="1"/>
              <a:t>uitpluizen</a:t>
            </a:r>
            <a:r>
              <a:rPr lang="en-US" sz="1400" dirty="0"/>
              <a:t>. Zij </a:t>
            </a:r>
            <a:r>
              <a:rPr lang="en-US" sz="1400" dirty="0" err="1"/>
              <a:t>zochten</a:t>
            </a:r>
            <a:r>
              <a:rPr lang="en-US" sz="1400" dirty="0"/>
              <a:t> </a:t>
            </a:r>
            <a:r>
              <a:rPr lang="en-US" sz="1400" dirty="0" err="1"/>
              <a:t>naar</a:t>
            </a:r>
            <a:r>
              <a:rPr lang="en-US" sz="1400" dirty="0"/>
              <a:t> de </a:t>
            </a:r>
            <a:r>
              <a:rPr lang="en-US" sz="1400" dirty="0" err="1"/>
              <a:t>doelen</a:t>
            </a:r>
            <a:r>
              <a:rPr lang="en-US" sz="1400" dirty="0"/>
              <a:t> </a:t>
            </a:r>
            <a:r>
              <a:rPr lang="en-US" sz="1400" dirty="0" err="1"/>
              <a:t>en</a:t>
            </a:r>
            <a:r>
              <a:rPr lang="en-US" sz="1400" dirty="0"/>
              <a:t> </a:t>
            </a:r>
            <a:r>
              <a:rPr lang="en-US" sz="1400" dirty="0" err="1"/>
              <a:t>drijfveren</a:t>
            </a:r>
            <a:r>
              <a:rPr lang="en-US" sz="1400" dirty="0"/>
              <a:t> van de </a:t>
            </a:r>
            <a:r>
              <a:rPr lang="en-US" sz="1400" dirty="0" err="1"/>
              <a:t>verschillende</a:t>
            </a:r>
            <a:r>
              <a:rPr lang="en-US" sz="1400" dirty="0"/>
              <a:t> </a:t>
            </a:r>
            <a:r>
              <a:rPr lang="en-US" sz="1400" dirty="0" err="1"/>
              <a:t>betrokkenen</a:t>
            </a:r>
            <a:r>
              <a:rPr lang="en-US" sz="1400" dirty="0"/>
              <a:t>, </a:t>
            </a:r>
            <a:r>
              <a:rPr lang="en-US" sz="1400" dirty="0" err="1"/>
              <a:t>keken</a:t>
            </a:r>
            <a:r>
              <a:rPr lang="en-US" sz="1400" dirty="0"/>
              <a:t> wat </a:t>
            </a:r>
            <a:r>
              <a:rPr lang="en-US" sz="1400" dirty="0" err="1"/>
              <a:t>zij</a:t>
            </a:r>
            <a:r>
              <a:rPr lang="en-US" sz="1400" dirty="0"/>
              <a:t> </a:t>
            </a:r>
            <a:r>
              <a:rPr lang="en-US" sz="1400" dirty="0" err="1"/>
              <a:t>wilden</a:t>
            </a:r>
            <a:r>
              <a:rPr lang="en-US" sz="1400" dirty="0"/>
              <a:t> </a:t>
            </a:r>
            <a:r>
              <a:rPr lang="en-US" sz="1400" dirty="0" err="1"/>
              <a:t>doen</a:t>
            </a:r>
            <a:r>
              <a:rPr lang="en-US" sz="1400" dirty="0"/>
              <a:t> om </a:t>
            </a:r>
            <a:r>
              <a:rPr lang="en-US" sz="1400" dirty="0" err="1"/>
              <a:t>hun</a:t>
            </a:r>
            <a:r>
              <a:rPr lang="en-US" sz="1400" dirty="0"/>
              <a:t> </a:t>
            </a:r>
            <a:r>
              <a:rPr lang="en-US" sz="1400" dirty="0" err="1"/>
              <a:t>doelen</a:t>
            </a:r>
            <a:r>
              <a:rPr lang="en-US" sz="1400" dirty="0"/>
              <a:t> </a:t>
            </a:r>
            <a:r>
              <a:rPr lang="en-US" sz="1400" dirty="0" err="1"/>
              <a:t>te</a:t>
            </a:r>
            <a:r>
              <a:rPr lang="en-US" sz="1400" dirty="0"/>
              <a:t> </a:t>
            </a:r>
            <a:r>
              <a:rPr lang="en-US" sz="1400" dirty="0" err="1"/>
              <a:t>bereiken</a:t>
            </a:r>
            <a:r>
              <a:rPr lang="en-US" sz="1400" dirty="0"/>
              <a:t> </a:t>
            </a:r>
            <a:r>
              <a:rPr lang="en-US" sz="1400" dirty="0" err="1"/>
              <a:t>en</a:t>
            </a:r>
            <a:r>
              <a:rPr lang="en-US" sz="1400" dirty="0"/>
              <a:t> hoe </a:t>
            </a:r>
            <a:r>
              <a:rPr lang="en-US" sz="1400" dirty="0" err="1"/>
              <a:t>zij</a:t>
            </a:r>
            <a:r>
              <a:rPr lang="en-US" sz="1400" dirty="0"/>
              <a:t> </a:t>
            </a:r>
            <a:r>
              <a:rPr lang="en-US" sz="1400" dirty="0" err="1"/>
              <a:t>daar</a:t>
            </a:r>
            <a:r>
              <a:rPr lang="en-US" sz="1400" dirty="0"/>
              <a:t> </a:t>
            </a:r>
            <a:r>
              <a:rPr lang="en-US" sz="1400" dirty="0" err="1"/>
              <a:t>concreet</a:t>
            </a:r>
            <a:r>
              <a:rPr lang="en-US" sz="1400" dirty="0"/>
              <a:t> </a:t>
            </a:r>
            <a:r>
              <a:rPr lang="en-US" sz="1400" dirty="0" err="1"/>
              <a:t>invulling</a:t>
            </a:r>
            <a:r>
              <a:rPr lang="en-US" sz="1400" dirty="0"/>
              <a:t> </a:t>
            </a:r>
            <a:r>
              <a:rPr lang="en-US" sz="1400" dirty="0" err="1"/>
              <a:t>aan</a:t>
            </a:r>
            <a:r>
              <a:rPr lang="en-US" sz="1400" dirty="0"/>
              <a:t> </a:t>
            </a:r>
            <a:r>
              <a:rPr lang="en-US" sz="1400" dirty="0" err="1"/>
              <a:t>wilden</a:t>
            </a:r>
            <a:r>
              <a:rPr lang="en-US" sz="1400" dirty="0"/>
              <a:t> </a:t>
            </a:r>
            <a:r>
              <a:rPr lang="en-US" sz="1400" dirty="0" err="1"/>
              <a:t>geven</a:t>
            </a:r>
            <a:r>
              <a:rPr lang="en-US" sz="1400" dirty="0"/>
              <a:t>. Ook </a:t>
            </a:r>
            <a:r>
              <a:rPr lang="en-US" sz="1400" dirty="0" err="1"/>
              <a:t>keken</a:t>
            </a:r>
            <a:r>
              <a:rPr lang="en-US" sz="1400" dirty="0"/>
              <a:t> </a:t>
            </a:r>
            <a:r>
              <a:rPr lang="en-US" sz="1400" dirty="0" err="1"/>
              <a:t>zij</a:t>
            </a:r>
            <a:r>
              <a:rPr lang="en-US" sz="1400" dirty="0"/>
              <a:t> </a:t>
            </a:r>
            <a:r>
              <a:rPr lang="en-US" sz="1400" dirty="0" err="1"/>
              <a:t>welke</a:t>
            </a:r>
            <a:r>
              <a:rPr lang="en-US" sz="1400" dirty="0"/>
              <a:t> </a:t>
            </a:r>
            <a:r>
              <a:rPr lang="en-US" sz="1400" dirty="0" err="1"/>
              <a:t>condities</a:t>
            </a:r>
            <a:r>
              <a:rPr lang="en-US" sz="1400" dirty="0"/>
              <a:t> de </a:t>
            </a:r>
            <a:r>
              <a:rPr lang="en-US" sz="1400" dirty="0" err="1"/>
              <a:t>verschillende</a:t>
            </a:r>
            <a:r>
              <a:rPr lang="en-US" sz="1400" dirty="0"/>
              <a:t> </a:t>
            </a:r>
            <a:r>
              <a:rPr lang="en-US" sz="1400" dirty="0" err="1"/>
              <a:t>betrokkenen</a:t>
            </a:r>
            <a:r>
              <a:rPr lang="en-US" sz="1400" dirty="0"/>
              <a:t> </a:t>
            </a:r>
            <a:r>
              <a:rPr lang="en-US" sz="1400" dirty="0" err="1"/>
              <a:t>benoemden</a:t>
            </a:r>
            <a:r>
              <a:rPr lang="en-US" sz="1400" dirty="0"/>
              <a:t> die </a:t>
            </a:r>
            <a:r>
              <a:rPr lang="en-US" sz="1400" dirty="0" err="1"/>
              <a:t>een</a:t>
            </a:r>
            <a:r>
              <a:rPr lang="en-US" sz="1400" dirty="0"/>
              <a:t> </a:t>
            </a:r>
            <a:r>
              <a:rPr lang="en-US" sz="1400" dirty="0" err="1"/>
              <a:t>rol</a:t>
            </a:r>
            <a:r>
              <a:rPr lang="en-US" sz="1400" dirty="0"/>
              <a:t> </a:t>
            </a:r>
            <a:r>
              <a:rPr lang="en-US" sz="1400" dirty="0" err="1"/>
              <a:t>speelden</a:t>
            </a:r>
            <a:r>
              <a:rPr lang="en-US" sz="1400" dirty="0"/>
              <a:t> in het </a:t>
            </a:r>
            <a:r>
              <a:rPr lang="en-US" sz="1400" dirty="0" err="1"/>
              <a:t>vraagstuk</a:t>
            </a:r>
            <a:r>
              <a:rPr lang="en-US" sz="1400" dirty="0"/>
              <a:t>. </a:t>
            </a:r>
          </a:p>
          <a:p>
            <a:pPr marL="0" indent="0">
              <a:buNone/>
            </a:pPr>
            <a:r>
              <a:rPr lang="en-US" sz="1400" dirty="0" err="1"/>
              <a:t>Vervolgens</a:t>
            </a:r>
            <a:r>
              <a:rPr lang="en-US" sz="1400" dirty="0"/>
              <a:t> </a:t>
            </a:r>
            <a:r>
              <a:rPr lang="en-US" sz="1400" dirty="0" err="1"/>
              <a:t>gingen</a:t>
            </a:r>
            <a:r>
              <a:rPr lang="en-US" sz="1400" dirty="0"/>
              <a:t> </a:t>
            </a:r>
            <a:r>
              <a:rPr lang="en-US" sz="1400" dirty="0" err="1"/>
              <a:t>zij</a:t>
            </a:r>
            <a:r>
              <a:rPr lang="en-US" sz="1400" dirty="0"/>
              <a:t> </a:t>
            </a:r>
            <a:r>
              <a:rPr lang="en-US" sz="1400" dirty="0" err="1"/>
              <a:t>deze</a:t>
            </a:r>
            <a:r>
              <a:rPr lang="en-US" sz="1400" dirty="0"/>
              <a:t> </a:t>
            </a:r>
            <a:r>
              <a:rPr lang="en-US" sz="1400" dirty="0" err="1"/>
              <a:t>inzichten</a:t>
            </a:r>
            <a:r>
              <a:rPr lang="en-US" sz="1400" dirty="0"/>
              <a:t> per </a:t>
            </a:r>
            <a:r>
              <a:rPr lang="en-US" sz="1400" dirty="0" err="1"/>
              <a:t>betrokkene</a:t>
            </a:r>
            <a:r>
              <a:rPr lang="en-US" sz="1400" dirty="0"/>
              <a:t> </a:t>
            </a:r>
            <a:r>
              <a:rPr lang="en-US" sz="1400" dirty="0" err="1"/>
              <a:t>visualiseren</a:t>
            </a:r>
            <a:r>
              <a:rPr lang="en-US" sz="1400" dirty="0"/>
              <a:t>. Om </a:t>
            </a:r>
            <a:r>
              <a:rPr lang="en-US" sz="1400" dirty="0" err="1"/>
              <a:t>ervaring</a:t>
            </a:r>
            <a:r>
              <a:rPr lang="en-US" sz="1400" dirty="0"/>
              <a:t> op </a:t>
            </a:r>
            <a:r>
              <a:rPr lang="en-US" sz="1400" dirty="0" err="1"/>
              <a:t>te</a:t>
            </a:r>
            <a:r>
              <a:rPr lang="en-US" sz="1400" dirty="0"/>
              <a:t> </a:t>
            </a:r>
            <a:r>
              <a:rPr lang="en-US" sz="1400" dirty="0" err="1"/>
              <a:t>doen</a:t>
            </a:r>
            <a:r>
              <a:rPr lang="en-US" sz="1400" dirty="0"/>
              <a:t> met de </a:t>
            </a:r>
            <a:r>
              <a:rPr lang="en-US" sz="1400" dirty="0" err="1"/>
              <a:t>verschillende</a:t>
            </a:r>
            <a:r>
              <a:rPr lang="en-US" sz="1400" dirty="0"/>
              <a:t> </a:t>
            </a:r>
            <a:r>
              <a:rPr lang="en-US" sz="1400" dirty="0" err="1"/>
              <a:t>manieren</a:t>
            </a:r>
            <a:r>
              <a:rPr lang="en-US" sz="1400" dirty="0"/>
              <a:t> van </a:t>
            </a:r>
            <a:r>
              <a:rPr lang="en-US" sz="1400" dirty="0" err="1"/>
              <a:t>visualiseren</a:t>
            </a:r>
            <a:r>
              <a:rPr lang="en-US" sz="1400" dirty="0"/>
              <a:t> </a:t>
            </a:r>
            <a:r>
              <a:rPr lang="en-US" sz="1400" dirty="0" err="1"/>
              <a:t>deden</a:t>
            </a:r>
            <a:r>
              <a:rPr lang="en-US" sz="1400" dirty="0"/>
              <a:t> </a:t>
            </a:r>
            <a:r>
              <a:rPr lang="en-US" sz="1400" dirty="0" err="1"/>
              <a:t>zij</a:t>
            </a:r>
            <a:r>
              <a:rPr lang="en-US" sz="1400" dirty="0"/>
              <a:t> </a:t>
            </a:r>
            <a:r>
              <a:rPr lang="en-US" sz="1400" dirty="0" err="1"/>
              <a:t>dit</a:t>
            </a:r>
            <a:r>
              <a:rPr lang="en-US" sz="1400" dirty="0"/>
              <a:t> op twee </a:t>
            </a:r>
            <a:r>
              <a:rPr lang="en-US" sz="1400" dirty="0" err="1"/>
              <a:t>manieren</a:t>
            </a:r>
            <a:r>
              <a:rPr lang="en-US" sz="1400" dirty="0"/>
              <a:t>: </a:t>
            </a:r>
            <a:r>
              <a:rPr lang="en-US" sz="1400" dirty="0" err="1"/>
              <a:t>zowel</a:t>
            </a:r>
            <a:r>
              <a:rPr lang="en-US" sz="1400" dirty="0"/>
              <a:t> </a:t>
            </a:r>
            <a:r>
              <a:rPr lang="en-US" sz="1400" dirty="0" err="1"/>
              <a:t>schematisch</a:t>
            </a:r>
            <a:r>
              <a:rPr lang="en-US" sz="1400" dirty="0"/>
              <a:t> </a:t>
            </a:r>
            <a:r>
              <a:rPr lang="en-US" sz="1400" dirty="0" err="1"/>
              <a:t>als</a:t>
            </a:r>
            <a:r>
              <a:rPr lang="en-US" sz="1400" dirty="0"/>
              <a:t> in </a:t>
            </a:r>
            <a:r>
              <a:rPr lang="en-US" sz="1400" dirty="0" err="1"/>
              <a:t>een</a:t>
            </a:r>
            <a:r>
              <a:rPr lang="en-US" sz="1400" dirty="0"/>
              <a:t> </a:t>
            </a:r>
            <a:r>
              <a:rPr lang="en-US" sz="1400" dirty="0" err="1"/>
              <a:t>meer</a:t>
            </a:r>
            <a:r>
              <a:rPr lang="en-US" sz="1400" dirty="0"/>
              <a:t> </a:t>
            </a:r>
            <a:r>
              <a:rPr lang="en-US" sz="1400" dirty="0" err="1"/>
              <a:t>geillustreerde</a:t>
            </a:r>
            <a:r>
              <a:rPr lang="en-US" sz="1400" dirty="0"/>
              <a:t> variant.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b="1" dirty="0"/>
          </a:p>
          <a:p>
            <a:pPr marL="0" indent="0">
              <a:buNone/>
            </a:pPr>
            <a:endParaRPr lang="en-US" sz="1400" dirty="0"/>
          </a:p>
          <a:p>
            <a:pPr marL="0" indent="0">
              <a:buNone/>
            </a:pPr>
            <a:r>
              <a:rPr lang="en-US" sz="1400" dirty="0"/>
              <a:t>Het </a:t>
            </a:r>
            <a:r>
              <a:rPr lang="en-US" sz="1400" dirty="0" err="1"/>
              <a:t>doel</a:t>
            </a:r>
            <a:r>
              <a:rPr lang="en-US" sz="1400" dirty="0"/>
              <a:t> van </a:t>
            </a:r>
            <a:r>
              <a:rPr lang="en-US" sz="1400" dirty="0" err="1"/>
              <a:t>deze</a:t>
            </a:r>
            <a:r>
              <a:rPr lang="en-US" sz="1400" dirty="0"/>
              <a:t> </a:t>
            </a:r>
            <a:r>
              <a:rPr lang="en-US" sz="1400" dirty="0" err="1"/>
              <a:t>oefening</a:t>
            </a:r>
            <a:r>
              <a:rPr lang="en-US" sz="1400" dirty="0"/>
              <a:t> was </a:t>
            </a:r>
            <a:r>
              <a:rPr lang="en-US" sz="1400" dirty="0" err="1"/>
              <a:t>niet</a:t>
            </a:r>
            <a:r>
              <a:rPr lang="en-US" sz="1400" dirty="0"/>
              <a:t> om de </a:t>
            </a:r>
            <a:r>
              <a:rPr lang="en-US" sz="1400" dirty="0" err="1"/>
              <a:t>perfecte</a:t>
            </a:r>
            <a:r>
              <a:rPr lang="en-US" sz="1400" dirty="0"/>
              <a:t> </a:t>
            </a:r>
            <a:r>
              <a:rPr lang="en-US" sz="1400" dirty="0" err="1"/>
              <a:t>visualisatie</a:t>
            </a:r>
            <a:r>
              <a:rPr lang="en-US" sz="1400" dirty="0"/>
              <a:t> </a:t>
            </a:r>
            <a:r>
              <a:rPr lang="en-US" sz="1400" dirty="0" err="1"/>
              <a:t>te</a:t>
            </a:r>
            <a:r>
              <a:rPr lang="en-US" sz="1400" dirty="0"/>
              <a:t> </a:t>
            </a:r>
            <a:r>
              <a:rPr lang="en-US" sz="1400" dirty="0" err="1"/>
              <a:t>maken</a:t>
            </a:r>
            <a:r>
              <a:rPr lang="en-US" sz="1400" dirty="0"/>
              <a:t> maar </a:t>
            </a:r>
            <a:r>
              <a:rPr lang="en-US" sz="1400" dirty="0" err="1"/>
              <a:t>wel</a:t>
            </a:r>
            <a:r>
              <a:rPr lang="en-US" sz="1400" dirty="0"/>
              <a:t> om </a:t>
            </a:r>
            <a:r>
              <a:rPr lang="en-US" sz="1400" dirty="0" err="1"/>
              <a:t>zaken</a:t>
            </a:r>
            <a:r>
              <a:rPr lang="en-US" sz="1400" dirty="0"/>
              <a:t> </a:t>
            </a:r>
            <a:r>
              <a:rPr lang="en-US" sz="1400" dirty="0" err="1"/>
              <a:t>uiteen</a:t>
            </a:r>
            <a:r>
              <a:rPr lang="en-US" sz="1400" dirty="0"/>
              <a:t> </a:t>
            </a:r>
            <a:r>
              <a:rPr lang="en-US" sz="1400" dirty="0" err="1"/>
              <a:t>te</a:t>
            </a:r>
            <a:r>
              <a:rPr lang="en-US" sz="1400" dirty="0"/>
              <a:t> </a:t>
            </a:r>
            <a:r>
              <a:rPr lang="en-US" sz="1400" dirty="0" err="1"/>
              <a:t>trekken</a:t>
            </a:r>
            <a:r>
              <a:rPr lang="en-US" sz="1400" dirty="0"/>
              <a:t>, </a:t>
            </a:r>
            <a:r>
              <a:rPr lang="en-US" sz="1400" dirty="0" err="1"/>
              <a:t>meer</a:t>
            </a:r>
            <a:r>
              <a:rPr lang="en-US" sz="1400" dirty="0"/>
              <a:t> </a:t>
            </a:r>
            <a:r>
              <a:rPr lang="en-US" sz="1400" dirty="0" err="1"/>
              <a:t>overzicht</a:t>
            </a:r>
            <a:r>
              <a:rPr lang="en-US" sz="1400" dirty="0"/>
              <a:t> </a:t>
            </a:r>
            <a:r>
              <a:rPr lang="en-US" sz="1400" dirty="0" err="1"/>
              <a:t>en</a:t>
            </a:r>
            <a:r>
              <a:rPr lang="en-US" sz="1400" dirty="0"/>
              <a:t> </a:t>
            </a:r>
            <a:r>
              <a:rPr lang="en-US" sz="1400" dirty="0" err="1"/>
              <a:t>inzicht</a:t>
            </a:r>
            <a:r>
              <a:rPr lang="en-US" sz="1400" dirty="0"/>
              <a:t> </a:t>
            </a:r>
            <a:r>
              <a:rPr lang="en-US" sz="1400" dirty="0" err="1"/>
              <a:t>te</a:t>
            </a:r>
            <a:r>
              <a:rPr lang="en-US" sz="1400" dirty="0"/>
              <a:t> </a:t>
            </a:r>
            <a:r>
              <a:rPr lang="en-US" sz="1400" dirty="0" err="1"/>
              <a:t>krijgen</a:t>
            </a:r>
            <a:r>
              <a:rPr lang="en-US" sz="1400" dirty="0"/>
              <a:t> </a:t>
            </a:r>
            <a:r>
              <a:rPr lang="en-US" sz="1400" dirty="0" err="1"/>
              <a:t>en</a:t>
            </a:r>
            <a:r>
              <a:rPr lang="en-US" sz="1400" dirty="0"/>
              <a:t> later </a:t>
            </a:r>
            <a:r>
              <a:rPr lang="en-US" sz="1400" dirty="0" err="1"/>
              <a:t>ook</a:t>
            </a:r>
            <a:r>
              <a:rPr lang="en-US" sz="1400" dirty="0"/>
              <a:t> </a:t>
            </a:r>
            <a:r>
              <a:rPr lang="en-US" sz="1400" dirty="0" err="1"/>
              <a:t>makkelijker</a:t>
            </a:r>
            <a:r>
              <a:rPr lang="en-US" sz="1400" dirty="0"/>
              <a:t> </a:t>
            </a:r>
            <a:r>
              <a:rPr lang="en-US" sz="1400" dirty="0" err="1"/>
              <a:t>verbanden</a:t>
            </a:r>
            <a:r>
              <a:rPr lang="en-US" sz="1400" dirty="0"/>
              <a:t> </a:t>
            </a:r>
            <a:r>
              <a:rPr lang="en-US" sz="1400" dirty="0" err="1"/>
              <a:t>te</a:t>
            </a:r>
            <a:r>
              <a:rPr lang="en-US" sz="1400" dirty="0"/>
              <a:t> </a:t>
            </a:r>
            <a:r>
              <a:rPr lang="en-US" sz="1400" dirty="0" err="1"/>
              <a:t>kunnen</a:t>
            </a:r>
            <a:r>
              <a:rPr lang="en-US" sz="1400" dirty="0"/>
              <a:t> </a:t>
            </a:r>
            <a:r>
              <a:rPr lang="en-US" sz="1400" dirty="0" err="1"/>
              <a:t>leggen</a:t>
            </a:r>
            <a:r>
              <a:rPr lang="en-US" sz="1400" dirty="0"/>
              <a:t> met </a:t>
            </a:r>
            <a:r>
              <a:rPr lang="en-US" sz="1400" dirty="0" err="1"/>
              <a:t>andere</a:t>
            </a:r>
            <a:r>
              <a:rPr lang="en-US" sz="1400" dirty="0"/>
              <a:t> </a:t>
            </a:r>
            <a:r>
              <a:rPr lang="en-US" sz="1400" dirty="0" err="1"/>
              <a:t>betrokkenen</a:t>
            </a:r>
            <a:r>
              <a:rPr lang="en-US" sz="1400" dirty="0"/>
              <a:t>. Wat </a:t>
            </a:r>
            <a:r>
              <a:rPr lang="en-US" sz="1400" dirty="0" err="1"/>
              <a:t>zijn</a:t>
            </a:r>
            <a:r>
              <a:rPr lang="en-US" sz="1400" dirty="0"/>
              <a:t> </a:t>
            </a:r>
            <a:r>
              <a:rPr lang="en-US" sz="1400" dirty="0" err="1"/>
              <a:t>hun</a:t>
            </a:r>
            <a:r>
              <a:rPr lang="en-US" sz="1400" dirty="0"/>
              <a:t> </a:t>
            </a:r>
            <a:r>
              <a:rPr lang="en-US" sz="1400" dirty="0" err="1"/>
              <a:t>drijfveren</a:t>
            </a:r>
            <a:r>
              <a:rPr lang="en-US" sz="1400" dirty="0"/>
              <a:t> </a:t>
            </a:r>
            <a:r>
              <a:rPr lang="en-US" sz="1400" dirty="0" err="1"/>
              <a:t>eigenlijk</a:t>
            </a:r>
            <a:r>
              <a:rPr lang="en-US" sz="1400" dirty="0"/>
              <a:t>? </a:t>
            </a:r>
            <a:r>
              <a:rPr lang="en-US" sz="1400" dirty="0" err="1"/>
              <a:t>Welke</a:t>
            </a:r>
            <a:r>
              <a:rPr lang="en-US" sz="1400" dirty="0"/>
              <a:t> </a:t>
            </a:r>
            <a:r>
              <a:rPr lang="en-US" sz="1400" dirty="0" err="1"/>
              <a:t>behoeften</a:t>
            </a:r>
            <a:r>
              <a:rPr lang="en-US" sz="1400" dirty="0"/>
              <a:t> </a:t>
            </a:r>
            <a:r>
              <a:rPr lang="en-US" sz="1400" dirty="0" err="1"/>
              <a:t>hebben</a:t>
            </a:r>
            <a:r>
              <a:rPr lang="en-US" sz="1400" dirty="0"/>
              <a:t> de </a:t>
            </a:r>
            <a:r>
              <a:rPr lang="en-US" sz="1400" dirty="0" err="1"/>
              <a:t>verschillende</a:t>
            </a:r>
            <a:r>
              <a:rPr lang="en-US" sz="1400" dirty="0"/>
              <a:t> </a:t>
            </a:r>
            <a:r>
              <a:rPr lang="en-US" sz="1400" dirty="0" err="1"/>
              <a:t>betrokkenen</a:t>
            </a:r>
            <a:r>
              <a:rPr lang="en-US" sz="1400" dirty="0"/>
              <a:t> </a:t>
            </a:r>
            <a:r>
              <a:rPr lang="en-US" sz="1400" dirty="0" err="1"/>
              <a:t>en</a:t>
            </a:r>
            <a:r>
              <a:rPr lang="en-US" sz="1400" dirty="0"/>
              <a:t> </a:t>
            </a:r>
            <a:r>
              <a:rPr lang="en-US" sz="1400" dirty="0" err="1"/>
              <a:t>zijn</a:t>
            </a:r>
            <a:r>
              <a:rPr lang="en-US" sz="1400" dirty="0"/>
              <a:t> </a:t>
            </a:r>
            <a:r>
              <a:rPr lang="en-US" sz="1400" dirty="0" err="1"/>
              <a:t>daar</a:t>
            </a:r>
            <a:r>
              <a:rPr lang="en-US" sz="1400" dirty="0"/>
              <a:t> </a:t>
            </a:r>
            <a:r>
              <a:rPr lang="en-US" sz="1400" dirty="0" err="1"/>
              <a:t>verbindingen</a:t>
            </a:r>
            <a:r>
              <a:rPr lang="en-US" sz="1400" dirty="0"/>
              <a:t> </a:t>
            </a:r>
            <a:r>
              <a:rPr lang="en-US" sz="1400" dirty="0" err="1"/>
              <a:t>tussen</a:t>
            </a:r>
            <a:r>
              <a:rPr lang="en-US" sz="1400" dirty="0"/>
              <a:t> </a:t>
            </a:r>
            <a:r>
              <a:rPr lang="en-US" sz="1400" dirty="0" err="1"/>
              <a:t>te</a:t>
            </a:r>
            <a:r>
              <a:rPr lang="en-US" sz="1400" dirty="0"/>
              <a:t> </a:t>
            </a:r>
            <a:r>
              <a:rPr lang="en-US" sz="1400" dirty="0" err="1"/>
              <a:t>leggen</a:t>
            </a:r>
            <a:r>
              <a:rPr lang="en-US" sz="1400" dirty="0"/>
              <a:t>? Door de </a:t>
            </a:r>
            <a:r>
              <a:rPr lang="en-US" sz="1400" dirty="0" err="1"/>
              <a:t>visualisatie</a:t>
            </a:r>
            <a:r>
              <a:rPr lang="en-US" sz="1400" dirty="0"/>
              <a:t> </a:t>
            </a:r>
            <a:r>
              <a:rPr lang="en-US" sz="1400" dirty="0" err="1"/>
              <a:t>te</a:t>
            </a:r>
            <a:r>
              <a:rPr lang="en-US" sz="1400" dirty="0"/>
              <a:t> </a:t>
            </a:r>
            <a:r>
              <a:rPr lang="en-US" sz="1400" dirty="0" err="1"/>
              <a:t>maken</a:t>
            </a:r>
            <a:r>
              <a:rPr lang="en-US" sz="1400" dirty="0"/>
              <a:t> </a:t>
            </a:r>
            <a:r>
              <a:rPr lang="en-US" sz="1400" dirty="0" err="1"/>
              <a:t>ontdekken</a:t>
            </a:r>
            <a:r>
              <a:rPr lang="en-US" sz="1400" dirty="0"/>
              <a:t> de </a:t>
            </a:r>
            <a:r>
              <a:rPr lang="en-US" sz="1400" dirty="0" err="1"/>
              <a:t>studenten</a:t>
            </a:r>
            <a:r>
              <a:rPr lang="en-US" sz="1400" dirty="0"/>
              <a:t> of </a:t>
            </a:r>
            <a:r>
              <a:rPr lang="en-US" sz="1400" dirty="0" err="1"/>
              <a:t>er</a:t>
            </a:r>
            <a:r>
              <a:rPr lang="en-US" sz="1400" dirty="0"/>
              <a:t> </a:t>
            </a:r>
            <a:r>
              <a:rPr lang="en-US" sz="1400" dirty="0" err="1"/>
              <a:t>informatie</a:t>
            </a:r>
            <a:r>
              <a:rPr lang="en-US" sz="1400" dirty="0"/>
              <a:t> </a:t>
            </a:r>
            <a:r>
              <a:rPr lang="en-US" sz="1400" dirty="0" err="1"/>
              <a:t>ontbrak</a:t>
            </a:r>
            <a:r>
              <a:rPr lang="en-US" sz="1400" dirty="0"/>
              <a:t>. Ook </a:t>
            </a:r>
            <a:r>
              <a:rPr lang="en-US" sz="1400" dirty="0" err="1"/>
              <a:t>gebruikten</a:t>
            </a:r>
            <a:r>
              <a:rPr lang="en-US" sz="1400" dirty="0"/>
              <a:t> </a:t>
            </a:r>
            <a:r>
              <a:rPr lang="en-US" sz="1400" dirty="0" err="1"/>
              <a:t>zij</a:t>
            </a:r>
            <a:r>
              <a:rPr lang="en-US" sz="1400" dirty="0"/>
              <a:t> </a:t>
            </a:r>
            <a:r>
              <a:rPr lang="en-US" sz="1400" dirty="0" err="1"/>
              <a:t>hun</a:t>
            </a:r>
            <a:r>
              <a:rPr lang="en-US" sz="1400" dirty="0"/>
              <a:t> </a:t>
            </a:r>
            <a:r>
              <a:rPr lang="en-US" sz="1400" dirty="0" err="1"/>
              <a:t>opgedane</a:t>
            </a:r>
            <a:r>
              <a:rPr lang="en-US" sz="1400" dirty="0"/>
              <a:t> </a:t>
            </a:r>
            <a:r>
              <a:rPr lang="en-US" sz="1400" dirty="0" err="1"/>
              <a:t>inzichten</a:t>
            </a:r>
            <a:r>
              <a:rPr lang="en-US" sz="1400" dirty="0"/>
              <a:t> om </a:t>
            </a:r>
            <a:r>
              <a:rPr lang="en-US" sz="1400" dirty="0" err="1"/>
              <a:t>volgende</a:t>
            </a:r>
            <a:r>
              <a:rPr lang="en-US" sz="1400" dirty="0"/>
              <a:t> </a:t>
            </a:r>
            <a:r>
              <a:rPr lang="en-US" sz="1400" dirty="0" err="1"/>
              <a:t>gesprekken</a:t>
            </a:r>
            <a:r>
              <a:rPr lang="en-US" sz="1400" dirty="0"/>
              <a:t> </a:t>
            </a:r>
            <a:r>
              <a:rPr lang="en-US" sz="1400" dirty="0" err="1"/>
              <a:t>te</a:t>
            </a:r>
            <a:r>
              <a:rPr lang="en-US" sz="1400" dirty="0"/>
              <a:t> </a:t>
            </a:r>
            <a:r>
              <a:rPr lang="en-US" sz="1400" dirty="0" err="1"/>
              <a:t>voeren</a:t>
            </a:r>
            <a:r>
              <a:rPr lang="en-US" sz="1400" dirty="0"/>
              <a:t>. </a:t>
            </a:r>
          </a:p>
          <a:p>
            <a:pPr marL="0" indent="0">
              <a:buNone/>
            </a:pPr>
            <a:endParaRPr lang="en-US" sz="1400" dirty="0"/>
          </a:p>
        </p:txBody>
      </p:sp>
      <p:pic>
        <p:nvPicPr>
          <p:cNvPr id="4" name="Picture 3">
            <a:extLst>
              <a:ext uri="{FF2B5EF4-FFF2-40B4-BE49-F238E27FC236}">
                <a16:creationId xmlns:a16="http://schemas.microsoft.com/office/drawing/2014/main" id="{C4DDF76C-BE2D-493A-BB57-1AF550859C68}"/>
              </a:ext>
            </a:extLst>
          </p:cNvPr>
          <p:cNvPicPr>
            <a:picLocks noChangeAspect="1"/>
          </p:cNvPicPr>
          <p:nvPr/>
        </p:nvPicPr>
        <p:blipFill rotWithShape="1">
          <a:blip r:embed="rId2">
            <a:extLst>
              <a:ext uri="{28A0092B-C50C-407E-A947-70E740481C1C}">
                <a14:useLocalDpi xmlns:a14="http://schemas.microsoft.com/office/drawing/2010/main" val="0"/>
              </a:ext>
            </a:extLst>
          </a:blip>
          <a:srcRect l="8973" t="11852" b="14816"/>
          <a:stretch/>
        </p:blipFill>
        <p:spPr>
          <a:xfrm rot="16200000">
            <a:off x="5105276" y="2096138"/>
            <a:ext cx="2635243" cy="3770954"/>
          </a:xfrm>
          <a:prstGeom prst="rect">
            <a:avLst/>
          </a:prstGeom>
        </p:spPr>
      </p:pic>
      <p:pic>
        <p:nvPicPr>
          <p:cNvPr id="7" name="Picture 6">
            <a:extLst>
              <a:ext uri="{FF2B5EF4-FFF2-40B4-BE49-F238E27FC236}">
                <a16:creationId xmlns:a16="http://schemas.microsoft.com/office/drawing/2014/main" id="{AE24F60F-4B9B-46EE-8557-C4E3667108D9}"/>
              </a:ext>
            </a:extLst>
          </p:cNvPr>
          <p:cNvPicPr>
            <a:picLocks noChangeAspect="1"/>
          </p:cNvPicPr>
          <p:nvPr/>
        </p:nvPicPr>
        <p:blipFill rotWithShape="1">
          <a:blip r:embed="rId3">
            <a:extLst>
              <a:ext uri="{28A0092B-C50C-407E-A947-70E740481C1C}">
                <a14:useLocalDpi xmlns:a14="http://schemas.microsoft.com/office/drawing/2010/main" val="0"/>
              </a:ext>
            </a:extLst>
          </a:blip>
          <a:srcRect l="2716" t="7324" r="-2716" b="8197"/>
          <a:stretch/>
        </p:blipFill>
        <p:spPr>
          <a:xfrm rot="16200000">
            <a:off x="1169161" y="1897948"/>
            <a:ext cx="2392756" cy="3590449"/>
          </a:xfrm>
          <a:prstGeom prst="rect">
            <a:avLst/>
          </a:prstGeom>
        </p:spPr>
      </p:pic>
      <p:pic>
        <p:nvPicPr>
          <p:cNvPr id="9" name="Picture 8">
            <a:extLst>
              <a:ext uri="{FF2B5EF4-FFF2-40B4-BE49-F238E27FC236}">
                <a16:creationId xmlns:a16="http://schemas.microsoft.com/office/drawing/2014/main" id="{8761AD3A-2879-4D55-B8F4-95D4E1E54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972403" y="1426681"/>
            <a:ext cx="2227808" cy="3957112"/>
          </a:xfrm>
          <a:prstGeom prst="rect">
            <a:avLst/>
          </a:prstGeom>
        </p:spPr>
      </p:pic>
      <p:pic>
        <p:nvPicPr>
          <p:cNvPr id="13" name="Picture 12" descr="Map&#10;&#10;Description automatically generated">
            <a:extLst>
              <a:ext uri="{FF2B5EF4-FFF2-40B4-BE49-F238E27FC236}">
                <a16:creationId xmlns:a16="http://schemas.microsoft.com/office/drawing/2014/main" id="{EF545D2A-61E3-47E5-85A2-326EC80CB548}"/>
              </a:ext>
            </a:extLst>
          </p:cNvPr>
          <p:cNvPicPr/>
          <p:nvPr/>
        </p:nvPicPr>
        <p:blipFill>
          <a:blip r:embed="rId5">
            <a:extLst>
              <a:ext uri="{28A0092B-C50C-407E-A947-70E740481C1C}">
                <a14:useLocalDpi xmlns:a14="http://schemas.microsoft.com/office/drawing/2010/main" val="0"/>
              </a:ext>
            </a:extLst>
          </a:blip>
          <a:stretch>
            <a:fillRect/>
          </a:stretch>
        </p:blipFill>
        <p:spPr>
          <a:xfrm>
            <a:off x="7832508" y="3823534"/>
            <a:ext cx="3353193" cy="2143318"/>
          </a:xfrm>
          <a:prstGeom prst="rect">
            <a:avLst/>
          </a:prstGeom>
        </p:spPr>
      </p:pic>
    </p:spTree>
    <p:extLst>
      <p:ext uri="{BB962C8B-B14F-4D97-AF65-F5344CB8AC3E}">
        <p14:creationId xmlns:p14="http://schemas.microsoft.com/office/powerpoint/2010/main" val="1110509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24F9-FC3D-4C25-970E-62740433EDF7}"/>
              </a:ext>
            </a:extLst>
          </p:cNvPr>
          <p:cNvSpPr>
            <a:spLocks noGrp="1"/>
          </p:cNvSpPr>
          <p:nvPr>
            <p:ph type="title"/>
          </p:nvPr>
        </p:nvSpPr>
        <p:spPr>
          <a:xfrm>
            <a:off x="326432" y="0"/>
            <a:ext cx="10515600" cy="1325563"/>
          </a:xfrm>
        </p:spPr>
        <p:txBody>
          <a:bodyPr/>
          <a:lstStyle/>
          <a:p>
            <a:r>
              <a:rPr lang="en-US" dirty="0" err="1"/>
              <a:t>Analyseren</a:t>
            </a:r>
            <a:r>
              <a:rPr lang="en-US" dirty="0"/>
              <a:t> </a:t>
            </a:r>
            <a:r>
              <a:rPr lang="en-US" dirty="0" err="1"/>
              <a:t>en</a:t>
            </a:r>
            <a:r>
              <a:rPr lang="en-US" dirty="0"/>
              <a:t> </a:t>
            </a:r>
            <a:r>
              <a:rPr lang="en-US" dirty="0" err="1"/>
              <a:t>visualiseren</a:t>
            </a:r>
            <a:r>
              <a:rPr lang="en-US" dirty="0"/>
              <a:t> - </a:t>
            </a:r>
            <a:r>
              <a:rPr lang="en-US" dirty="0" err="1"/>
              <a:t>voorbeeld</a:t>
            </a:r>
            <a:endParaRPr lang="nl-NL" dirty="0">
              <a:highlight>
                <a:srgbClr val="CCFFCC"/>
              </a:highlight>
            </a:endParaRPr>
          </a:p>
        </p:txBody>
      </p:sp>
      <p:sp>
        <p:nvSpPr>
          <p:cNvPr id="5" name="Rectangle 4">
            <a:extLst>
              <a:ext uri="{FF2B5EF4-FFF2-40B4-BE49-F238E27FC236}">
                <a16:creationId xmlns:a16="http://schemas.microsoft.com/office/drawing/2014/main" id="{E4060D3F-AB44-4AA5-A0FA-4828CDD3D4BF}"/>
              </a:ext>
            </a:extLst>
          </p:cNvPr>
          <p:cNvSpPr/>
          <p:nvPr/>
        </p:nvSpPr>
        <p:spPr>
          <a:xfrm>
            <a:off x="11116007" y="152475"/>
            <a:ext cx="932556" cy="568298"/>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Voorbeeld casus</a:t>
            </a:r>
          </a:p>
        </p:txBody>
      </p:sp>
      <p:sp>
        <p:nvSpPr>
          <p:cNvPr id="10" name="Content Placeholder 2">
            <a:extLst>
              <a:ext uri="{FF2B5EF4-FFF2-40B4-BE49-F238E27FC236}">
                <a16:creationId xmlns:a16="http://schemas.microsoft.com/office/drawing/2014/main" id="{E6021D37-7153-4A78-8CE7-1466473D7BDD}"/>
              </a:ext>
            </a:extLst>
          </p:cNvPr>
          <p:cNvSpPr>
            <a:spLocks noGrp="1"/>
          </p:cNvSpPr>
          <p:nvPr>
            <p:ph idx="1"/>
          </p:nvPr>
        </p:nvSpPr>
        <p:spPr>
          <a:xfrm>
            <a:off x="326432" y="1171231"/>
            <a:ext cx="10515600" cy="5686769"/>
          </a:xfrm>
        </p:spPr>
        <p:txBody>
          <a:bodyPr>
            <a:normAutofit/>
          </a:bodyPr>
          <a:lstStyle/>
          <a:p>
            <a:pPr marL="0" indent="0">
              <a:buNone/>
            </a:pPr>
            <a:r>
              <a:rPr lang="en-US" sz="1400" dirty="0"/>
              <a:t>Na de </a:t>
            </a:r>
            <a:r>
              <a:rPr lang="en-US" sz="1400" dirty="0" err="1"/>
              <a:t>losse</a:t>
            </a:r>
            <a:r>
              <a:rPr lang="en-US" sz="1400" dirty="0"/>
              <a:t> analyses </a:t>
            </a:r>
            <a:r>
              <a:rPr lang="en-US" sz="1400" dirty="0" err="1"/>
              <a:t>gingen</a:t>
            </a:r>
            <a:r>
              <a:rPr lang="en-US" sz="1400" dirty="0"/>
              <a:t> de </a:t>
            </a:r>
            <a:r>
              <a:rPr lang="en-US" sz="1400" dirty="0" err="1"/>
              <a:t>studenten</a:t>
            </a:r>
            <a:r>
              <a:rPr lang="en-US" sz="1400" dirty="0"/>
              <a:t> </a:t>
            </a:r>
            <a:r>
              <a:rPr lang="en-US" sz="1400" dirty="0" err="1"/>
              <a:t>uitgebreid</a:t>
            </a:r>
            <a:r>
              <a:rPr lang="en-US" sz="1400" dirty="0"/>
              <a:t> met </a:t>
            </a:r>
            <a:r>
              <a:rPr lang="en-US" sz="1400" dirty="0" err="1"/>
              <a:t>elkaar</a:t>
            </a:r>
            <a:r>
              <a:rPr lang="en-US" sz="1400" dirty="0"/>
              <a:t> </a:t>
            </a:r>
            <a:r>
              <a:rPr lang="en-US" sz="1400" dirty="0" err="1"/>
              <a:t>en</a:t>
            </a:r>
            <a:r>
              <a:rPr lang="en-US" sz="1400" dirty="0"/>
              <a:t> de </a:t>
            </a:r>
            <a:r>
              <a:rPr lang="en-US" sz="1400" dirty="0" err="1"/>
              <a:t>directe</a:t>
            </a:r>
            <a:r>
              <a:rPr lang="en-US" sz="1400" dirty="0"/>
              <a:t> </a:t>
            </a:r>
            <a:r>
              <a:rPr lang="en-US" sz="1400" dirty="0" err="1"/>
              <a:t>opdrachtgevers</a:t>
            </a:r>
            <a:r>
              <a:rPr lang="en-US" sz="1400" dirty="0"/>
              <a:t> in </a:t>
            </a:r>
            <a:r>
              <a:rPr lang="en-US" sz="1400" dirty="0" err="1"/>
              <a:t>gesprek</a:t>
            </a:r>
            <a:r>
              <a:rPr lang="en-US" sz="1400" dirty="0"/>
              <a:t> om de </a:t>
            </a:r>
            <a:r>
              <a:rPr lang="en-US" sz="1400" dirty="0" err="1"/>
              <a:t>losse</a:t>
            </a:r>
            <a:r>
              <a:rPr lang="en-US" sz="1400" dirty="0"/>
              <a:t> </a:t>
            </a:r>
            <a:r>
              <a:rPr lang="en-US" sz="1400" dirty="0" err="1"/>
              <a:t>beelden</a:t>
            </a:r>
            <a:r>
              <a:rPr lang="en-US" sz="1400" dirty="0"/>
              <a:t> </a:t>
            </a:r>
            <a:r>
              <a:rPr lang="en-US" sz="1400" dirty="0" err="1"/>
              <a:t>bij</a:t>
            </a:r>
            <a:r>
              <a:rPr lang="en-US" sz="1400" dirty="0"/>
              <a:t> </a:t>
            </a:r>
            <a:r>
              <a:rPr lang="en-US" sz="1400" dirty="0" err="1"/>
              <a:t>elkaar</a:t>
            </a:r>
            <a:r>
              <a:rPr lang="en-US" sz="1400" dirty="0"/>
              <a:t> </a:t>
            </a:r>
            <a:r>
              <a:rPr lang="en-US" sz="1400" dirty="0" err="1"/>
              <a:t>te</a:t>
            </a:r>
            <a:r>
              <a:rPr lang="en-US" sz="1400" dirty="0"/>
              <a:t> </a:t>
            </a:r>
            <a:r>
              <a:rPr lang="en-US" sz="1400" dirty="0" err="1"/>
              <a:t>brengen</a:t>
            </a:r>
            <a:r>
              <a:rPr lang="en-US" sz="1400" dirty="0"/>
              <a:t>. Zij </a:t>
            </a:r>
            <a:r>
              <a:rPr lang="en-US" sz="1400" dirty="0" err="1"/>
              <a:t>zochten</a:t>
            </a:r>
            <a:r>
              <a:rPr lang="en-US" sz="1400" dirty="0"/>
              <a:t> </a:t>
            </a:r>
            <a:r>
              <a:rPr lang="en-US" sz="1400" dirty="0" err="1"/>
              <a:t>naar</a:t>
            </a:r>
            <a:r>
              <a:rPr lang="en-US" sz="1400" dirty="0"/>
              <a:t> </a:t>
            </a:r>
            <a:r>
              <a:rPr lang="en-US" sz="1400" dirty="0" err="1"/>
              <a:t>overeenkomsten</a:t>
            </a:r>
            <a:r>
              <a:rPr lang="en-US" sz="1400" dirty="0"/>
              <a:t>, </a:t>
            </a:r>
            <a:r>
              <a:rPr lang="en-US" sz="1400" dirty="0" err="1"/>
              <a:t>verschillen</a:t>
            </a:r>
            <a:r>
              <a:rPr lang="en-US" sz="1400" dirty="0"/>
              <a:t>, </a:t>
            </a:r>
            <a:r>
              <a:rPr lang="en-US" sz="1400" dirty="0" err="1"/>
              <a:t>kansen</a:t>
            </a:r>
            <a:r>
              <a:rPr lang="en-US" sz="1400" dirty="0"/>
              <a:t> </a:t>
            </a:r>
            <a:r>
              <a:rPr lang="en-US" sz="1400" dirty="0" err="1"/>
              <a:t>en</a:t>
            </a:r>
            <a:r>
              <a:rPr lang="en-US" sz="1400" dirty="0"/>
              <a:t> </a:t>
            </a:r>
            <a:r>
              <a:rPr lang="en-US" sz="1400" dirty="0" err="1"/>
              <a:t>knelpunten</a:t>
            </a:r>
            <a:r>
              <a:rPr lang="en-US" sz="1400" dirty="0"/>
              <a:t>. Ook </a:t>
            </a:r>
            <a:r>
              <a:rPr lang="en-US" sz="1400" dirty="0" err="1"/>
              <a:t>kwamen</a:t>
            </a:r>
            <a:r>
              <a:rPr lang="en-US" sz="1400" dirty="0"/>
              <a:t> </a:t>
            </a:r>
            <a:r>
              <a:rPr lang="en-US" sz="1400" dirty="0" err="1"/>
              <a:t>er</a:t>
            </a:r>
            <a:r>
              <a:rPr lang="en-US" sz="1400" dirty="0"/>
              <a:t> </a:t>
            </a:r>
            <a:r>
              <a:rPr lang="en-US" sz="1400" dirty="0" err="1"/>
              <a:t>vragen</a:t>
            </a:r>
            <a:r>
              <a:rPr lang="en-US" sz="1400" dirty="0"/>
              <a:t> </a:t>
            </a:r>
            <a:r>
              <a:rPr lang="en-US" sz="1400" dirty="0" err="1"/>
              <a:t>bij</a:t>
            </a:r>
            <a:r>
              <a:rPr lang="en-US" sz="1400" dirty="0"/>
              <a:t> hen </a:t>
            </a:r>
            <a:r>
              <a:rPr lang="en-US" sz="1400" dirty="0" err="1"/>
              <a:t>naar</a:t>
            </a:r>
            <a:r>
              <a:rPr lang="en-US" sz="1400" dirty="0"/>
              <a:t> </a:t>
            </a:r>
            <a:r>
              <a:rPr lang="en-US" sz="1400" dirty="0" err="1"/>
              <a:t>boven</a:t>
            </a:r>
            <a:r>
              <a:rPr lang="en-US" sz="1400" dirty="0"/>
              <a:t> die </a:t>
            </a:r>
            <a:r>
              <a:rPr lang="en-US" sz="1400" dirty="0" err="1"/>
              <a:t>zij</a:t>
            </a:r>
            <a:r>
              <a:rPr lang="en-US" sz="1400" dirty="0"/>
              <a:t> </a:t>
            </a:r>
            <a:r>
              <a:rPr lang="en-US" sz="1400" dirty="0" err="1"/>
              <a:t>graag</a:t>
            </a:r>
            <a:r>
              <a:rPr lang="en-US" sz="1400" dirty="0"/>
              <a:t> </a:t>
            </a:r>
            <a:r>
              <a:rPr lang="en-US" sz="1400" dirty="0" err="1"/>
              <a:t>verder</a:t>
            </a:r>
            <a:r>
              <a:rPr lang="en-US" sz="1400" dirty="0"/>
              <a:t> </a:t>
            </a:r>
            <a:r>
              <a:rPr lang="en-US" sz="1400" dirty="0" err="1"/>
              <a:t>zouden</a:t>
            </a:r>
            <a:r>
              <a:rPr lang="en-US" sz="1400" dirty="0"/>
              <a:t> </a:t>
            </a:r>
            <a:r>
              <a:rPr lang="en-US" sz="1400" dirty="0" err="1"/>
              <a:t>willen</a:t>
            </a:r>
            <a:r>
              <a:rPr lang="en-US" sz="1400" dirty="0"/>
              <a:t> </a:t>
            </a:r>
            <a:r>
              <a:rPr lang="en-US" sz="1400" dirty="0" err="1"/>
              <a:t>bespreken</a:t>
            </a:r>
            <a:r>
              <a:rPr lang="en-US" sz="1400" dirty="0"/>
              <a:t> met </a:t>
            </a:r>
            <a:r>
              <a:rPr lang="en-US" sz="1400" dirty="0" err="1"/>
              <a:t>betrokkenen</a:t>
            </a:r>
            <a:r>
              <a:rPr lang="en-US" sz="1400" dirty="0"/>
              <a:t>. </a:t>
            </a:r>
            <a:r>
              <a:rPr lang="en-US" sz="1400" dirty="0" err="1"/>
              <a:t>Zoals</a:t>
            </a:r>
            <a:r>
              <a:rPr lang="en-US" sz="1400" dirty="0"/>
              <a:t> “</a:t>
            </a:r>
            <a:r>
              <a:rPr lang="en-US" sz="1400" dirty="0" err="1"/>
              <a:t>wie</a:t>
            </a:r>
            <a:r>
              <a:rPr lang="en-US" sz="1400" dirty="0"/>
              <a:t> </a:t>
            </a:r>
            <a:r>
              <a:rPr lang="en-US" sz="1400" dirty="0" err="1"/>
              <a:t>voelt</a:t>
            </a:r>
            <a:r>
              <a:rPr lang="en-US" sz="1400" dirty="0"/>
              <a:t> </a:t>
            </a:r>
            <a:r>
              <a:rPr lang="en-US" sz="1400" dirty="0" err="1"/>
              <a:t>zich</a:t>
            </a:r>
            <a:r>
              <a:rPr lang="en-US" sz="1400" dirty="0"/>
              <a:t> nu </a:t>
            </a:r>
            <a:r>
              <a:rPr lang="en-US" sz="1400" dirty="0" err="1"/>
              <a:t>werkelijk</a:t>
            </a:r>
            <a:r>
              <a:rPr lang="en-US" sz="1400" dirty="0"/>
              <a:t> </a:t>
            </a:r>
            <a:r>
              <a:rPr lang="en-US" sz="1400" dirty="0" err="1"/>
              <a:t>verantwoordelijk</a:t>
            </a:r>
            <a:r>
              <a:rPr lang="en-US" sz="1400" dirty="0"/>
              <a:t>?”. De </a:t>
            </a:r>
            <a:r>
              <a:rPr lang="en-US" sz="1400" dirty="0" err="1"/>
              <a:t>uitkomsten</a:t>
            </a:r>
            <a:r>
              <a:rPr lang="en-US" sz="1400" dirty="0"/>
              <a:t> van </a:t>
            </a:r>
            <a:r>
              <a:rPr lang="en-US" sz="1400" dirty="0" err="1"/>
              <a:t>dit</a:t>
            </a:r>
            <a:r>
              <a:rPr lang="en-US" sz="1400" dirty="0"/>
              <a:t> </a:t>
            </a:r>
            <a:r>
              <a:rPr lang="en-US" sz="1400" dirty="0" err="1"/>
              <a:t>analyseproces</a:t>
            </a:r>
            <a:r>
              <a:rPr lang="en-US" sz="1400" dirty="0"/>
              <a:t> </a:t>
            </a:r>
            <a:r>
              <a:rPr lang="en-US" sz="1400" dirty="0" err="1"/>
              <a:t>gingen</a:t>
            </a:r>
            <a:r>
              <a:rPr lang="en-US" sz="1400" dirty="0"/>
              <a:t> </a:t>
            </a:r>
            <a:r>
              <a:rPr lang="en-US" sz="1400" dirty="0" err="1"/>
              <a:t>zij</a:t>
            </a:r>
            <a:r>
              <a:rPr lang="en-US" sz="1400" dirty="0"/>
              <a:t> </a:t>
            </a:r>
            <a:r>
              <a:rPr lang="en-US" sz="1400" dirty="0" err="1"/>
              <a:t>opnieuw</a:t>
            </a:r>
            <a:r>
              <a:rPr lang="en-US" sz="1400" dirty="0"/>
              <a:t> </a:t>
            </a:r>
            <a:r>
              <a:rPr lang="en-US" sz="1400" dirty="0" err="1"/>
              <a:t>visualiseren</a:t>
            </a:r>
            <a:r>
              <a:rPr lang="en-US" sz="1400" dirty="0"/>
              <a:t>. </a:t>
            </a:r>
          </a:p>
          <a:p>
            <a:pPr marL="0" indent="0">
              <a:buNone/>
            </a:pPr>
            <a:r>
              <a:rPr lang="en-US" sz="1400" dirty="0"/>
              <a:t>Ook </a:t>
            </a:r>
            <a:r>
              <a:rPr lang="en-US" sz="1400" dirty="0" err="1"/>
              <a:t>hier</a:t>
            </a:r>
            <a:r>
              <a:rPr lang="en-US" sz="1400" dirty="0"/>
              <a:t> </a:t>
            </a:r>
            <a:r>
              <a:rPr lang="en-US" sz="1400" dirty="0" err="1"/>
              <a:t>moesten</a:t>
            </a:r>
            <a:r>
              <a:rPr lang="en-US" sz="1400" dirty="0"/>
              <a:t> </a:t>
            </a:r>
            <a:r>
              <a:rPr lang="en-US" sz="1400" dirty="0" err="1"/>
              <a:t>zij</a:t>
            </a:r>
            <a:r>
              <a:rPr lang="en-US" sz="1400" dirty="0"/>
              <a:t> </a:t>
            </a:r>
            <a:r>
              <a:rPr lang="en-US" sz="1400" dirty="0" err="1"/>
              <a:t>zowel</a:t>
            </a:r>
            <a:r>
              <a:rPr lang="en-US" sz="1400" dirty="0"/>
              <a:t> </a:t>
            </a:r>
            <a:r>
              <a:rPr lang="en-US" sz="1400" dirty="0" err="1"/>
              <a:t>een</a:t>
            </a:r>
            <a:r>
              <a:rPr lang="en-US" sz="1400" dirty="0"/>
              <a:t> </a:t>
            </a:r>
            <a:r>
              <a:rPr lang="en-US" sz="1400" dirty="0" err="1"/>
              <a:t>schematische</a:t>
            </a:r>
            <a:r>
              <a:rPr lang="en-US" sz="1400" dirty="0"/>
              <a:t> </a:t>
            </a:r>
            <a:r>
              <a:rPr lang="en-US" sz="1400" dirty="0" err="1"/>
              <a:t>uitwerking</a:t>
            </a:r>
            <a:r>
              <a:rPr lang="en-US" sz="1400" dirty="0"/>
              <a:t> </a:t>
            </a:r>
            <a:r>
              <a:rPr lang="en-US" sz="1400" dirty="0" err="1"/>
              <a:t>maken</a:t>
            </a:r>
            <a:r>
              <a:rPr lang="en-US" sz="1400" dirty="0"/>
              <a:t> </a:t>
            </a:r>
            <a:r>
              <a:rPr lang="en-US" sz="1400" dirty="0" err="1"/>
              <a:t>als</a:t>
            </a:r>
            <a:r>
              <a:rPr lang="en-US" sz="1400" dirty="0"/>
              <a:t> </a:t>
            </a:r>
            <a:r>
              <a:rPr lang="en-US" sz="1400" dirty="0" err="1"/>
              <a:t>een</a:t>
            </a:r>
            <a:r>
              <a:rPr lang="en-US" sz="1400" dirty="0"/>
              <a:t> </a:t>
            </a:r>
            <a:r>
              <a:rPr lang="en-US" sz="1400" dirty="0" err="1"/>
              <a:t>meer</a:t>
            </a:r>
            <a:r>
              <a:rPr lang="en-US" sz="1400" dirty="0"/>
              <a:t> </a:t>
            </a:r>
            <a:r>
              <a:rPr lang="en-US" sz="1400" dirty="0" err="1"/>
              <a:t>geillustreerde</a:t>
            </a:r>
            <a:r>
              <a:rPr lang="en-US" sz="1400" dirty="0"/>
              <a:t> variant. In de </a:t>
            </a:r>
            <a:r>
              <a:rPr lang="en-US" sz="1400" dirty="0" err="1"/>
              <a:t>praktijk</a:t>
            </a:r>
            <a:r>
              <a:rPr lang="en-US" sz="1400" dirty="0"/>
              <a:t> </a:t>
            </a:r>
            <a:r>
              <a:rPr lang="en-US" sz="1400" dirty="0" err="1"/>
              <a:t>merkte</a:t>
            </a:r>
            <a:r>
              <a:rPr lang="en-US" sz="1400" dirty="0"/>
              <a:t> je </a:t>
            </a:r>
            <a:r>
              <a:rPr lang="en-US" sz="1400" dirty="0" err="1"/>
              <a:t>echter</a:t>
            </a:r>
            <a:r>
              <a:rPr lang="en-US" sz="1400" dirty="0"/>
              <a:t> </a:t>
            </a:r>
            <a:r>
              <a:rPr lang="en-US" sz="1400" dirty="0" err="1"/>
              <a:t>dat</a:t>
            </a:r>
            <a:r>
              <a:rPr lang="en-US" sz="1400" dirty="0"/>
              <a:t> </a:t>
            </a:r>
            <a:r>
              <a:rPr lang="en-US" sz="1400" dirty="0" err="1"/>
              <a:t>zij</a:t>
            </a:r>
            <a:r>
              <a:rPr lang="en-US" sz="1400" dirty="0"/>
              <a:t> </a:t>
            </a:r>
            <a:r>
              <a:rPr lang="en-US" sz="1400" dirty="0" err="1"/>
              <a:t>soms</a:t>
            </a:r>
            <a:r>
              <a:rPr lang="en-US" sz="1400" dirty="0"/>
              <a:t> van nature </a:t>
            </a:r>
            <a:r>
              <a:rPr lang="en-US" sz="1400" dirty="0" err="1"/>
              <a:t>neigden</a:t>
            </a:r>
            <a:r>
              <a:rPr lang="en-US" sz="1400" dirty="0"/>
              <a:t> </a:t>
            </a:r>
            <a:r>
              <a:rPr lang="en-US" sz="1400" dirty="0" err="1"/>
              <a:t>naar</a:t>
            </a:r>
            <a:r>
              <a:rPr lang="en-US" sz="1400" dirty="0"/>
              <a:t> </a:t>
            </a:r>
            <a:r>
              <a:rPr lang="en-US" sz="1400" dirty="0" err="1"/>
              <a:t>een</a:t>
            </a:r>
            <a:r>
              <a:rPr lang="en-US" sz="1400" dirty="0"/>
              <a:t> </a:t>
            </a:r>
            <a:r>
              <a:rPr lang="en-US" sz="1400" dirty="0" err="1"/>
              <a:t>soort</a:t>
            </a:r>
            <a:r>
              <a:rPr lang="en-US" sz="1400" dirty="0"/>
              <a:t> </a:t>
            </a:r>
            <a:r>
              <a:rPr lang="en-US" sz="1400" dirty="0" err="1"/>
              <a:t>tussenvorm</a:t>
            </a:r>
            <a:r>
              <a:rPr lang="en-US" sz="1400" dirty="0"/>
              <a:t> </a:t>
            </a:r>
            <a:r>
              <a:rPr lang="en-US" sz="1400" dirty="0" err="1"/>
              <a:t>waarbij</a:t>
            </a:r>
            <a:r>
              <a:rPr lang="en-US" sz="1400" dirty="0"/>
              <a:t> </a:t>
            </a:r>
            <a:r>
              <a:rPr lang="en-US" sz="1400" dirty="0" err="1"/>
              <a:t>schematische</a:t>
            </a:r>
            <a:r>
              <a:rPr lang="en-US" sz="1400" dirty="0"/>
              <a:t> </a:t>
            </a:r>
            <a:r>
              <a:rPr lang="en-US" sz="1400" dirty="0" err="1"/>
              <a:t>verbindingen</a:t>
            </a:r>
            <a:r>
              <a:rPr lang="en-US" sz="1400" dirty="0"/>
              <a:t>, </a:t>
            </a:r>
            <a:r>
              <a:rPr lang="en-US" sz="1400" dirty="0" err="1"/>
              <a:t>kleuren</a:t>
            </a:r>
            <a:r>
              <a:rPr lang="en-US" sz="1400" dirty="0"/>
              <a:t>, </a:t>
            </a:r>
            <a:r>
              <a:rPr lang="en-US" sz="1400" dirty="0" err="1"/>
              <a:t>lijnen</a:t>
            </a:r>
            <a:r>
              <a:rPr lang="en-US" sz="1400" dirty="0"/>
              <a:t>, </a:t>
            </a:r>
            <a:r>
              <a:rPr lang="en-US" sz="1400" dirty="0" err="1"/>
              <a:t>woorden</a:t>
            </a:r>
            <a:r>
              <a:rPr lang="en-US" sz="1400" dirty="0"/>
              <a:t> </a:t>
            </a:r>
            <a:r>
              <a:rPr lang="en-US" sz="1400" dirty="0" err="1"/>
              <a:t>en</a:t>
            </a:r>
            <a:r>
              <a:rPr lang="en-US" sz="1400" dirty="0"/>
              <a:t> </a:t>
            </a:r>
            <a:r>
              <a:rPr lang="en-US" sz="1400" dirty="0" err="1"/>
              <a:t>afbeeldingen</a:t>
            </a:r>
            <a:r>
              <a:rPr lang="en-US" sz="1400" dirty="0"/>
              <a:t> </a:t>
            </a:r>
            <a:r>
              <a:rPr lang="en-US" sz="1400" dirty="0" err="1"/>
              <a:t>elkaar</a:t>
            </a:r>
            <a:r>
              <a:rPr lang="en-US" sz="1400" dirty="0"/>
              <a:t> </a:t>
            </a:r>
            <a:r>
              <a:rPr lang="en-US" sz="1400" dirty="0" err="1"/>
              <a:t>afwisselden</a:t>
            </a:r>
            <a:r>
              <a:rPr lang="en-US" sz="1400" dirty="0"/>
              <a: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pic>
        <p:nvPicPr>
          <p:cNvPr id="9" name="Picture 8">
            <a:extLst>
              <a:ext uri="{FF2B5EF4-FFF2-40B4-BE49-F238E27FC236}">
                <a16:creationId xmlns:a16="http://schemas.microsoft.com/office/drawing/2014/main" id="{22FFE773-F485-405E-8B60-2B863CE26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36138" y="3181626"/>
            <a:ext cx="3001607" cy="4351141"/>
          </a:xfrm>
          <a:prstGeom prst="rect">
            <a:avLst/>
          </a:prstGeom>
        </p:spPr>
      </p:pic>
      <p:pic>
        <p:nvPicPr>
          <p:cNvPr id="6" name="Picture 5">
            <a:extLst>
              <a:ext uri="{FF2B5EF4-FFF2-40B4-BE49-F238E27FC236}">
                <a16:creationId xmlns:a16="http://schemas.microsoft.com/office/drawing/2014/main" id="{F50C589A-8B65-4475-8827-5F0A29733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32" y="3001608"/>
            <a:ext cx="3384868" cy="2538651"/>
          </a:xfrm>
          <a:prstGeom prst="rect">
            <a:avLst/>
          </a:prstGeom>
        </p:spPr>
      </p:pic>
      <p:pic>
        <p:nvPicPr>
          <p:cNvPr id="11" name="Picture 10">
            <a:extLst>
              <a:ext uri="{FF2B5EF4-FFF2-40B4-BE49-F238E27FC236}">
                <a16:creationId xmlns:a16="http://schemas.microsoft.com/office/drawing/2014/main" id="{C14D4E2D-B079-4D55-B58C-B159FF26ED9A}"/>
              </a:ext>
            </a:extLst>
          </p:cNvPr>
          <p:cNvPicPr>
            <a:picLocks noChangeAspect="1"/>
          </p:cNvPicPr>
          <p:nvPr/>
        </p:nvPicPr>
        <p:blipFill>
          <a:blip r:embed="rId4"/>
          <a:stretch>
            <a:fillRect/>
          </a:stretch>
        </p:blipFill>
        <p:spPr>
          <a:xfrm>
            <a:off x="5811194" y="2942854"/>
            <a:ext cx="4863732" cy="2412741"/>
          </a:xfrm>
          <a:prstGeom prst="rect">
            <a:avLst/>
          </a:prstGeom>
        </p:spPr>
      </p:pic>
      <p:pic>
        <p:nvPicPr>
          <p:cNvPr id="14" name="Picture 13">
            <a:extLst>
              <a:ext uri="{FF2B5EF4-FFF2-40B4-BE49-F238E27FC236}">
                <a16:creationId xmlns:a16="http://schemas.microsoft.com/office/drawing/2014/main" id="{759020D8-B8D4-4ED0-A71C-40979F1E2662}"/>
              </a:ext>
            </a:extLst>
          </p:cNvPr>
          <p:cNvPicPr>
            <a:picLocks noChangeAspect="1"/>
          </p:cNvPicPr>
          <p:nvPr/>
        </p:nvPicPr>
        <p:blipFill>
          <a:blip r:embed="rId5"/>
          <a:stretch>
            <a:fillRect/>
          </a:stretch>
        </p:blipFill>
        <p:spPr>
          <a:xfrm>
            <a:off x="7689508" y="3544435"/>
            <a:ext cx="4233555" cy="3285744"/>
          </a:xfrm>
          <a:prstGeom prst="rect">
            <a:avLst/>
          </a:prstGeom>
        </p:spPr>
      </p:pic>
    </p:spTree>
    <p:extLst>
      <p:ext uri="{BB962C8B-B14F-4D97-AF65-F5344CB8AC3E}">
        <p14:creationId xmlns:p14="http://schemas.microsoft.com/office/powerpoint/2010/main" val="3831530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5AE5-0684-4988-A152-8D77E994573A}"/>
              </a:ext>
            </a:extLst>
          </p:cNvPr>
          <p:cNvSpPr>
            <a:spLocks noGrp="1"/>
          </p:cNvSpPr>
          <p:nvPr>
            <p:ph type="title"/>
          </p:nvPr>
        </p:nvSpPr>
        <p:spPr>
          <a:xfrm>
            <a:off x="591443" y="155122"/>
            <a:ext cx="10515600" cy="1325563"/>
          </a:xfrm>
        </p:spPr>
        <p:txBody>
          <a:bodyPr>
            <a:normAutofit/>
          </a:bodyPr>
          <a:lstStyle/>
          <a:p>
            <a:r>
              <a:rPr lang="en-US" sz="3600" dirty="0"/>
              <a:t>Het </a:t>
            </a:r>
            <a:r>
              <a:rPr lang="en-US" sz="3600" dirty="0" err="1"/>
              <a:t>grotere</a:t>
            </a:r>
            <a:r>
              <a:rPr lang="en-US" sz="3600" dirty="0"/>
              <a:t> </a:t>
            </a:r>
            <a:r>
              <a:rPr lang="en-US" sz="3600" dirty="0" err="1"/>
              <a:t>plaatje</a:t>
            </a:r>
            <a:r>
              <a:rPr lang="en-US" sz="3600" dirty="0"/>
              <a:t> </a:t>
            </a:r>
            <a:r>
              <a:rPr lang="en-US" sz="3600" dirty="0" err="1"/>
              <a:t>zien</a:t>
            </a:r>
            <a:r>
              <a:rPr lang="en-US" sz="3600" dirty="0"/>
              <a:t>: de </a:t>
            </a:r>
            <a:r>
              <a:rPr lang="en-US" sz="3600" dirty="0" err="1"/>
              <a:t>situatie</a:t>
            </a:r>
            <a:r>
              <a:rPr lang="en-US" sz="3600" dirty="0"/>
              <a:t> </a:t>
            </a:r>
            <a:r>
              <a:rPr lang="en-US" sz="3600" dirty="0" err="1"/>
              <a:t>analyseren</a:t>
            </a:r>
            <a:r>
              <a:rPr lang="en-US" sz="3600" dirty="0"/>
              <a:t>, </a:t>
            </a:r>
            <a:r>
              <a:rPr lang="en-US" sz="3600" dirty="0" err="1"/>
              <a:t>structureren</a:t>
            </a:r>
            <a:r>
              <a:rPr lang="en-US" sz="3600" dirty="0"/>
              <a:t> </a:t>
            </a:r>
            <a:r>
              <a:rPr lang="en-US" sz="3600" dirty="0" err="1"/>
              <a:t>en</a:t>
            </a:r>
            <a:r>
              <a:rPr lang="en-US" sz="3600" dirty="0"/>
              <a:t> </a:t>
            </a:r>
            <a:r>
              <a:rPr lang="en-US" sz="3600" dirty="0" err="1"/>
              <a:t>visualiseren</a:t>
            </a:r>
            <a:endParaRPr lang="nl-NL" sz="3600" b="1" dirty="0"/>
          </a:p>
        </p:txBody>
      </p:sp>
      <p:sp>
        <p:nvSpPr>
          <p:cNvPr id="8" name="Content Placeholder 7">
            <a:extLst>
              <a:ext uri="{FF2B5EF4-FFF2-40B4-BE49-F238E27FC236}">
                <a16:creationId xmlns:a16="http://schemas.microsoft.com/office/drawing/2014/main" id="{1D3812F6-0B33-4995-96EC-3ED71A5D1DEC}"/>
              </a:ext>
            </a:extLst>
          </p:cNvPr>
          <p:cNvSpPr>
            <a:spLocks noGrp="1"/>
          </p:cNvSpPr>
          <p:nvPr>
            <p:ph idx="1"/>
          </p:nvPr>
        </p:nvSpPr>
        <p:spPr>
          <a:xfrm>
            <a:off x="611320" y="1341043"/>
            <a:ext cx="11428279" cy="5039879"/>
          </a:xfrm>
        </p:spPr>
        <p:txBody>
          <a:bodyPr numCol="2" spcCol="360000">
            <a:noAutofit/>
          </a:bodyPr>
          <a:lstStyle/>
          <a:p>
            <a:pPr marL="0" indent="0">
              <a:lnSpc>
                <a:spcPct val="100000"/>
              </a:lnSpc>
              <a:spcBef>
                <a:spcPts val="600"/>
              </a:spcBef>
              <a:buNone/>
            </a:pPr>
            <a:r>
              <a:rPr lang="en-US" sz="1100" b="1" dirty="0" err="1"/>
              <a:t>Analyseren</a:t>
            </a:r>
            <a:endParaRPr lang="en-US" sz="1100" b="1" dirty="0"/>
          </a:p>
          <a:p>
            <a:pPr marL="0" indent="0">
              <a:lnSpc>
                <a:spcPct val="100000"/>
              </a:lnSpc>
              <a:spcBef>
                <a:spcPts val="600"/>
              </a:spcBef>
              <a:buNone/>
            </a:pPr>
            <a:r>
              <a:rPr lang="en-US" sz="1100" dirty="0"/>
              <a:t>De </a:t>
            </a:r>
            <a:r>
              <a:rPr lang="en-US" sz="1100" dirty="0" err="1"/>
              <a:t>gesprekken</a:t>
            </a:r>
            <a:r>
              <a:rPr lang="en-US" sz="1100" dirty="0"/>
              <a:t> met </a:t>
            </a:r>
            <a:r>
              <a:rPr lang="en-US" sz="1100" dirty="0" err="1"/>
              <a:t>betrokkenen</a:t>
            </a:r>
            <a:r>
              <a:rPr lang="en-US" sz="1100" dirty="0"/>
              <a:t> </a:t>
            </a:r>
            <a:r>
              <a:rPr lang="en-US" sz="1100" dirty="0" err="1"/>
              <a:t>geven</a:t>
            </a:r>
            <a:r>
              <a:rPr lang="en-US" sz="1100" dirty="0"/>
              <a:t> </a:t>
            </a:r>
            <a:r>
              <a:rPr lang="en-US" sz="1100" dirty="0" err="1"/>
              <a:t>veel</a:t>
            </a:r>
            <a:r>
              <a:rPr lang="en-US" sz="1100" dirty="0"/>
              <a:t> </a:t>
            </a:r>
            <a:r>
              <a:rPr lang="en-US" sz="1100" dirty="0" err="1"/>
              <a:t>inzicht</a:t>
            </a:r>
            <a:r>
              <a:rPr lang="en-US" sz="1100" dirty="0"/>
              <a:t> in wat </a:t>
            </a:r>
            <a:r>
              <a:rPr lang="en-US" sz="1100" dirty="0" err="1"/>
              <a:t>er</a:t>
            </a:r>
            <a:r>
              <a:rPr lang="en-US" sz="1100" dirty="0"/>
              <a:t> in </a:t>
            </a:r>
            <a:r>
              <a:rPr lang="en-US" sz="1100" dirty="0" err="1"/>
              <a:t>jouw</a:t>
            </a:r>
            <a:r>
              <a:rPr lang="en-US" sz="1100" dirty="0"/>
              <a:t> </a:t>
            </a:r>
            <a:r>
              <a:rPr lang="en-US" sz="1100" dirty="0" err="1"/>
              <a:t>vraagstuk</a:t>
            </a:r>
            <a:r>
              <a:rPr lang="en-US" sz="1100" dirty="0"/>
              <a:t> </a:t>
            </a:r>
            <a:r>
              <a:rPr lang="en-US" sz="1100" dirty="0" err="1"/>
              <a:t>speelt</a:t>
            </a:r>
            <a:r>
              <a:rPr lang="en-US" sz="1100" dirty="0"/>
              <a:t>. Nu is het </a:t>
            </a:r>
            <a:r>
              <a:rPr lang="en-US" sz="1100" dirty="0" err="1"/>
              <a:t>een</a:t>
            </a:r>
            <a:r>
              <a:rPr lang="en-US" sz="1100" dirty="0"/>
              <a:t> </a:t>
            </a:r>
            <a:r>
              <a:rPr lang="en-US" sz="1100" dirty="0" err="1"/>
              <a:t>goed</a:t>
            </a:r>
            <a:r>
              <a:rPr lang="en-US" sz="1100" dirty="0"/>
              <a:t> moment om die </a:t>
            </a:r>
            <a:r>
              <a:rPr lang="en-US" sz="1100" dirty="0" err="1"/>
              <a:t>informatie</a:t>
            </a:r>
            <a:r>
              <a:rPr lang="en-US" sz="1100" dirty="0"/>
              <a:t> </a:t>
            </a:r>
            <a:r>
              <a:rPr lang="en-US" sz="1100" dirty="0" err="1"/>
              <a:t>te</a:t>
            </a:r>
            <a:r>
              <a:rPr lang="en-US" sz="1100" dirty="0"/>
              <a:t> </a:t>
            </a:r>
            <a:r>
              <a:rPr lang="en-US" sz="1100" dirty="0" err="1"/>
              <a:t>structureren</a:t>
            </a:r>
            <a:r>
              <a:rPr lang="en-US" sz="1100" dirty="0"/>
              <a:t> </a:t>
            </a:r>
            <a:r>
              <a:rPr lang="en-US" sz="1100" dirty="0" err="1"/>
              <a:t>en</a:t>
            </a:r>
            <a:r>
              <a:rPr lang="en-US" sz="1100" dirty="0"/>
              <a:t> </a:t>
            </a:r>
            <a:r>
              <a:rPr lang="en-US" sz="1100" dirty="0" err="1"/>
              <a:t>wellicht</a:t>
            </a:r>
            <a:r>
              <a:rPr lang="en-US" sz="1100" dirty="0"/>
              <a:t> </a:t>
            </a:r>
            <a:r>
              <a:rPr lang="en-US" sz="1100" dirty="0" err="1"/>
              <a:t>ook</a:t>
            </a:r>
            <a:r>
              <a:rPr lang="en-US" sz="1100" dirty="0"/>
              <a:t> </a:t>
            </a:r>
            <a:r>
              <a:rPr lang="en-US" sz="1100" dirty="0" err="1"/>
              <a:t>te</a:t>
            </a:r>
            <a:r>
              <a:rPr lang="en-US" sz="1100" dirty="0"/>
              <a:t> </a:t>
            </a:r>
            <a:r>
              <a:rPr lang="en-US" sz="1100" dirty="0" err="1"/>
              <a:t>visualiseren</a:t>
            </a:r>
            <a:r>
              <a:rPr lang="en-US" sz="1100" dirty="0"/>
              <a:t>. </a:t>
            </a:r>
            <a:r>
              <a:rPr lang="en-US" sz="1100" dirty="0" err="1"/>
              <a:t>Tijdens</a:t>
            </a:r>
            <a:r>
              <a:rPr lang="en-US" sz="1100" dirty="0"/>
              <a:t> de </a:t>
            </a:r>
            <a:r>
              <a:rPr lang="en-US" sz="1100" dirty="0" err="1"/>
              <a:t>gesprekken</a:t>
            </a:r>
            <a:r>
              <a:rPr lang="en-US" sz="1100" dirty="0"/>
              <a:t> </a:t>
            </a:r>
            <a:r>
              <a:rPr lang="en-US" sz="1100" dirty="0" err="1"/>
              <a:t>heb</a:t>
            </a:r>
            <a:r>
              <a:rPr lang="en-US" sz="1100" dirty="0"/>
              <a:t> je </a:t>
            </a:r>
            <a:r>
              <a:rPr lang="en-US" sz="1100" dirty="0" err="1"/>
              <a:t>als</a:t>
            </a:r>
            <a:r>
              <a:rPr lang="en-US" sz="1100" dirty="0"/>
              <a:t> het </a:t>
            </a:r>
            <a:r>
              <a:rPr lang="en-US" sz="1100" dirty="0" err="1"/>
              <a:t>goed</a:t>
            </a:r>
            <a:r>
              <a:rPr lang="en-US" sz="1100" dirty="0"/>
              <a:t> is </a:t>
            </a:r>
            <a:r>
              <a:rPr lang="en-US" sz="1100" dirty="0" err="1"/>
              <a:t>uitgebreid</a:t>
            </a:r>
            <a:r>
              <a:rPr lang="en-US" sz="1100" dirty="0"/>
              <a:t> </a:t>
            </a:r>
            <a:r>
              <a:rPr lang="en-US" sz="1100" dirty="0" err="1"/>
              <a:t>stilgestaan</a:t>
            </a:r>
            <a:r>
              <a:rPr lang="en-US" sz="1100" dirty="0"/>
              <a:t> </a:t>
            </a:r>
            <a:r>
              <a:rPr lang="en-US" sz="1100" dirty="0" err="1"/>
              <a:t>bij</a:t>
            </a:r>
            <a:r>
              <a:rPr lang="en-US" sz="1100" dirty="0"/>
              <a:t> </a:t>
            </a:r>
            <a:r>
              <a:rPr lang="nl-NL" sz="1100" i="1" dirty="0"/>
              <a:t>beweegredenen</a:t>
            </a:r>
            <a:r>
              <a:rPr lang="nl-NL" sz="1100" dirty="0"/>
              <a:t>, </a:t>
            </a:r>
            <a:r>
              <a:rPr lang="nl-NL" sz="1100" i="1" dirty="0"/>
              <a:t>handelingen</a:t>
            </a:r>
            <a:r>
              <a:rPr lang="nl-NL" sz="1100" dirty="0"/>
              <a:t> en </a:t>
            </a:r>
            <a:r>
              <a:rPr lang="nl-NL" sz="1100" i="1" dirty="0"/>
              <a:t>condities. </a:t>
            </a:r>
            <a:r>
              <a:rPr lang="en-US" sz="1100" dirty="0"/>
              <a:t>De </a:t>
            </a:r>
            <a:r>
              <a:rPr lang="en-US" sz="1100" dirty="0" err="1"/>
              <a:t>gespreksonderwerpen</a:t>
            </a:r>
            <a:r>
              <a:rPr lang="en-US" sz="1100" dirty="0"/>
              <a:t> </a:t>
            </a:r>
            <a:r>
              <a:rPr lang="en-US" sz="1100" dirty="0" err="1"/>
              <a:t>vormen</a:t>
            </a:r>
            <a:r>
              <a:rPr lang="en-US" sz="1100" dirty="0"/>
              <a:t> </a:t>
            </a:r>
            <a:r>
              <a:rPr lang="en-US" sz="1100" dirty="0" err="1"/>
              <a:t>een</a:t>
            </a:r>
            <a:r>
              <a:rPr lang="en-US" sz="1100" dirty="0"/>
              <a:t> </a:t>
            </a:r>
            <a:r>
              <a:rPr lang="en-US" sz="1100" dirty="0" err="1"/>
              <a:t>sterk</a:t>
            </a:r>
            <a:r>
              <a:rPr lang="en-US" sz="1100" dirty="0"/>
              <a:t> </a:t>
            </a:r>
            <a:r>
              <a:rPr lang="en-US" sz="1100" dirty="0" err="1"/>
              <a:t>uitgangspunt</a:t>
            </a:r>
            <a:r>
              <a:rPr lang="en-US" sz="1100" dirty="0"/>
              <a:t> om de </a:t>
            </a:r>
            <a:r>
              <a:rPr lang="en-US" sz="1100" dirty="0" err="1"/>
              <a:t>dingen</a:t>
            </a:r>
            <a:r>
              <a:rPr lang="en-US" sz="1100" dirty="0"/>
              <a:t> die </a:t>
            </a:r>
            <a:r>
              <a:rPr lang="en-US" sz="1100" dirty="0" err="1"/>
              <a:t>betrokkenen</a:t>
            </a:r>
            <a:r>
              <a:rPr lang="en-US" sz="1100" dirty="0"/>
              <a:t> </a:t>
            </a:r>
            <a:r>
              <a:rPr lang="en-US" sz="1100" dirty="0" err="1"/>
              <a:t>hebben</a:t>
            </a:r>
            <a:r>
              <a:rPr lang="en-US" sz="1100" dirty="0"/>
              <a:t> </a:t>
            </a:r>
            <a:r>
              <a:rPr lang="en-US" sz="1100" dirty="0" err="1"/>
              <a:t>gedeeld</a:t>
            </a:r>
            <a:r>
              <a:rPr lang="en-US" sz="1100" dirty="0"/>
              <a:t> </a:t>
            </a:r>
            <a:r>
              <a:rPr lang="en-US" sz="1100" dirty="0" err="1"/>
              <a:t>te</a:t>
            </a:r>
            <a:r>
              <a:rPr lang="en-US" sz="1100" dirty="0"/>
              <a:t> </a:t>
            </a:r>
            <a:r>
              <a:rPr lang="en-US" sz="1100" dirty="0" err="1"/>
              <a:t>structureren</a:t>
            </a:r>
            <a:r>
              <a:rPr lang="en-US" sz="1100" dirty="0"/>
              <a:t>. </a:t>
            </a:r>
            <a:r>
              <a:rPr lang="nl-NL" sz="1100" dirty="0"/>
              <a:t>Verzamel relevante en sprekende citaten. Cluster de inzichten uit je gesprekken aan de hand van deze gespreksonderwerpen. Ga op zoek naar overeenkomsten en verschillen, dingen die elkaar kunnen versterken of juist in de weg kunnen zitten, kansen en knelpunten. Mocht het voor de hand liggen, dan kun je ook inzichten uit andere projecten linken aan de inzichten opgedaan in dit vraagstuk (= </a:t>
            </a:r>
            <a:r>
              <a:rPr lang="nl-NL" sz="1100" dirty="0" err="1"/>
              <a:t>analogiedenken</a:t>
            </a:r>
            <a:r>
              <a:rPr lang="nl-NL" sz="1100" dirty="0"/>
              <a:t>). </a:t>
            </a:r>
            <a:endParaRPr lang="en-US" sz="1100" dirty="0"/>
          </a:p>
          <a:p>
            <a:pPr marL="0" indent="0">
              <a:lnSpc>
                <a:spcPct val="100000"/>
              </a:lnSpc>
              <a:spcBef>
                <a:spcPts val="600"/>
              </a:spcBef>
              <a:buNone/>
            </a:pPr>
            <a:r>
              <a:rPr lang="en-US" sz="1100" b="1" dirty="0" err="1"/>
              <a:t>Visualiseren</a:t>
            </a:r>
            <a:endParaRPr lang="en-US" sz="1100" b="1" dirty="0"/>
          </a:p>
          <a:p>
            <a:pPr marL="0" indent="0">
              <a:lnSpc>
                <a:spcPct val="100000"/>
              </a:lnSpc>
              <a:spcBef>
                <a:spcPts val="600"/>
              </a:spcBef>
              <a:buNone/>
            </a:pPr>
            <a:r>
              <a:rPr lang="en-US" sz="1100" dirty="0" err="1"/>
              <a:t>Vervolgens</a:t>
            </a:r>
            <a:r>
              <a:rPr lang="en-US" sz="1100" dirty="0"/>
              <a:t> is het </a:t>
            </a:r>
            <a:r>
              <a:rPr lang="en-US" sz="1100" dirty="0" err="1"/>
              <a:t>wenselijk</a:t>
            </a:r>
            <a:r>
              <a:rPr lang="en-US" sz="1100" dirty="0"/>
              <a:t> de </a:t>
            </a:r>
            <a:r>
              <a:rPr lang="en-US" sz="1100" dirty="0" err="1"/>
              <a:t>opbrengsten</a:t>
            </a:r>
            <a:r>
              <a:rPr lang="en-US" sz="1100" dirty="0"/>
              <a:t> </a:t>
            </a:r>
            <a:r>
              <a:rPr lang="en-US" sz="1100" dirty="0" err="1"/>
              <a:t>uit</a:t>
            </a:r>
            <a:r>
              <a:rPr lang="en-US" sz="1100" dirty="0"/>
              <a:t> de </a:t>
            </a:r>
            <a:r>
              <a:rPr lang="en-US" sz="1100" dirty="0" err="1"/>
              <a:t>gesprekken</a:t>
            </a:r>
            <a:r>
              <a:rPr lang="en-US" sz="1100" dirty="0"/>
              <a:t> </a:t>
            </a:r>
            <a:r>
              <a:rPr lang="en-US" sz="1100" dirty="0" err="1"/>
              <a:t>te</a:t>
            </a:r>
            <a:r>
              <a:rPr lang="en-US" sz="1100" dirty="0"/>
              <a:t> </a:t>
            </a:r>
            <a:r>
              <a:rPr lang="en-US" sz="1100" dirty="0" err="1"/>
              <a:t>gaan</a:t>
            </a:r>
            <a:r>
              <a:rPr lang="en-US" sz="1100" dirty="0"/>
              <a:t> </a:t>
            </a:r>
            <a:r>
              <a:rPr lang="en-US" sz="1100" dirty="0" err="1"/>
              <a:t>visualiseren</a:t>
            </a:r>
            <a:r>
              <a:rPr lang="en-US" sz="1100" dirty="0"/>
              <a:t>. Door de </a:t>
            </a:r>
            <a:r>
              <a:rPr lang="en-US" sz="1100" dirty="0" err="1"/>
              <a:t>situatie</a:t>
            </a:r>
            <a:r>
              <a:rPr lang="en-US" sz="1100" dirty="0"/>
              <a:t> </a:t>
            </a:r>
            <a:r>
              <a:rPr lang="en-US" sz="1100" dirty="0" err="1"/>
              <a:t>te</a:t>
            </a:r>
            <a:r>
              <a:rPr lang="en-US" sz="1100" dirty="0"/>
              <a:t> </a:t>
            </a:r>
            <a:r>
              <a:rPr lang="en-US" sz="1100" dirty="0" err="1"/>
              <a:t>visualiseren</a:t>
            </a:r>
            <a:r>
              <a:rPr lang="en-US" sz="1100" dirty="0"/>
              <a:t> </a:t>
            </a:r>
            <a:r>
              <a:rPr lang="en-US" sz="1100" dirty="0" err="1"/>
              <a:t>ga</a:t>
            </a:r>
            <a:r>
              <a:rPr lang="en-US" sz="1100" dirty="0"/>
              <a:t> je het </a:t>
            </a:r>
            <a:r>
              <a:rPr lang="en-US" sz="1100" dirty="0" err="1"/>
              <a:t>vraagstuk</a:t>
            </a:r>
            <a:r>
              <a:rPr lang="en-US" sz="1100" dirty="0"/>
              <a:t> in </a:t>
            </a:r>
            <a:r>
              <a:rPr lang="en-US" sz="1100" dirty="0" err="1"/>
              <a:t>zijn</a:t>
            </a:r>
            <a:r>
              <a:rPr lang="en-US" sz="1100" dirty="0"/>
              <a:t> </a:t>
            </a:r>
            <a:r>
              <a:rPr lang="en-US" sz="1100" dirty="0" err="1"/>
              <a:t>geheel</a:t>
            </a:r>
            <a:r>
              <a:rPr lang="en-US" sz="1100" dirty="0"/>
              <a:t> (of in </a:t>
            </a:r>
            <a:r>
              <a:rPr lang="en-US" sz="1100" dirty="0" err="1"/>
              <a:t>ieder</a:t>
            </a:r>
            <a:r>
              <a:rPr lang="en-US" sz="1100" dirty="0"/>
              <a:t> </a:t>
            </a:r>
            <a:r>
              <a:rPr lang="en-US" sz="1100" dirty="0" err="1"/>
              <a:t>geval</a:t>
            </a:r>
            <a:r>
              <a:rPr lang="en-US" sz="1100" dirty="0"/>
              <a:t> de </a:t>
            </a:r>
            <a:r>
              <a:rPr lang="en-US" sz="1100" dirty="0" err="1"/>
              <a:t>belangrijkste</a:t>
            </a:r>
            <a:r>
              <a:rPr lang="en-US" sz="1100" dirty="0"/>
              <a:t> </a:t>
            </a:r>
            <a:r>
              <a:rPr lang="en-US" sz="1100" dirty="0" err="1"/>
              <a:t>aspecten</a:t>
            </a:r>
            <a:r>
              <a:rPr lang="en-US" sz="1100" dirty="0"/>
              <a:t> </a:t>
            </a:r>
            <a:r>
              <a:rPr lang="en-US" sz="1100" dirty="0" err="1"/>
              <a:t>ervan</a:t>
            </a:r>
            <a:r>
              <a:rPr lang="en-US" sz="1100" dirty="0"/>
              <a:t>) </a:t>
            </a:r>
            <a:r>
              <a:rPr lang="en-US" sz="1100" dirty="0" err="1"/>
              <a:t>letterlijk</a:t>
            </a:r>
            <a:r>
              <a:rPr lang="en-US" sz="1100" dirty="0"/>
              <a:t> </a:t>
            </a:r>
            <a:r>
              <a:rPr lang="en-US" sz="1100" dirty="0" err="1"/>
              <a:t>inzichtelijk</a:t>
            </a:r>
            <a:r>
              <a:rPr lang="en-US" sz="1100" dirty="0"/>
              <a:t> </a:t>
            </a:r>
            <a:r>
              <a:rPr lang="en-US" sz="1100" dirty="0" err="1"/>
              <a:t>maken</a:t>
            </a:r>
            <a:r>
              <a:rPr lang="en-US" sz="1100" dirty="0"/>
              <a:t>. Anders dan </a:t>
            </a:r>
            <a:r>
              <a:rPr lang="en-US" sz="1100" dirty="0" err="1"/>
              <a:t>bij</a:t>
            </a:r>
            <a:r>
              <a:rPr lang="en-US" sz="1100" dirty="0"/>
              <a:t> </a:t>
            </a:r>
            <a:r>
              <a:rPr lang="en-US" sz="1100" dirty="0" err="1"/>
              <a:t>een</a:t>
            </a:r>
            <a:r>
              <a:rPr lang="en-US" sz="1100" dirty="0"/>
              <a:t> </a:t>
            </a:r>
            <a:r>
              <a:rPr lang="en-US" sz="1100" dirty="0" err="1"/>
              <a:t>tekstuele</a:t>
            </a:r>
            <a:r>
              <a:rPr lang="en-US" sz="1100" dirty="0"/>
              <a:t> </a:t>
            </a:r>
            <a:r>
              <a:rPr lang="en-US" sz="1100" dirty="0" err="1"/>
              <a:t>uitwerking</a:t>
            </a:r>
            <a:r>
              <a:rPr lang="en-US" sz="1100" dirty="0"/>
              <a:t> (in de </a:t>
            </a:r>
            <a:r>
              <a:rPr lang="en-US" sz="1100" dirty="0" err="1"/>
              <a:t>vorm</a:t>
            </a:r>
            <a:r>
              <a:rPr lang="en-US" sz="1100" dirty="0"/>
              <a:t> van </a:t>
            </a:r>
            <a:r>
              <a:rPr lang="en-US" sz="1100" dirty="0" err="1"/>
              <a:t>een</a:t>
            </a:r>
            <a:r>
              <a:rPr lang="en-US" sz="1100" dirty="0"/>
              <a:t> </a:t>
            </a:r>
            <a:r>
              <a:rPr lang="en-US" sz="1100" dirty="0" err="1"/>
              <a:t>verhaal</a:t>
            </a:r>
            <a:r>
              <a:rPr lang="en-US" sz="1100" dirty="0"/>
              <a:t>/</a:t>
            </a:r>
            <a:r>
              <a:rPr lang="en-US" sz="1100" dirty="0" err="1"/>
              <a:t>verslag</a:t>
            </a:r>
            <a:r>
              <a:rPr lang="en-US" sz="1100" dirty="0"/>
              <a:t>) </a:t>
            </a:r>
            <a:r>
              <a:rPr lang="en-US" sz="1100" dirty="0" err="1"/>
              <a:t>kan</a:t>
            </a:r>
            <a:r>
              <a:rPr lang="en-US" sz="1100" dirty="0"/>
              <a:t> je </a:t>
            </a:r>
            <a:r>
              <a:rPr lang="en-US" sz="1100" dirty="0" err="1"/>
              <a:t>bij</a:t>
            </a:r>
            <a:r>
              <a:rPr lang="en-US" sz="1100" dirty="0"/>
              <a:t> </a:t>
            </a:r>
            <a:r>
              <a:rPr lang="en-US" sz="1100" dirty="0" err="1"/>
              <a:t>een</a:t>
            </a:r>
            <a:r>
              <a:rPr lang="en-US" sz="1100" dirty="0"/>
              <a:t> </a:t>
            </a:r>
            <a:r>
              <a:rPr lang="en-US" sz="1100" dirty="0" err="1"/>
              <a:t>visualisatie</a:t>
            </a:r>
            <a:r>
              <a:rPr lang="en-US" sz="1100" dirty="0"/>
              <a:t> </a:t>
            </a:r>
            <a:r>
              <a:rPr lang="en-US" sz="1100" dirty="0" err="1"/>
              <a:t>alle</a:t>
            </a:r>
            <a:r>
              <a:rPr lang="en-US" sz="1100" dirty="0"/>
              <a:t> </a:t>
            </a:r>
            <a:r>
              <a:rPr lang="en-US" sz="1100" dirty="0" err="1"/>
              <a:t>verschillende</a:t>
            </a:r>
            <a:r>
              <a:rPr lang="en-US" sz="1100" dirty="0"/>
              <a:t> </a:t>
            </a:r>
            <a:r>
              <a:rPr lang="en-US" sz="1100" dirty="0" err="1"/>
              <a:t>aspecten</a:t>
            </a:r>
            <a:r>
              <a:rPr lang="en-US" sz="1100" dirty="0"/>
              <a:t> </a:t>
            </a:r>
            <a:r>
              <a:rPr lang="en-US" sz="1100" dirty="0" err="1"/>
              <a:t>tegelijkertijd</a:t>
            </a:r>
            <a:r>
              <a:rPr lang="en-US" sz="1100" dirty="0"/>
              <a:t> </a:t>
            </a:r>
            <a:r>
              <a:rPr lang="en-US" sz="1100" dirty="0" err="1"/>
              <a:t>aanschouwen</a:t>
            </a:r>
            <a:r>
              <a:rPr lang="en-US" sz="1100" dirty="0"/>
              <a:t> </a:t>
            </a:r>
            <a:r>
              <a:rPr lang="en-US" sz="1100" dirty="0" err="1"/>
              <a:t>en</a:t>
            </a:r>
            <a:r>
              <a:rPr lang="en-US" sz="1100" dirty="0"/>
              <a:t> direct </a:t>
            </a:r>
            <a:r>
              <a:rPr lang="en-US" sz="1100" dirty="0" err="1"/>
              <a:t>onderlinge</a:t>
            </a:r>
            <a:r>
              <a:rPr lang="en-US" sz="1100" dirty="0"/>
              <a:t> </a:t>
            </a:r>
            <a:r>
              <a:rPr lang="en-US" sz="1100" dirty="0" err="1"/>
              <a:t>verbanden</a:t>
            </a:r>
            <a:r>
              <a:rPr lang="en-US" sz="1100" dirty="0"/>
              <a:t> </a:t>
            </a:r>
            <a:r>
              <a:rPr lang="en-US" sz="1100" dirty="0" err="1"/>
              <a:t>zien</a:t>
            </a:r>
            <a:r>
              <a:rPr lang="en-US" sz="1100" dirty="0"/>
              <a:t>. </a:t>
            </a:r>
            <a:r>
              <a:rPr lang="en-US" sz="1100" dirty="0" err="1"/>
              <a:t>Dit</a:t>
            </a:r>
            <a:r>
              <a:rPr lang="en-US" sz="1100" dirty="0"/>
              <a:t> </a:t>
            </a:r>
            <a:r>
              <a:rPr lang="en-US" sz="1100" dirty="0" err="1"/>
              <a:t>geeft</a:t>
            </a:r>
            <a:r>
              <a:rPr lang="en-US" sz="1100" dirty="0"/>
              <a:t> in </a:t>
            </a:r>
            <a:r>
              <a:rPr lang="en-US" sz="1100" dirty="0" err="1"/>
              <a:t>één</a:t>
            </a:r>
            <a:r>
              <a:rPr lang="en-US" sz="1100" dirty="0"/>
              <a:t> </a:t>
            </a:r>
            <a:r>
              <a:rPr lang="en-US" sz="1100" dirty="0" err="1"/>
              <a:t>oogopslag</a:t>
            </a:r>
            <a:r>
              <a:rPr lang="en-US" sz="1100" dirty="0"/>
              <a:t> </a:t>
            </a:r>
            <a:r>
              <a:rPr lang="en-US" sz="1100" dirty="0" err="1"/>
              <a:t>een</a:t>
            </a:r>
            <a:r>
              <a:rPr lang="en-US" sz="1100" dirty="0"/>
              <a:t> heel </a:t>
            </a:r>
            <a:r>
              <a:rPr lang="en-US" sz="1100" dirty="0" err="1"/>
              <a:t>mooi</a:t>
            </a:r>
            <a:r>
              <a:rPr lang="en-US" sz="1100" dirty="0"/>
              <a:t> </a:t>
            </a:r>
            <a:r>
              <a:rPr lang="en-US" sz="1100" dirty="0" err="1"/>
              <a:t>overzicht</a:t>
            </a:r>
            <a:r>
              <a:rPr lang="en-US" sz="1100" dirty="0"/>
              <a:t> van het </a:t>
            </a:r>
            <a:r>
              <a:rPr lang="en-US" sz="1100" dirty="0" err="1"/>
              <a:t>vraagstuk</a:t>
            </a:r>
            <a:r>
              <a:rPr lang="en-US" sz="1100" dirty="0"/>
              <a:t> </a:t>
            </a:r>
            <a:r>
              <a:rPr lang="en-US" sz="1100" dirty="0" err="1"/>
              <a:t>en</a:t>
            </a:r>
            <a:r>
              <a:rPr lang="en-US" sz="1100" dirty="0"/>
              <a:t> </a:t>
            </a:r>
            <a:r>
              <a:rPr lang="en-US" sz="1100" dirty="0" err="1"/>
              <a:t>kan</a:t>
            </a:r>
            <a:r>
              <a:rPr lang="en-US" sz="1100" dirty="0"/>
              <a:t> </a:t>
            </a:r>
            <a:r>
              <a:rPr lang="en-US" sz="1100" dirty="0" err="1"/>
              <a:t>mensen</a:t>
            </a:r>
            <a:r>
              <a:rPr lang="en-US" sz="1100" dirty="0"/>
              <a:t> </a:t>
            </a:r>
            <a:r>
              <a:rPr lang="en-US" sz="1100" dirty="0" err="1"/>
              <a:t>letterlijk</a:t>
            </a:r>
            <a:r>
              <a:rPr lang="en-US" sz="1100" dirty="0"/>
              <a:t> </a:t>
            </a:r>
            <a:r>
              <a:rPr lang="en-US" sz="1100" dirty="0" err="1"/>
              <a:t>anders</a:t>
            </a:r>
            <a:r>
              <a:rPr lang="en-US" sz="1100" dirty="0"/>
              <a:t> </a:t>
            </a:r>
            <a:r>
              <a:rPr lang="en-US" sz="1100" dirty="0" err="1"/>
              <a:t>naar</a:t>
            </a:r>
            <a:r>
              <a:rPr lang="en-US" sz="1100" dirty="0"/>
              <a:t> </a:t>
            </a:r>
            <a:r>
              <a:rPr lang="en-US" sz="1100" dirty="0" err="1"/>
              <a:t>een</a:t>
            </a:r>
            <a:r>
              <a:rPr lang="en-US" sz="1100" dirty="0"/>
              <a:t> </a:t>
            </a:r>
            <a:r>
              <a:rPr lang="en-US" sz="1100" dirty="0" err="1"/>
              <a:t>vraagstuk</a:t>
            </a:r>
            <a:r>
              <a:rPr lang="en-US" sz="1100" dirty="0"/>
              <a:t> </a:t>
            </a:r>
            <a:r>
              <a:rPr lang="en-US" sz="1100" dirty="0" err="1"/>
              <a:t>doen</a:t>
            </a:r>
            <a:r>
              <a:rPr lang="en-US" sz="1100" dirty="0"/>
              <a:t> </a:t>
            </a:r>
            <a:r>
              <a:rPr lang="en-US" sz="1100" dirty="0" err="1"/>
              <a:t>kijken</a:t>
            </a:r>
            <a:r>
              <a:rPr lang="en-US" sz="1100" dirty="0"/>
              <a:t>.  </a:t>
            </a:r>
            <a:r>
              <a:rPr lang="en-US" sz="1100" dirty="0" err="1"/>
              <a:t>Dit</a:t>
            </a:r>
            <a:r>
              <a:rPr lang="en-US" sz="1100" dirty="0"/>
              <a:t> </a:t>
            </a:r>
            <a:r>
              <a:rPr lang="en-US" sz="1100" dirty="0" err="1"/>
              <a:t>visualiseren</a:t>
            </a:r>
            <a:r>
              <a:rPr lang="en-US" sz="1100" dirty="0"/>
              <a:t> </a:t>
            </a:r>
            <a:r>
              <a:rPr lang="en-US" sz="1100" dirty="0" err="1"/>
              <a:t>kan</a:t>
            </a:r>
            <a:r>
              <a:rPr lang="en-US" sz="1100" dirty="0"/>
              <a:t> op </a:t>
            </a:r>
            <a:r>
              <a:rPr lang="en-US" sz="1100" dirty="0" err="1"/>
              <a:t>verschillende</a:t>
            </a:r>
            <a:r>
              <a:rPr lang="en-US" sz="1100" dirty="0"/>
              <a:t> </a:t>
            </a:r>
            <a:r>
              <a:rPr lang="en-US" sz="1100" dirty="0" err="1"/>
              <a:t>manieren</a:t>
            </a:r>
            <a:r>
              <a:rPr lang="en-US" sz="1100" dirty="0"/>
              <a:t>. </a:t>
            </a:r>
          </a:p>
          <a:p>
            <a:pPr marL="0" indent="0">
              <a:lnSpc>
                <a:spcPct val="100000"/>
              </a:lnSpc>
              <a:spcBef>
                <a:spcPts val="600"/>
              </a:spcBef>
              <a:buNone/>
            </a:pPr>
            <a:r>
              <a:rPr lang="nl-NL" sz="1100" b="1" dirty="0"/>
              <a:t>Visualiseren: schematische weergave </a:t>
            </a:r>
            <a:endParaRPr lang="en-US" sz="1100" b="1" dirty="0"/>
          </a:p>
          <a:p>
            <a:pPr marL="0" indent="0">
              <a:lnSpc>
                <a:spcPct val="100000"/>
              </a:lnSpc>
              <a:spcBef>
                <a:spcPts val="600"/>
              </a:spcBef>
              <a:buNone/>
            </a:pPr>
            <a:r>
              <a:rPr lang="en-US" sz="1100" dirty="0"/>
              <a:t>Je </a:t>
            </a:r>
            <a:r>
              <a:rPr lang="en-US" sz="1100" dirty="0" err="1"/>
              <a:t>kunt</a:t>
            </a:r>
            <a:r>
              <a:rPr lang="en-US" sz="1100" dirty="0"/>
              <a:t> je </a:t>
            </a:r>
            <a:r>
              <a:rPr lang="en-US" sz="1100" dirty="0" err="1"/>
              <a:t>inzichten</a:t>
            </a:r>
            <a:r>
              <a:rPr lang="en-US" sz="1100" dirty="0"/>
              <a:t> </a:t>
            </a:r>
            <a:r>
              <a:rPr lang="en-US" sz="1100" dirty="0" err="1"/>
              <a:t>gaan</a:t>
            </a:r>
            <a:r>
              <a:rPr lang="en-US" sz="1100" dirty="0"/>
              <a:t> </a:t>
            </a:r>
            <a:r>
              <a:rPr lang="en-US" sz="1100" dirty="0" err="1"/>
              <a:t>clusteren</a:t>
            </a:r>
            <a:r>
              <a:rPr lang="en-US" sz="1100" dirty="0"/>
              <a:t> (</a:t>
            </a:r>
            <a:r>
              <a:rPr lang="en-US" sz="1100" dirty="0" err="1"/>
              <a:t>coderen</a:t>
            </a:r>
            <a:r>
              <a:rPr lang="en-US" sz="1100" dirty="0"/>
              <a:t> of </a:t>
            </a:r>
            <a:r>
              <a:rPr lang="en-US" sz="1100" dirty="0" err="1"/>
              <a:t>labelen</a:t>
            </a:r>
            <a:r>
              <a:rPr lang="en-US" sz="1100" dirty="0"/>
              <a:t>) </a:t>
            </a:r>
            <a:r>
              <a:rPr lang="en-US" sz="1100" dirty="0" err="1"/>
              <a:t>en</a:t>
            </a:r>
            <a:r>
              <a:rPr lang="en-US" sz="1100" dirty="0"/>
              <a:t> </a:t>
            </a:r>
            <a:r>
              <a:rPr lang="en-US" sz="1100" dirty="0" err="1"/>
              <a:t>tekstueel</a:t>
            </a:r>
            <a:r>
              <a:rPr lang="en-US" sz="1100" dirty="0"/>
              <a:t> </a:t>
            </a:r>
            <a:r>
              <a:rPr lang="en-US" sz="1100" dirty="0" err="1"/>
              <a:t>uitwerken</a:t>
            </a:r>
            <a:r>
              <a:rPr lang="en-US" sz="1100" dirty="0"/>
              <a:t> in </a:t>
            </a:r>
            <a:r>
              <a:rPr lang="en-US" sz="1100" dirty="0" err="1"/>
              <a:t>een</a:t>
            </a:r>
            <a:r>
              <a:rPr lang="en-US" sz="1100" dirty="0"/>
              <a:t> </a:t>
            </a:r>
            <a:r>
              <a:rPr lang="en-US" sz="1100" dirty="0" err="1"/>
              <a:t>schematisch</a:t>
            </a:r>
            <a:r>
              <a:rPr lang="en-US" sz="1100" dirty="0"/>
              <a:t> </a:t>
            </a:r>
            <a:r>
              <a:rPr lang="en-US" sz="1100" dirty="0" err="1"/>
              <a:t>overzicht</a:t>
            </a:r>
            <a:r>
              <a:rPr lang="en-US" sz="1100" dirty="0"/>
              <a:t> (</a:t>
            </a:r>
            <a:r>
              <a:rPr lang="en-US" sz="1100" dirty="0" err="1"/>
              <a:t>zie</a:t>
            </a:r>
            <a:r>
              <a:rPr lang="en-US" sz="1100" dirty="0"/>
              <a:t> </a:t>
            </a:r>
            <a:r>
              <a:rPr lang="en-US" sz="1100" dirty="0" err="1"/>
              <a:t>voorbeeld</a:t>
            </a:r>
            <a:r>
              <a:rPr lang="en-US" sz="1100" dirty="0"/>
              <a:t> op </a:t>
            </a:r>
            <a:r>
              <a:rPr lang="en-US" sz="1100" dirty="0" err="1"/>
              <a:t>pagina</a:t>
            </a:r>
            <a:r>
              <a:rPr lang="en-US" sz="1100" dirty="0"/>
              <a:t> </a:t>
            </a:r>
            <a:r>
              <a:rPr lang="en-US" sz="1100" dirty="0">
                <a:highlight>
                  <a:srgbClr val="FFFF00"/>
                </a:highlight>
              </a:rPr>
              <a:t>XX</a:t>
            </a:r>
            <a:r>
              <a:rPr lang="en-US" sz="1100" dirty="0"/>
              <a:t>). Zo </a:t>
            </a:r>
            <a:r>
              <a:rPr lang="en-US" sz="1100" dirty="0" err="1"/>
              <a:t>maak</a:t>
            </a:r>
            <a:r>
              <a:rPr lang="en-US" sz="1100" dirty="0"/>
              <a:t> je </a:t>
            </a:r>
            <a:r>
              <a:rPr lang="en-US" sz="1100" dirty="0" err="1"/>
              <a:t>een</a:t>
            </a:r>
            <a:r>
              <a:rPr lang="en-US" sz="1100" dirty="0"/>
              <a:t> </a:t>
            </a:r>
            <a:r>
              <a:rPr lang="en-US" sz="1100" dirty="0" err="1"/>
              <a:t>volledig</a:t>
            </a:r>
            <a:r>
              <a:rPr lang="en-US" sz="1100" dirty="0"/>
              <a:t> </a:t>
            </a:r>
            <a:r>
              <a:rPr lang="en-US" sz="1100" dirty="0" err="1"/>
              <a:t>en</a:t>
            </a:r>
            <a:r>
              <a:rPr lang="en-US" sz="1100" dirty="0"/>
              <a:t> </a:t>
            </a:r>
            <a:r>
              <a:rPr lang="en-US" sz="1100" dirty="0" err="1"/>
              <a:t>doorgaans</a:t>
            </a:r>
            <a:r>
              <a:rPr lang="en-US" sz="1100" dirty="0"/>
              <a:t> </a:t>
            </a:r>
            <a:r>
              <a:rPr lang="en-US" sz="1100" dirty="0" err="1"/>
              <a:t>realistisch</a:t>
            </a:r>
            <a:r>
              <a:rPr lang="en-US" sz="1100" dirty="0"/>
              <a:t> </a:t>
            </a:r>
            <a:r>
              <a:rPr lang="en-US" sz="1100" dirty="0" err="1"/>
              <a:t>overzicht</a:t>
            </a:r>
            <a:r>
              <a:rPr lang="en-US" sz="1100" dirty="0"/>
              <a:t> van de </a:t>
            </a:r>
            <a:r>
              <a:rPr lang="en-US" sz="1100" dirty="0" err="1"/>
              <a:t>situatie</a:t>
            </a:r>
            <a:r>
              <a:rPr lang="en-US" sz="1100" dirty="0"/>
              <a:t>. </a:t>
            </a:r>
            <a:r>
              <a:rPr lang="en-US" sz="1100" dirty="0" err="1"/>
              <a:t>Hierin</a:t>
            </a:r>
            <a:r>
              <a:rPr lang="en-US" sz="1100" dirty="0"/>
              <a:t> </a:t>
            </a:r>
            <a:r>
              <a:rPr lang="en-US" sz="1100" dirty="0" err="1"/>
              <a:t>kan</a:t>
            </a:r>
            <a:r>
              <a:rPr lang="en-US" sz="1100" dirty="0"/>
              <a:t> je de </a:t>
            </a:r>
            <a:r>
              <a:rPr lang="en-US" sz="1100" dirty="0" err="1"/>
              <a:t>verschillende</a:t>
            </a:r>
            <a:r>
              <a:rPr lang="en-US" sz="1100" dirty="0"/>
              <a:t> </a:t>
            </a:r>
            <a:r>
              <a:rPr lang="en-US" sz="1100" dirty="0" err="1"/>
              <a:t>beweegredenen</a:t>
            </a:r>
            <a:r>
              <a:rPr lang="en-US" sz="1100" dirty="0"/>
              <a:t>, </a:t>
            </a:r>
            <a:r>
              <a:rPr lang="en-US" sz="1100" dirty="0" err="1"/>
              <a:t>handelingen</a:t>
            </a:r>
            <a:r>
              <a:rPr lang="en-US" sz="1100" dirty="0"/>
              <a:t> </a:t>
            </a:r>
            <a:r>
              <a:rPr lang="en-US" sz="1100" dirty="0" err="1"/>
              <a:t>en</a:t>
            </a:r>
            <a:r>
              <a:rPr lang="en-US" sz="1100" dirty="0"/>
              <a:t> </a:t>
            </a:r>
            <a:r>
              <a:rPr lang="en-US" sz="1100" dirty="0" err="1"/>
              <a:t>condities</a:t>
            </a:r>
            <a:r>
              <a:rPr lang="en-US" sz="1100" dirty="0"/>
              <a:t> </a:t>
            </a:r>
            <a:r>
              <a:rPr lang="en-US" sz="1100" dirty="0" err="1"/>
              <a:t>zichtbaar</a:t>
            </a:r>
            <a:r>
              <a:rPr lang="en-US" sz="1100" dirty="0"/>
              <a:t> </a:t>
            </a:r>
            <a:r>
              <a:rPr lang="en-US" sz="1100" dirty="0" err="1"/>
              <a:t>maken</a:t>
            </a:r>
            <a:r>
              <a:rPr lang="en-US" sz="1100" dirty="0"/>
              <a:t>. Met </a:t>
            </a:r>
            <a:r>
              <a:rPr lang="en-US" sz="1100" dirty="0" err="1"/>
              <a:t>lijnen</a:t>
            </a:r>
            <a:r>
              <a:rPr lang="en-US" sz="1100" dirty="0"/>
              <a:t> </a:t>
            </a:r>
            <a:r>
              <a:rPr lang="en-US" sz="1100" dirty="0" err="1"/>
              <a:t>kan</a:t>
            </a:r>
            <a:r>
              <a:rPr lang="en-US" sz="1100" dirty="0"/>
              <a:t> je </a:t>
            </a:r>
            <a:r>
              <a:rPr lang="en-US" sz="1100" dirty="0" err="1"/>
              <a:t>verbanden</a:t>
            </a:r>
            <a:r>
              <a:rPr lang="en-US" sz="1100" dirty="0"/>
              <a:t> </a:t>
            </a:r>
            <a:r>
              <a:rPr lang="en-US" sz="1100" dirty="0" err="1"/>
              <a:t>inzichtelijk</a:t>
            </a:r>
            <a:r>
              <a:rPr lang="en-US" sz="1100" dirty="0"/>
              <a:t> </a:t>
            </a:r>
            <a:r>
              <a:rPr lang="en-US" sz="1100" dirty="0" err="1"/>
              <a:t>maken</a:t>
            </a:r>
            <a:r>
              <a:rPr lang="en-US" sz="1100" dirty="0"/>
              <a:t>. </a:t>
            </a:r>
          </a:p>
          <a:p>
            <a:pPr marL="0" indent="0">
              <a:lnSpc>
                <a:spcPct val="100000"/>
              </a:lnSpc>
              <a:spcBef>
                <a:spcPts val="600"/>
              </a:spcBef>
              <a:buNone/>
            </a:pPr>
            <a:r>
              <a:rPr lang="en-US" sz="1100" dirty="0" err="1"/>
              <a:t>Hoewel</a:t>
            </a:r>
            <a:r>
              <a:rPr lang="en-US" sz="1100" dirty="0"/>
              <a:t> </a:t>
            </a:r>
            <a:r>
              <a:rPr lang="en-US" sz="1100" dirty="0" err="1"/>
              <a:t>een</a:t>
            </a:r>
            <a:r>
              <a:rPr lang="en-US" sz="1100" dirty="0"/>
              <a:t> </a:t>
            </a:r>
            <a:r>
              <a:rPr lang="en-US" sz="1100" dirty="0" err="1"/>
              <a:t>volledig</a:t>
            </a:r>
            <a:r>
              <a:rPr lang="en-US" sz="1100" dirty="0"/>
              <a:t> </a:t>
            </a:r>
            <a:r>
              <a:rPr lang="en-US" sz="1100" dirty="0" err="1"/>
              <a:t>uitgewerkt</a:t>
            </a:r>
            <a:r>
              <a:rPr lang="en-US" sz="1100" dirty="0"/>
              <a:t> </a:t>
            </a:r>
            <a:r>
              <a:rPr lang="en-US" sz="1100" dirty="0" err="1"/>
              <a:t>schematisch</a:t>
            </a:r>
            <a:r>
              <a:rPr lang="en-US" sz="1100" dirty="0"/>
              <a:t> </a:t>
            </a:r>
            <a:r>
              <a:rPr lang="en-US" sz="1100" dirty="0" err="1"/>
              <a:t>overzicht</a:t>
            </a:r>
            <a:r>
              <a:rPr lang="en-US" sz="1100" dirty="0"/>
              <a:t> in </a:t>
            </a:r>
            <a:r>
              <a:rPr lang="en-US" sz="1100" dirty="0" err="1"/>
              <a:t>eerste</a:t>
            </a:r>
            <a:r>
              <a:rPr lang="en-US" sz="1100" dirty="0"/>
              <a:t> </a:t>
            </a:r>
            <a:r>
              <a:rPr lang="en-US" sz="1100" dirty="0" err="1"/>
              <a:t>instantie</a:t>
            </a:r>
            <a:r>
              <a:rPr lang="en-US" sz="1100" dirty="0"/>
              <a:t> </a:t>
            </a:r>
            <a:r>
              <a:rPr lang="en-US" sz="1100" dirty="0" err="1"/>
              <a:t>soms</a:t>
            </a:r>
            <a:r>
              <a:rPr lang="en-US" sz="1100" dirty="0"/>
              <a:t> wat </a:t>
            </a:r>
            <a:r>
              <a:rPr lang="en-US" sz="1100" dirty="0" err="1"/>
              <a:t>overweldigend</a:t>
            </a:r>
            <a:r>
              <a:rPr lang="en-US" sz="1100" dirty="0"/>
              <a:t> </a:t>
            </a:r>
            <a:r>
              <a:rPr lang="en-US" sz="1100" dirty="0" err="1"/>
              <a:t>kan</a:t>
            </a:r>
            <a:r>
              <a:rPr lang="en-US" sz="1100" dirty="0"/>
              <a:t> </a:t>
            </a:r>
            <a:r>
              <a:rPr lang="en-US" sz="1100" dirty="0" err="1"/>
              <a:t>overkomen</a:t>
            </a:r>
            <a:r>
              <a:rPr lang="en-US" sz="1100" dirty="0"/>
              <a:t> </a:t>
            </a:r>
            <a:r>
              <a:rPr lang="en-US" sz="1100" dirty="0" err="1"/>
              <a:t>geven</a:t>
            </a:r>
            <a:r>
              <a:rPr lang="en-US" sz="1100" dirty="0"/>
              <a:t> </a:t>
            </a:r>
            <a:r>
              <a:rPr lang="en-US" sz="1100" dirty="0" err="1"/>
              <a:t>zowel</a:t>
            </a:r>
            <a:r>
              <a:rPr lang="en-US" sz="1100" dirty="0"/>
              <a:t> </a:t>
            </a:r>
            <a:r>
              <a:rPr lang="en-US" sz="1100" dirty="0" err="1"/>
              <a:t>werkenden</a:t>
            </a:r>
            <a:r>
              <a:rPr lang="en-US" sz="1100" dirty="0"/>
              <a:t> </a:t>
            </a:r>
            <a:r>
              <a:rPr lang="en-US" sz="1100" dirty="0" err="1"/>
              <a:t>als</a:t>
            </a:r>
            <a:r>
              <a:rPr lang="en-US" sz="1100" dirty="0"/>
              <a:t> </a:t>
            </a:r>
            <a:r>
              <a:rPr lang="en-US" sz="1100" dirty="0" err="1"/>
              <a:t>studenten</a:t>
            </a:r>
            <a:r>
              <a:rPr lang="en-US" sz="1100" dirty="0"/>
              <a:t> </a:t>
            </a:r>
            <a:r>
              <a:rPr lang="en-US" sz="1100" dirty="0" err="1"/>
              <a:t>aan</a:t>
            </a:r>
            <a:r>
              <a:rPr lang="en-US" sz="1100" dirty="0"/>
              <a:t> </a:t>
            </a:r>
            <a:r>
              <a:rPr lang="en-US" sz="1100" dirty="0" err="1"/>
              <a:t>dat</a:t>
            </a:r>
            <a:r>
              <a:rPr lang="en-US" sz="1100" dirty="0"/>
              <a:t> het </a:t>
            </a:r>
            <a:r>
              <a:rPr lang="en-US" sz="1100" dirty="0" err="1"/>
              <a:t>opzetten</a:t>
            </a:r>
            <a:r>
              <a:rPr lang="en-US" sz="1100" dirty="0"/>
              <a:t> van </a:t>
            </a:r>
            <a:r>
              <a:rPr lang="en-US" sz="1100" dirty="0" err="1"/>
              <a:t>een</a:t>
            </a:r>
            <a:r>
              <a:rPr lang="en-US" sz="1100" dirty="0"/>
              <a:t> </a:t>
            </a:r>
            <a:r>
              <a:rPr lang="en-US" sz="1100" dirty="0" err="1"/>
              <a:t>dergelijk</a:t>
            </a:r>
            <a:r>
              <a:rPr lang="en-US" sz="1100" dirty="0"/>
              <a:t> </a:t>
            </a:r>
            <a:r>
              <a:rPr lang="en-US" sz="1100" dirty="0" err="1"/>
              <a:t>overzicht</a:t>
            </a:r>
            <a:r>
              <a:rPr lang="en-US" sz="1100" dirty="0"/>
              <a:t> </a:t>
            </a:r>
            <a:r>
              <a:rPr lang="en-US" sz="1100" dirty="0" err="1"/>
              <a:t>veel</a:t>
            </a:r>
            <a:r>
              <a:rPr lang="en-US" sz="1100" dirty="0"/>
              <a:t> </a:t>
            </a:r>
            <a:r>
              <a:rPr lang="en-US" sz="1100" dirty="0" err="1"/>
              <a:t>inzicht</a:t>
            </a:r>
            <a:r>
              <a:rPr lang="en-US" sz="1100" dirty="0"/>
              <a:t> </a:t>
            </a:r>
            <a:r>
              <a:rPr lang="en-US" sz="1100" dirty="0" err="1"/>
              <a:t>geeft</a:t>
            </a:r>
            <a:r>
              <a:rPr lang="en-US" sz="1100" dirty="0"/>
              <a:t>. </a:t>
            </a:r>
            <a:r>
              <a:rPr lang="nl-NL" sz="1100" dirty="0">
                <a:solidFill>
                  <a:prstClr val="black"/>
                </a:solidFill>
              </a:rPr>
              <a:t>Eenmaal begonnen wijst het zich vanzelf. Laat je dus niet ontmoedigen om ermee te beginnen.  </a:t>
            </a:r>
          </a:p>
          <a:p>
            <a:pPr marL="0" indent="0">
              <a:lnSpc>
                <a:spcPct val="100000"/>
              </a:lnSpc>
              <a:spcBef>
                <a:spcPts val="600"/>
              </a:spcBef>
              <a:buNone/>
            </a:pPr>
            <a:r>
              <a:rPr lang="nl-NL" sz="1100" dirty="0">
                <a:solidFill>
                  <a:prstClr val="black"/>
                </a:solidFill>
              </a:rPr>
              <a:t>Door de vele relaties tussen de elementen en de aard en betekenis van die relaties kan een dergelijke schematische weergave er soms echter wel gaan uitzien als een bord spaghetti. Om de leesbaarheid te verhogen: probeer zo min mogelijk kruisende lijnen in je overzicht op te nemen. </a:t>
            </a:r>
            <a:endParaRPr lang="en-US" sz="1100" dirty="0"/>
          </a:p>
          <a:p>
            <a:pPr marL="0" indent="0">
              <a:lnSpc>
                <a:spcPct val="100000"/>
              </a:lnSpc>
              <a:spcBef>
                <a:spcPts val="600"/>
              </a:spcBef>
              <a:buNone/>
            </a:pPr>
            <a:r>
              <a:rPr lang="en-US" sz="1100" b="1" dirty="0"/>
              <a:t>Meer </a:t>
            </a:r>
            <a:r>
              <a:rPr lang="en-US" sz="1100" b="1" dirty="0" err="1"/>
              <a:t>geillustreerde</a:t>
            </a:r>
            <a:r>
              <a:rPr lang="en-US" sz="1100" b="1" dirty="0"/>
              <a:t> </a:t>
            </a:r>
            <a:r>
              <a:rPr lang="en-US" sz="1100" b="1" dirty="0" err="1"/>
              <a:t>visualisatie</a:t>
            </a:r>
            <a:endParaRPr lang="en-US" sz="1100" b="1" dirty="0"/>
          </a:p>
          <a:p>
            <a:pPr marL="0" indent="0">
              <a:lnSpc>
                <a:spcPct val="100000"/>
              </a:lnSpc>
              <a:spcBef>
                <a:spcPts val="600"/>
              </a:spcBef>
              <a:buNone/>
            </a:pPr>
            <a:r>
              <a:rPr lang="en-US" sz="1100" dirty="0"/>
              <a:t>Je </a:t>
            </a:r>
            <a:r>
              <a:rPr lang="en-US" sz="1100" dirty="0" err="1"/>
              <a:t>kunt</a:t>
            </a:r>
            <a:r>
              <a:rPr lang="en-US" sz="1100" dirty="0"/>
              <a:t> het </a:t>
            </a:r>
            <a:r>
              <a:rPr lang="en-US" sz="1100" dirty="0" err="1"/>
              <a:t>vraagstuk</a:t>
            </a:r>
            <a:r>
              <a:rPr lang="en-US" sz="1100" dirty="0"/>
              <a:t> </a:t>
            </a:r>
            <a:r>
              <a:rPr lang="en-US" sz="1100" dirty="0" err="1"/>
              <a:t>ook</a:t>
            </a:r>
            <a:r>
              <a:rPr lang="en-US" sz="1100" dirty="0"/>
              <a:t> </a:t>
            </a:r>
            <a:r>
              <a:rPr lang="en-US" sz="1100" dirty="0" err="1"/>
              <a:t>meer</a:t>
            </a:r>
            <a:r>
              <a:rPr lang="en-US" sz="1100" dirty="0"/>
              <a:t> </a:t>
            </a:r>
            <a:r>
              <a:rPr lang="en-US" sz="1100" dirty="0" err="1"/>
              <a:t>anekdotisch</a:t>
            </a:r>
            <a:r>
              <a:rPr lang="en-US" sz="1100" dirty="0"/>
              <a:t> </a:t>
            </a:r>
            <a:r>
              <a:rPr lang="en-US" sz="1100" dirty="0" err="1"/>
              <a:t>en</a:t>
            </a:r>
            <a:r>
              <a:rPr lang="en-US" sz="1100" dirty="0"/>
              <a:t> </a:t>
            </a:r>
            <a:r>
              <a:rPr lang="en-US" sz="1100" dirty="0" err="1"/>
              <a:t>geillustreerd</a:t>
            </a:r>
            <a:r>
              <a:rPr lang="en-US" sz="1100" dirty="0"/>
              <a:t> </a:t>
            </a:r>
            <a:r>
              <a:rPr lang="en-US" sz="1100" dirty="0" err="1"/>
              <a:t>visualiseren</a:t>
            </a:r>
            <a:r>
              <a:rPr lang="en-US" sz="1100" dirty="0"/>
              <a:t>, door </a:t>
            </a:r>
            <a:r>
              <a:rPr lang="en-US" sz="1100" dirty="0" err="1"/>
              <a:t>gebruik</a:t>
            </a:r>
            <a:r>
              <a:rPr lang="en-US" sz="1100" dirty="0"/>
              <a:t> </a:t>
            </a:r>
            <a:r>
              <a:rPr lang="en-US" sz="1100" dirty="0" err="1"/>
              <a:t>te</a:t>
            </a:r>
            <a:r>
              <a:rPr lang="en-US" sz="1100" dirty="0"/>
              <a:t> </a:t>
            </a:r>
            <a:r>
              <a:rPr lang="en-US" sz="1100" dirty="0" err="1"/>
              <a:t>maken</a:t>
            </a:r>
            <a:r>
              <a:rPr lang="en-US" sz="1100" dirty="0"/>
              <a:t> van </a:t>
            </a:r>
            <a:r>
              <a:rPr lang="en-US" sz="1100" dirty="0" err="1"/>
              <a:t>foto’s</a:t>
            </a:r>
            <a:r>
              <a:rPr lang="en-US" sz="1100" dirty="0"/>
              <a:t>, </a:t>
            </a:r>
            <a:r>
              <a:rPr lang="en-US" sz="1100" dirty="0" err="1"/>
              <a:t>symbolen</a:t>
            </a:r>
            <a:r>
              <a:rPr lang="en-US" sz="1100" dirty="0"/>
              <a:t>, </a:t>
            </a:r>
            <a:r>
              <a:rPr lang="en-US" sz="1100" dirty="0" err="1"/>
              <a:t>tekeningen</a:t>
            </a:r>
            <a:r>
              <a:rPr lang="en-US" sz="1100" dirty="0"/>
              <a:t>, </a:t>
            </a:r>
            <a:r>
              <a:rPr lang="en-US" sz="1100" dirty="0" err="1"/>
              <a:t>denkwolkjes</a:t>
            </a:r>
            <a:r>
              <a:rPr lang="en-US" sz="1100" dirty="0"/>
              <a:t> etc. Je </a:t>
            </a:r>
            <a:r>
              <a:rPr lang="en-US" sz="1100" dirty="0" err="1"/>
              <a:t>toont</a:t>
            </a:r>
            <a:r>
              <a:rPr lang="en-US" sz="1100" dirty="0"/>
              <a:t> die </a:t>
            </a:r>
            <a:r>
              <a:rPr lang="en-US" sz="1100" dirty="0" err="1"/>
              <a:t>dingen</a:t>
            </a:r>
            <a:r>
              <a:rPr lang="en-US" sz="1100" dirty="0"/>
              <a:t> </a:t>
            </a:r>
            <a:r>
              <a:rPr lang="en-US" sz="1100" dirty="0" err="1"/>
              <a:t>waarvan</a:t>
            </a:r>
            <a:r>
              <a:rPr lang="en-US" sz="1100" dirty="0"/>
              <a:t> </a:t>
            </a:r>
            <a:r>
              <a:rPr lang="en-US" sz="1100" dirty="0" err="1"/>
              <a:t>jij</a:t>
            </a:r>
            <a:r>
              <a:rPr lang="en-US" sz="1100" dirty="0"/>
              <a:t> </a:t>
            </a:r>
            <a:r>
              <a:rPr lang="en-US" sz="1100" dirty="0" err="1"/>
              <a:t>vermoedt</a:t>
            </a:r>
            <a:r>
              <a:rPr lang="en-US" sz="1100" dirty="0"/>
              <a:t> </a:t>
            </a:r>
            <a:r>
              <a:rPr lang="en-US" sz="1100" dirty="0" err="1"/>
              <a:t>dat</a:t>
            </a:r>
            <a:r>
              <a:rPr lang="en-US" sz="1100" dirty="0"/>
              <a:t> </a:t>
            </a:r>
            <a:r>
              <a:rPr lang="en-US" sz="1100" dirty="0" err="1"/>
              <a:t>dat</a:t>
            </a:r>
            <a:r>
              <a:rPr lang="en-US" sz="1100" dirty="0"/>
              <a:t> </a:t>
            </a:r>
            <a:r>
              <a:rPr lang="en-US" sz="1100" dirty="0" err="1"/>
              <a:t>belangrijke</a:t>
            </a:r>
            <a:r>
              <a:rPr lang="en-US" sz="1100" dirty="0"/>
              <a:t> </a:t>
            </a:r>
            <a:r>
              <a:rPr lang="en-US" sz="1100" dirty="0" err="1"/>
              <a:t>onderwerpen</a:t>
            </a:r>
            <a:r>
              <a:rPr lang="en-US" sz="1100" dirty="0"/>
              <a:t> </a:t>
            </a:r>
            <a:r>
              <a:rPr lang="en-US" sz="1100" dirty="0" err="1"/>
              <a:t>zijn</a:t>
            </a:r>
            <a:r>
              <a:rPr lang="en-US" sz="1100" dirty="0"/>
              <a:t> om met </a:t>
            </a:r>
            <a:r>
              <a:rPr lang="en-US" sz="1100" dirty="0" err="1"/>
              <a:t>betrokkenen</a:t>
            </a:r>
            <a:r>
              <a:rPr lang="en-US" sz="1100" dirty="0"/>
              <a:t> over in </a:t>
            </a:r>
            <a:r>
              <a:rPr lang="en-US" sz="1100" dirty="0" err="1"/>
              <a:t>gesprek</a:t>
            </a:r>
            <a:r>
              <a:rPr lang="en-US" sz="1100" dirty="0"/>
              <a:t> </a:t>
            </a:r>
            <a:r>
              <a:rPr lang="en-US" sz="1100" dirty="0" err="1"/>
              <a:t>te</a:t>
            </a:r>
            <a:r>
              <a:rPr lang="en-US" sz="1100" dirty="0"/>
              <a:t> </a:t>
            </a:r>
            <a:r>
              <a:rPr lang="en-US" sz="1100" dirty="0" err="1"/>
              <a:t>gaan</a:t>
            </a:r>
            <a:r>
              <a:rPr lang="en-US" sz="1100" dirty="0"/>
              <a:t>. </a:t>
            </a:r>
          </a:p>
          <a:p>
            <a:pPr marL="0" indent="0">
              <a:lnSpc>
                <a:spcPct val="100000"/>
              </a:lnSpc>
              <a:spcBef>
                <a:spcPts val="600"/>
              </a:spcBef>
              <a:buNone/>
            </a:pPr>
            <a:r>
              <a:rPr lang="en-US" sz="1100" dirty="0"/>
              <a:t>De </a:t>
            </a:r>
            <a:r>
              <a:rPr lang="en-US" sz="1100" dirty="0" err="1"/>
              <a:t>ene</a:t>
            </a:r>
            <a:r>
              <a:rPr lang="en-US" sz="1100" dirty="0"/>
              <a:t> </a:t>
            </a:r>
            <a:r>
              <a:rPr lang="en-US" sz="1100" dirty="0" err="1"/>
              <a:t>persoon</a:t>
            </a:r>
            <a:r>
              <a:rPr lang="en-US" sz="1100" dirty="0"/>
              <a:t> </a:t>
            </a:r>
            <a:r>
              <a:rPr lang="en-US" sz="1100" dirty="0" err="1"/>
              <a:t>neigt</a:t>
            </a:r>
            <a:r>
              <a:rPr lang="en-US" sz="1100" dirty="0"/>
              <a:t> van nature </a:t>
            </a:r>
            <a:r>
              <a:rPr lang="en-US" sz="1100" dirty="0" err="1"/>
              <a:t>meer</a:t>
            </a:r>
            <a:r>
              <a:rPr lang="en-US" sz="1100" dirty="0"/>
              <a:t> </a:t>
            </a:r>
            <a:r>
              <a:rPr lang="en-US" sz="1100" dirty="0" err="1"/>
              <a:t>naar</a:t>
            </a:r>
            <a:r>
              <a:rPr lang="en-US" sz="1100" dirty="0"/>
              <a:t> </a:t>
            </a:r>
            <a:r>
              <a:rPr lang="en-US" sz="1100" dirty="0" err="1"/>
              <a:t>schematische</a:t>
            </a:r>
            <a:r>
              <a:rPr lang="en-US" sz="1100" dirty="0"/>
              <a:t> </a:t>
            </a:r>
            <a:r>
              <a:rPr lang="en-US" sz="1100" dirty="0" err="1"/>
              <a:t>overzichten</a:t>
            </a:r>
            <a:r>
              <a:rPr lang="en-US" sz="1100" dirty="0"/>
              <a:t>, </a:t>
            </a:r>
            <a:r>
              <a:rPr lang="en-US" sz="1100" dirty="0" err="1"/>
              <a:t>woorden</a:t>
            </a:r>
            <a:r>
              <a:rPr lang="en-US" sz="1100" dirty="0"/>
              <a:t> </a:t>
            </a:r>
            <a:r>
              <a:rPr lang="en-US" sz="1100" dirty="0" err="1"/>
              <a:t>en</a:t>
            </a:r>
            <a:r>
              <a:rPr lang="en-US" sz="1100" dirty="0"/>
              <a:t> </a:t>
            </a:r>
            <a:r>
              <a:rPr lang="en-US" sz="1100" dirty="0" err="1"/>
              <a:t>lijnen</a:t>
            </a:r>
            <a:r>
              <a:rPr lang="en-US" sz="1100" dirty="0"/>
              <a:t>, de </a:t>
            </a:r>
            <a:r>
              <a:rPr lang="en-US" sz="1100" dirty="0" err="1"/>
              <a:t>ander</a:t>
            </a:r>
            <a:r>
              <a:rPr lang="en-US" sz="1100" dirty="0"/>
              <a:t> </a:t>
            </a:r>
            <a:r>
              <a:rPr lang="en-US" sz="1100" dirty="0" err="1"/>
              <a:t>heeft</a:t>
            </a:r>
            <a:r>
              <a:rPr lang="en-US" sz="1100" dirty="0"/>
              <a:t> </a:t>
            </a:r>
            <a:r>
              <a:rPr lang="en-US" sz="1100" dirty="0" err="1"/>
              <a:t>een</a:t>
            </a:r>
            <a:r>
              <a:rPr lang="en-US" sz="1100" dirty="0"/>
              <a:t> </a:t>
            </a:r>
            <a:r>
              <a:rPr lang="en-US" sz="1100" dirty="0" err="1"/>
              <a:t>voorkeur</a:t>
            </a:r>
            <a:r>
              <a:rPr lang="en-US" sz="1100" dirty="0"/>
              <a:t> voor </a:t>
            </a:r>
            <a:r>
              <a:rPr lang="en-US" sz="1100" dirty="0" err="1"/>
              <a:t>illustraties</a:t>
            </a:r>
            <a:r>
              <a:rPr lang="en-US" sz="1100" dirty="0"/>
              <a:t>. </a:t>
            </a:r>
            <a:r>
              <a:rPr lang="en-US" sz="1100" dirty="0" err="1"/>
              <a:t>Een</a:t>
            </a:r>
            <a:r>
              <a:rPr lang="en-US" sz="1100" dirty="0"/>
              <a:t> </a:t>
            </a:r>
            <a:r>
              <a:rPr lang="en-US" sz="1100" dirty="0" err="1"/>
              <a:t>mengvorm</a:t>
            </a:r>
            <a:r>
              <a:rPr lang="en-US" sz="1100" dirty="0"/>
              <a:t> van </a:t>
            </a:r>
            <a:r>
              <a:rPr lang="en-US" sz="1100" dirty="0" err="1"/>
              <a:t>beide</a:t>
            </a:r>
            <a:r>
              <a:rPr lang="en-US" sz="1100" dirty="0"/>
              <a:t> </a:t>
            </a:r>
            <a:r>
              <a:rPr lang="en-US" sz="1100" dirty="0" err="1"/>
              <a:t>varianten</a:t>
            </a:r>
            <a:r>
              <a:rPr lang="en-US" sz="1100" dirty="0"/>
              <a:t>, </a:t>
            </a:r>
            <a:r>
              <a:rPr lang="en-US" sz="1100" dirty="0" err="1"/>
              <a:t>waarin</a:t>
            </a:r>
            <a:r>
              <a:rPr lang="en-US" sz="1100" dirty="0"/>
              <a:t> </a:t>
            </a:r>
            <a:r>
              <a:rPr lang="en-US" sz="1100" dirty="0" err="1"/>
              <a:t>beelden</a:t>
            </a:r>
            <a:r>
              <a:rPr lang="en-US" sz="1100" dirty="0"/>
              <a:t> </a:t>
            </a:r>
            <a:r>
              <a:rPr lang="en-US" sz="1100" dirty="0" err="1"/>
              <a:t>en</a:t>
            </a:r>
            <a:r>
              <a:rPr lang="en-US" sz="1100" dirty="0"/>
              <a:t> </a:t>
            </a:r>
            <a:r>
              <a:rPr lang="en-US" sz="1100" dirty="0" err="1"/>
              <a:t>teksten</a:t>
            </a:r>
            <a:r>
              <a:rPr lang="en-US" sz="1100" dirty="0"/>
              <a:t>, </a:t>
            </a:r>
            <a:r>
              <a:rPr lang="en-US" sz="1100" dirty="0" err="1"/>
              <a:t>meer</a:t>
            </a:r>
            <a:r>
              <a:rPr lang="en-US" sz="1100" dirty="0"/>
              <a:t> </a:t>
            </a:r>
            <a:r>
              <a:rPr lang="en-US" sz="1100" dirty="0" err="1"/>
              <a:t>schematische</a:t>
            </a:r>
            <a:r>
              <a:rPr lang="en-US" sz="1100" dirty="0"/>
              <a:t> </a:t>
            </a:r>
            <a:r>
              <a:rPr lang="en-US" sz="1100" dirty="0" err="1"/>
              <a:t>verbanden</a:t>
            </a:r>
            <a:r>
              <a:rPr lang="en-US" sz="1100" dirty="0"/>
              <a:t> </a:t>
            </a:r>
            <a:r>
              <a:rPr lang="en-US" sz="1100" dirty="0" err="1"/>
              <a:t>en</a:t>
            </a:r>
            <a:r>
              <a:rPr lang="en-US" sz="1100" dirty="0"/>
              <a:t> </a:t>
            </a:r>
            <a:r>
              <a:rPr lang="en-US" sz="1100" dirty="0" err="1"/>
              <a:t>meer</a:t>
            </a:r>
            <a:r>
              <a:rPr lang="en-US" sz="1100" dirty="0"/>
              <a:t> </a:t>
            </a:r>
            <a:r>
              <a:rPr lang="en-US" sz="1100" dirty="0" err="1"/>
              <a:t>geillustreerde</a:t>
            </a:r>
            <a:r>
              <a:rPr lang="en-US" sz="1100" dirty="0"/>
              <a:t> </a:t>
            </a:r>
            <a:r>
              <a:rPr lang="en-US" sz="1100" dirty="0" err="1"/>
              <a:t>onderdelen</a:t>
            </a:r>
            <a:r>
              <a:rPr lang="en-US" sz="1100" dirty="0"/>
              <a:t> </a:t>
            </a:r>
            <a:r>
              <a:rPr lang="en-US" sz="1100" dirty="0" err="1"/>
              <a:t>elkaar</a:t>
            </a:r>
            <a:r>
              <a:rPr lang="en-US" sz="1100" dirty="0"/>
              <a:t> </a:t>
            </a:r>
            <a:r>
              <a:rPr lang="en-US" sz="1100" dirty="0" err="1"/>
              <a:t>afwisselen</a:t>
            </a:r>
            <a:r>
              <a:rPr lang="en-US" sz="1100" dirty="0"/>
              <a:t> is </a:t>
            </a:r>
            <a:r>
              <a:rPr lang="en-US" sz="1100" dirty="0" err="1"/>
              <a:t>ook</a:t>
            </a:r>
            <a:r>
              <a:rPr lang="en-US" sz="1100" dirty="0"/>
              <a:t> </a:t>
            </a:r>
            <a:r>
              <a:rPr lang="en-US" sz="1100" dirty="0" err="1"/>
              <a:t>zeker</a:t>
            </a:r>
            <a:r>
              <a:rPr lang="en-US" sz="1100" dirty="0"/>
              <a:t> </a:t>
            </a:r>
            <a:r>
              <a:rPr lang="en-US" sz="1100" dirty="0" err="1"/>
              <a:t>niet</a:t>
            </a:r>
            <a:r>
              <a:rPr lang="en-US" sz="1100" dirty="0"/>
              <a:t> </a:t>
            </a:r>
            <a:r>
              <a:rPr lang="en-US" sz="1100" dirty="0" err="1"/>
              <a:t>ondenkbaar</a:t>
            </a:r>
            <a:r>
              <a:rPr lang="en-US" sz="1100" dirty="0"/>
              <a:t>. </a:t>
            </a:r>
          </a:p>
          <a:p>
            <a:pPr marL="0" indent="0">
              <a:lnSpc>
                <a:spcPct val="100000"/>
              </a:lnSpc>
              <a:spcBef>
                <a:spcPts val="600"/>
              </a:spcBef>
              <a:buNone/>
            </a:pPr>
            <a:r>
              <a:rPr lang="en-US" sz="1100" dirty="0" err="1"/>
              <a:t>Welke</a:t>
            </a:r>
            <a:r>
              <a:rPr lang="en-US" sz="1100" dirty="0"/>
              <a:t> </a:t>
            </a:r>
            <a:r>
              <a:rPr lang="en-US" sz="1100" dirty="0" err="1"/>
              <a:t>vorm</a:t>
            </a:r>
            <a:r>
              <a:rPr lang="en-US" sz="1100" dirty="0"/>
              <a:t> je </a:t>
            </a:r>
            <a:r>
              <a:rPr lang="en-US" sz="1100" dirty="0" err="1"/>
              <a:t>ook</a:t>
            </a:r>
            <a:r>
              <a:rPr lang="en-US" sz="1100" dirty="0"/>
              <a:t> </a:t>
            </a:r>
            <a:r>
              <a:rPr lang="en-US" sz="1100" dirty="0" err="1"/>
              <a:t>kiest</a:t>
            </a:r>
            <a:r>
              <a:rPr lang="en-US" sz="1100" dirty="0"/>
              <a:t>. </a:t>
            </a:r>
            <a:r>
              <a:rPr lang="en-US" sz="1100" dirty="0" err="1"/>
              <a:t>Houdt</a:t>
            </a:r>
            <a:r>
              <a:rPr lang="en-US" sz="1100" dirty="0"/>
              <a:t> </a:t>
            </a:r>
            <a:r>
              <a:rPr lang="en-US" sz="1100" dirty="0" err="1"/>
              <a:t>altijd</a:t>
            </a:r>
            <a:r>
              <a:rPr lang="en-US" sz="1100" dirty="0"/>
              <a:t> het </a:t>
            </a:r>
            <a:r>
              <a:rPr lang="en-US" sz="1100" dirty="0" err="1"/>
              <a:t>doel</a:t>
            </a:r>
            <a:r>
              <a:rPr lang="en-US" sz="1100" dirty="0"/>
              <a:t> </a:t>
            </a:r>
            <a:r>
              <a:rPr lang="en-US" sz="1100" dirty="0" err="1"/>
              <a:t>voor</a:t>
            </a:r>
            <a:r>
              <a:rPr lang="en-US" sz="1100" dirty="0"/>
              <a:t> </a:t>
            </a:r>
            <a:r>
              <a:rPr lang="en-US" sz="1100" dirty="0" err="1"/>
              <a:t>ogen</a:t>
            </a:r>
            <a:r>
              <a:rPr lang="en-US" sz="1100" dirty="0"/>
              <a:t>: </a:t>
            </a:r>
            <a:r>
              <a:rPr lang="en-US" sz="1100" dirty="0" err="1"/>
              <a:t>er</a:t>
            </a:r>
            <a:r>
              <a:rPr lang="en-US" sz="1100" dirty="0"/>
              <a:t> </a:t>
            </a:r>
            <a:r>
              <a:rPr lang="en-US" sz="1100" dirty="0" err="1"/>
              <a:t>moet</a:t>
            </a:r>
            <a:r>
              <a:rPr lang="en-US" sz="1100" dirty="0"/>
              <a:t> </a:t>
            </a:r>
            <a:r>
              <a:rPr lang="en-US" sz="1100" dirty="0" err="1"/>
              <a:t>een</a:t>
            </a:r>
            <a:r>
              <a:rPr lang="en-US" sz="1100" dirty="0"/>
              <a:t> </a:t>
            </a:r>
            <a:r>
              <a:rPr lang="en-US" sz="1100" dirty="0" err="1"/>
              <a:t>duidelijker</a:t>
            </a:r>
            <a:r>
              <a:rPr lang="en-US" sz="1100" dirty="0"/>
              <a:t> </a:t>
            </a:r>
            <a:r>
              <a:rPr lang="en-US" sz="1100" dirty="0" err="1"/>
              <a:t>beeld</a:t>
            </a:r>
            <a:r>
              <a:rPr lang="en-US" sz="1100" dirty="0"/>
              <a:t> </a:t>
            </a:r>
            <a:r>
              <a:rPr lang="en-US" sz="1100" dirty="0" err="1"/>
              <a:t>ontstaan</a:t>
            </a:r>
            <a:r>
              <a:rPr lang="en-US" sz="1100" dirty="0"/>
              <a:t> van het </a:t>
            </a:r>
            <a:r>
              <a:rPr lang="en-US" sz="1100" dirty="0" err="1"/>
              <a:t>vraagstuk</a:t>
            </a:r>
            <a:r>
              <a:rPr lang="en-US" sz="1100" dirty="0"/>
              <a:t> </a:t>
            </a:r>
            <a:r>
              <a:rPr lang="en-US" sz="1100" dirty="0" err="1"/>
              <a:t>waarbij</a:t>
            </a:r>
            <a:r>
              <a:rPr lang="en-US" sz="1100" dirty="0"/>
              <a:t> </a:t>
            </a:r>
            <a:r>
              <a:rPr lang="en-US" sz="1100" dirty="0" err="1"/>
              <a:t>verschillende</a:t>
            </a:r>
            <a:r>
              <a:rPr lang="en-US" sz="1100" dirty="0"/>
              <a:t> </a:t>
            </a:r>
            <a:r>
              <a:rPr lang="en-US" sz="1100" dirty="0" err="1"/>
              <a:t>aspecten</a:t>
            </a:r>
            <a:r>
              <a:rPr lang="en-US" sz="1100" dirty="0"/>
              <a:t> </a:t>
            </a:r>
            <a:r>
              <a:rPr lang="en-US" sz="1100" dirty="0" err="1"/>
              <a:t>uit</a:t>
            </a:r>
            <a:r>
              <a:rPr lang="en-US" sz="1100" dirty="0"/>
              <a:t> </a:t>
            </a:r>
            <a:r>
              <a:rPr lang="en-US" sz="1100" dirty="0" err="1"/>
              <a:t>elkaar</a:t>
            </a:r>
            <a:r>
              <a:rPr lang="en-US" sz="1100" dirty="0"/>
              <a:t> </a:t>
            </a:r>
            <a:r>
              <a:rPr lang="en-US" sz="1100" dirty="0" err="1"/>
              <a:t>getrokken</a:t>
            </a:r>
            <a:r>
              <a:rPr lang="en-US" sz="1100" dirty="0"/>
              <a:t> </a:t>
            </a:r>
            <a:r>
              <a:rPr lang="en-US" sz="1100" dirty="0" err="1"/>
              <a:t>worden</a:t>
            </a:r>
            <a:r>
              <a:rPr lang="en-US" sz="1100" dirty="0"/>
              <a:t> </a:t>
            </a:r>
            <a:r>
              <a:rPr lang="en-US" sz="1100" dirty="0" err="1"/>
              <a:t>en</a:t>
            </a:r>
            <a:r>
              <a:rPr lang="en-US" sz="1100" dirty="0"/>
              <a:t> </a:t>
            </a:r>
            <a:r>
              <a:rPr lang="en-US" sz="1100" dirty="0" err="1"/>
              <a:t>onderlinge</a:t>
            </a:r>
            <a:r>
              <a:rPr lang="en-US" sz="1100" dirty="0"/>
              <a:t> </a:t>
            </a:r>
            <a:r>
              <a:rPr lang="en-US" sz="1100" dirty="0" err="1"/>
              <a:t>relaties</a:t>
            </a:r>
            <a:r>
              <a:rPr lang="en-US" sz="1100" dirty="0"/>
              <a:t> </a:t>
            </a:r>
            <a:r>
              <a:rPr lang="en-US" sz="1100" dirty="0" err="1"/>
              <a:t>gelegd</a:t>
            </a:r>
            <a:r>
              <a:rPr lang="en-US" sz="1100" dirty="0"/>
              <a:t> </a:t>
            </a:r>
            <a:r>
              <a:rPr lang="en-US" sz="1100" dirty="0" err="1"/>
              <a:t>kunnen</a:t>
            </a:r>
            <a:r>
              <a:rPr lang="en-US" sz="1100" dirty="0"/>
              <a:t> </a:t>
            </a:r>
            <a:r>
              <a:rPr lang="en-US" sz="1100" dirty="0" err="1"/>
              <a:t>worden</a:t>
            </a:r>
            <a:r>
              <a:rPr lang="en-US" sz="1100" dirty="0"/>
              <a:t>. </a:t>
            </a:r>
            <a:r>
              <a:rPr lang="en-US" sz="1100" dirty="0" err="1"/>
              <a:t>Er</a:t>
            </a:r>
            <a:r>
              <a:rPr lang="en-US" sz="1100" dirty="0"/>
              <a:t> </a:t>
            </a:r>
            <a:r>
              <a:rPr lang="en-US" sz="1100" dirty="0" err="1"/>
              <a:t>zullen</a:t>
            </a:r>
            <a:r>
              <a:rPr lang="en-US" sz="1100" dirty="0"/>
              <a:t> </a:t>
            </a:r>
            <a:r>
              <a:rPr lang="en-US" sz="1100" dirty="0" err="1"/>
              <a:t>altijd</a:t>
            </a:r>
            <a:r>
              <a:rPr lang="en-US" sz="1100" dirty="0"/>
              <a:t>  </a:t>
            </a:r>
            <a:r>
              <a:rPr lang="en-US" sz="1100" dirty="0" err="1"/>
              <a:t>meerdere</a:t>
            </a:r>
            <a:r>
              <a:rPr lang="en-US" sz="1100" dirty="0"/>
              <a:t> </a:t>
            </a:r>
            <a:r>
              <a:rPr lang="en-US" sz="1100" dirty="0" err="1"/>
              <a:t>varianten</a:t>
            </a:r>
            <a:r>
              <a:rPr lang="en-US" sz="1100" dirty="0"/>
              <a:t> </a:t>
            </a:r>
            <a:r>
              <a:rPr lang="en-US" sz="1100" dirty="0" err="1"/>
              <a:t>mogelijk</a:t>
            </a:r>
            <a:r>
              <a:rPr lang="en-US" sz="1100" dirty="0"/>
              <a:t> </a:t>
            </a:r>
            <a:r>
              <a:rPr lang="en-US" sz="1100" dirty="0" err="1"/>
              <a:t>zijn</a:t>
            </a:r>
            <a:r>
              <a:rPr lang="en-US" sz="1100" dirty="0"/>
              <a:t>. Het </a:t>
            </a:r>
            <a:r>
              <a:rPr lang="en-US" sz="1100" dirty="0" err="1"/>
              <a:t>belangrijkste</a:t>
            </a:r>
            <a:r>
              <a:rPr lang="en-US" sz="1100" dirty="0"/>
              <a:t> is </a:t>
            </a:r>
            <a:r>
              <a:rPr lang="en-US" sz="1100" dirty="0" err="1"/>
              <a:t>dat</a:t>
            </a:r>
            <a:r>
              <a:rPr lang="en-US" sz="1100" dirty="0"/>
              <a:t> de </a:t>
            </a:r>
            <a:r>
              <a:rPr lang="en-US" sz="1100" dirty="0" err="1"/>
              <a:t>visualisatie</a:t>
            </a:r>
            <a:r>
              <a:rPr lang="en-US" sz="1100" dirty="0"/>
              <a:t> </a:t>
            </a:r>
            <a:r>
              <a:rPr lang="en-US" sz="1100" dirty="0" err="1"/>
              <a:t>inzicht</a:t>
            </a:r>
            <a:r>
              <a:rPr lang="en-US" sz="1100" dirty="0"/>
              <a:t> </a:t>
            </a:r>
            <a:r>
              <a:rPr lang="en-US" sz="1100" dirty="0" err="1"/>
              <a:t>geeft</a:t>
            </a:r>
            <a:r>
              <a:rPr lang="en-US" sz="1100" dirty="0"/>
              <a:t> in het </a:t>
            </a:r>
            <a:r>
              <a:rPr lang="en-US" sz="1100" dirty="0" err="1"/>
              <a:t>vraagstuk</a:t>
            </a:r>
            <a:r>
              <a:rPr lang="en-US" sz="1100" dirty="0"/>
              <a:t> </a:t>
            </a:r>
            <a:r>
              <a:rPr lang="en-US" sz="1100" dirty="0" err="1"/>
              <a:t>én</a:t>
            </a:r>
            <a:r>
              <a:rPr lang="en-US" sz="1100" dirty="0"/>
              <a:t> </a:t>
            </a:r>
            <a:r>
              <a:rPr lang="en-US" sz="1100" dirty="0" err="1"/>
              <a:t>dat</a:t>
            </a:r>
            <a:r>
              <a:rPr lang="en-US" sz="1100" dirty="0"/>
              <a:t> de </a:t>
            </a:r>
            <a:r>
              <a:rPr lang="en-US" sz="1100" dirty="0" err="1"/>
              <a:t>betrokkenen</a:t>
            </a:r>
            <a:r>
              <a:rPr lang="en-US" sz="1100" dirty="0"/>
              <a:t> </a:t>
            </a:r>
            <a:r>
              <a:rPr lang="en-US" sz="1100" dirty="0" err="1"/>
              <a:t>zichzelf</a:t>
            </a:r>
            <a:r>
              <a:rPr lang="en-US" sz="1100" dirty="0"/>
              <a:t> </a:t>
            </a:r>
            <a:r>
              <a:rPr lang="en-US" sz="1100" dirty="0" err="1"/>
              <a:t>erin</a:t>
            </a:r>
            <a:r>
              <a:rPr lang="en-US" sz="1100" dirty="0"/>
              <a:t> </a:t>
            </a:r>
            <a:r>
              <a:rPr lang="en-US" sz="1100" dirty="0" err="1"/>
              <a:t>kunnen</a:t>
            </a:r>
            <a:r>
              <a:rPr lang="en-US" sz="1100" dirty="0"/>
              <a:t> </a:t>
            </a:r>
            <a:r>
              <a:rPr lang="en-US" sz="1100" dirty="0" err="1"/>
              <a:t>herkennen</a:t>
            </a:r>
            <a:r>
              <a:rPr lang="en-US" sz="1100" dirty="0"/>
              <a:t>. De </a:t>
            </a:r>
            <a:r>
              <a:rPr lang="en-US" sz="1100" dirty="0" err="1"/>
              <a:t>verschillende</a:t>
            </a:r>
            <a:r>
              <a:rPr lang="en-US" sz="1100" dirty="0"/>
              <a:t> </a:t>
            </a:r>
            <a:r>
              <a:rPr lang="en-US" sz="1100" dirty="0" err="1"/>
              <a:t>perspectieven</a:t>
            </a:r>
            <a:r>
              <a:rPr lang="en-US" sz="1100" dirty="0"/>
              <a:t> </a:t>
            </a:r>
            <a:r>
              <a:rPr lang="en-US" sz="1100" dirty="0" err="1"/>
              <a:t>moeten</a:t>
            </a:r>
            <a:r>
              <a:rPr lang="en-US" sz="1100" dirty="0"/>
              <a:t> </a:t>
            </a:r>
            <a:r>
              <a:rPr lang="en-US" sz="1100" dirty="0" err="1"/>
              <a:t>erin</a:t>
            </a:r>
            <a:r>
              <a:rPr lang="en-US" sz="1100" dirty="0"/>
              <a:t> </a:t>
            </a:r>
            <a:r>
              <a:rPr lang="en-US" sz="1100" dirty="0" err="1"/>
              <a:t>samenkomen</a:t>
            </a:r>
            <a:r>
              <a:rPr lang="en-US" sz="1100" dirty="0"/>
              <a:t>. </a:t>
            </a:r>
          </a:p>
          <a:p>
            <a:pPr marL="0" indent="0">
              <a:lnSpc>
                <a:spcPct val="100000"/>
              </a:lnSpc>
              <a:spcBef>
                <a:spcPts val="600"/>
              </a:spcBef>
              <a:buNone/>
            </a:pPr>
            <a:r>
              <a:rPr lang="en-US" sz="1100" b="1" dirty="0"/>
              <a:t>Hoe </a:t>
            </a:r>
            <a:r>
              <a:rPr lang="en-US" sz="1100" b="1" dirty="0" err="1"/>
              <a:t>te</a:t>
            </a:r>
            <a:r>
              <a:rPr lang="en-US" sz="1100" b="1" dirty="0"/>
              <a:t> </a:t>
            </a:r>
            <a:r>
              <a:rPr lang="en-US" sz="1100" b="1" dirty="0" err="1"/>
              <a:t>beginnen</a:t>
            </a:r>
            <a:r>
              <a:rPr lang="en-US" sz="1100" b="1" dirty="0"/>
              <a:t>? </a:t>
            </a:r>
          </a:p>
          <a:p>
            <a:pPr>
              <a:lnSpc>
                <a:spcPct val="100000"/>
              </a:lnSpc>
              <a:spcBef>
                <a:spcPts val="600"/>
              </a:spcBef>
            </a:pPr>
            <a:r>
              <a:rPr lang="en-US" sz="1100" dirty="0" err="1"/>
              <a:t>Zonder</a:t>
            </a:r>
            <a:r>
              <a:rPr lang="en-US" sz="1100" dirty="0"/>
              <a:t> </a:t>
            </a:r>
            <a:r>
              <a:rPr lang="en-US" sz="1100" dirty="0" err="1"/>
              <a:t>goede</a:t>
            </a:r>
            <a:r>
              <a:rPr lang="en-US" sz="1100" dirty="0"/>
              <a:t> </a:t>
            </a:r>
            <a:r>
              <a:rPr lang="en-US" sz="1100" dirty="0" err="1"/>
              <a:t>analyse</a:t>
            </a:r>
            <a:r>
              <a:rPr lang="en-US" sz="1100" dirty="0"/>
              <a:t> </a:t>
            </a:r>
            <a:r>
              <a:rPr lang="en-US" sz="1100" dirty="0" err="1"/>
              <a:t>kan</a:t>
            </a:r>
            <a:r>
              <a:rPr lang="en-US" sz="1100" dirty="0"/>
              <a:t> je </a:t>
            </a:r>
            <a:r>
              <a:rPr lang="en-US" sz="1100" dirty="0" err="1"/>
              <a:t>geen</a:t>
            </a:r>
            <a:r>
              <a:rPr lang="en-US" sz="1100" dirty="0"/>
              <a:t> </a:t>
            </a:r>
            <a:r>
              <a:rPr lang="en-US" sz="1100" dirty="0" err="1"/>
              <a:t>visualistie</a:t>
            </a:r>
            <a:r>
              <a:rPr lang="en-US" sz="1100" dirty="0"/>
              <a:t> </a:t>
            </a:r>
            <a:r>
              <a:rPr lang="en-US" sz="1100" dirty="0" err="1"/>
              <a:t>maken</a:t>
            </a:r>
            <a:r>
              <a:rPr lang="en-US" sz="1100" dirty="0"/>
              <a:t>. </a:t>
            </a:r>
            <a:r>
              <a:rPr lang="en-US" sz="1100" dirty="0" err="1"/>
              <a:t>Zorg</a:t>
            </a:r>
            <a:r>
              <a:rPr lang="en-US" sz="1100" dirty="0"/>
              <a:t> </a:t>
            </a:r>
            <a:r>
              <a:rPr lang="en-US" sz="1100" dirty="0" err="1"/>
              <a:t>dat</a:t>
            </a:r>
            <a:r>
              <a:rPr lang="en-US" sz="1100" dirty="0"/>
              <a:t> je </a:t>
            </a:r>
            <a:r>
              <a:rPr lang="en-US" sz="1100" dirty="0" err="1"/>
              <a:t>voldoende</a:t>
            </a:r>
            <a:r>
              <a:rPr lang="en-US" sz="1100" dirty="0"/>
              <a:t> </a:t>
            </a:r>
            <a:r>
              <a:rPr lang="en-US" sz="1100" dirty="0" err="1"/>
              <a:t>inzichten</a:t>
            </a:r>
            <a:r>
              <a:rPr lang="en-US" sz="1100" dirty="0"/>
              <a:t> </a:t>
            </a:r>
            <a:r>
              <a:rPr lang="en-US" sz="1100" dirty="0" err="1"/>
              <a:t>hebt</a:t>
            </a:r>
            <a:r>
              <a:rPr lang="en-US" sz="1100" dirty="0"/>
              <a:t> </a:t>
            </a:r>
            <a:r>
              <a:rPr lang="en-US" sz="1100" dirty="0" err="1"/>
              <a:t>omtrent</a:t>
            </a:r>
            <a:r>
              <a:rPr lang="en-US" sz="1100" dirty="0"/>
              <a:t> het </a:t>
            </a:r>
            <a:r>
              <a:rPr lang="en-US" sz="1100" dirty="0" err="1"/>
              <a:t>vraagstuk</a:t>
            </a:r>
            <a:r>
              <a:rPr lang="en-US" sz="1100" dirty="0"/>
              <a:t> om </a:t>
            </a:r>
            <a:r>
              <a:rPr lang="en-US" sz="1100" dirty="0" err="1"/>
              <a:t>iets</a:t>
            </a:r>
            <a:r>
              <a:rPr lang="en-US" sz="1100" dirty="0"/>
              <a:t> op papier </a:t>
            </a:r>
            <a:r>
              <a:rPr lang="en-US" sz="1100" dirty="0" err="1"/>
              <a:t>te</a:t>
            </a:r>
            <a:r>
              <a:rPr lang="en-US" sz="1100" dirty="0"/>
              <a:t> </a:t>
            </a:r>
            <a:r>
              <a:rPr lang="en-US" sz="1100" dirty="0" err="1"/>
              <a:t>zetten</a:t>
            </a:r>
            <a:r>
              <a:rPr lang="en-US" sz="1100" dirty="0"/>
              <a:t>. </a:t>
            </a:r>
          </a:p>
          <a:p>
            <a:pPr>
              <a:lnSpc>
                <a:spcPct val="100000"/>
              </a:lnSpc>
              <a:spcBef>
                <a:spcPts val="600"/>
              </a:spcBef>
            </a:pPr>
            <a:r>
              <a:rPr lang="en-US" sz="1100" dirty="0" err="1"/>
              <a:t>Denk</a:t>
            </a:r>
            <a:r>
              <a:rPr lang="en-US" sz="1100" dirty="0"/>
              <a:t> </a:t>
            </a:r>
            <a:r>
              <a:rPr lang="en-US" sz="1100" dirty="0" err="1"/>
              <a:t>na</a:t>
            </a:r>
            <a:r>
              <a:rPr lang="en-US" sz="1100" dirty="0"/>
              <a:t> over de </a:t>
            </a:r>
            <a:r>
              <a:rPr lang="en-US" sz="1100" dirty="0" err="1"/>
              <a:t>verschillende</a:t>
            </a:r>
            <a:r>
              <a:rPr lang="en-US" sz="1100" dirty="0"/>
              <a:t> </a:t>
            </a:r>
            <a:r>
              <a:rPr lang="en-US" sz="1100" dirty="0" err="1"/>
              <a:t>afzonderlijke</a:t>
            </a:r>
            <a:r>
              <a:rPr lang="en-US" sz="1100" dirty="0"/>
              <a:t> </a:t>
            </a:r>
            <a:r>
              <a:rPr lang="en-US" sz="1100" dirty="0" err="1"/>
              <a:t>aspecten</a:t>
            </a:r>
            <a:r>
              <a:rPr lang="en-US" sz="1100" dirty="0"/>
              <a:t> die je </a:t>
            </a:r>
            <a:r>
              <a:rPr lang="en-US" sz="1100" dirty="0" err="1"/>
              <a:t>een</a:t>
            </a:r>
            <a:r>
              <a:rPr lang="en-US" sz="1100" dirty="0"/>
              <a:t> </a:t>
            </a:r>
            <a:r>
              <a:rPr lang="en-US" sz="1100" dirty="0" err="1"/>
              <a:t>plekje</a:t>
            </a:r>
            <a:r>
              <a:rPr lang="en-US" sz="1100" dirty="0"/>
              <a:t> wilt </a:t>
            </a:r>
            <a:r>
              <a:rPr lang="en-US" sz="1100" dirty="0" err="1"/>
              <a:t>geven</a:t>
            </a:r>
            <a:r>
              <a:rPr lang="en-US" sz="1100" dirty="0"/>
              <a:t> in je </a:t>
            </a:r>
            <a:r>
              <a:rPr lang="en-US" sz="1100" dirty="0" err="1"/>
              <a:t>visualisatie</a:t>
            </a:r>
            <a:r>
              <a:rPr lang="en-US" sz="1100" dirty="0"/>
              <a:t> (</a:t>
            </a:r>
            <a:r>
              <a:rPr lang="en-US" sz="1100" dirty="0" err="1"/>
              <a:t>betrokkenen</a:t>
            </a:r>
            <a:r>
              <a:rPr lang="en-US" sz="1100" dirty="0"/>
              <a:t>, </a:t>
            </a:r>
            <a:r>
              <a:rPr lang="en-US" sz="1100" dirty="0" err="1"/>
              <a:t>relaties</a:t>
            </a:r>
            <a:r>
              <a:rPr lang="en-US" sz="1100" dirty="0"/>
              <a:t> </a:t>
            </a:r>
            <a:r>
              <a:rPr lang="en-US" sz="1100" dirty="0" err="1"/>
              <a:t>onderling</a:t>
            </a:r>
            <a:r>
              <a:rPr lang="en-US" sz="1100" dirty="0"/>
              <a:t>, </a:t>
            </a:r>
            <a:r>
              <a:rPr lang="en-US" sz="1100" dirty="0" err="1"/>
              <a:t>relevante</a:t>
            </a:r>
            <a:r>
              <a:rPr lang="en-US" sz="1100" dirty="0"/>
              <a:t> </a:t>
            </a:r>
            <a:r>
              <a:rPr lang="en-US" sz="1100" dirty="0" err="1"/>
              <a:t>aspecten</a:t>
            </a:r>
            <a:r>
              <a:rPr lang="en-US" sz="1100" dirty="0"/>
              <a:t> </a:t>
            </a:r>
            <a:r>
              <a:rPr lang="en-US" sz="1100" dirty="0" err="1"/>
              <a:t>als</a:t>
            </a:r>
            <a:r>
              <a:rPr lang="en-US" sz="1100" dirty="0"/>
              <a:t> </a:t>
            </a:r>
            <a:r>
              <a:rPr lang="en-US" sz="1100" dirty="0" err="1"/>
              <a:t>beleid</a:t>
            </a:r>
            <a:r>
              <a:rPr lang="en-US" sz="1100" dirty="0"/>
              <a:t>, </a:t>
            </a:r>
            <a:r>
              <a:rPr lang="en-US" sz="1100" dirty="0" err="1"/>
              <a:t>processen</a:t>
            </a:r>
            <a:r>
              <a:rPr lang="en-US" sz="1100" dirty="0"/>
              <a:t>, </a:t>
            </a:r>
            <a:r>
              <a:rPr lang="en-US" sz="1100" dirty="0" err="1"/>
              <a:t>producten</a:t>
            </a:r>
            <a:r>
              <a:rPr lang="en-US" sz="1100" dirty="0"/>
              <a:t> etc.) </a:t>
            </a:r>
            <a:r>
              <a:rPr lang="en-US" sz="1100" dirty="0" err="1"/>
              <a:t>en</a:t>
            </a:r>
            <a:r>
              <a:rPr lang="en-US" sz="1100" dirty="0"/>
              <a:t> hoe je die </a:t>
            </a:r>
            <a:r>
              <a:rPr lang="en-US" sz="1100" dirty="0" err="1"/>
              <a:t>kunt</a:t>
            </a:r>
            <a:r>
              <a:rPr lang="en-US" sz="1100" dirty="0"/>
              <a:t> </a:t>
            </a:r>
            <a:r>
              <a:rPr lang="en-US" sz="1100" dirty="0" err="1"/>
              <a:t>weergeven</a:t>
            </a:r>
            <a:endParaRPr lang="en-US" sz="1100" dirty="0"/>
          </a:p>
          <a:p>
            <a:pPr>
              <a:lnSpc>
                <a:spcPct val="100000"/>
              </a:lnSpc>
              <a:spcBef>
                <a:spcPts val="600"/>
              </a:spcBef>
            </a:pPr>
            <a:r>
              <a:rPr lang="en-US" sz="1100" dirty="0" err="1"/>
              <a:t>Bedenk</a:t>
            </a:r>
            <a:r>
              <a:rPr lang="en-US" sz="1100" dirty="0"/>
              <a:t> wat de kern is van de </a:t>
            </a:r>
            <a:r>
              <a:rPr lang="en-US" sz="1100" dirty="0" err="1"/>
              <a:t>situatie</a:t>
            </a:r>
            <a:r>
              <a:rPr lang="en-US" sz="1100" dirty="0"/>
              <a:t> die je </a:t>
            </a:r>
            <a:r>
              <a:rPr lang="en-US" sz="1100" dirty="0" err="1"/>
              <a:t>visueel</a:t>
            </a:r>
            <a:r>
              <a:rPr lang="en-US" sz="1100" dirty="0"/>
              <a:t> wilt </a:t>
            </a:r>
            <a:r>
              <a:rPr lang="en-US" sz="1100" dirty="0" err="1"/>
              <a:t>gaan</a:t>
            </a:r>
            <a:r>
              <a:rPr lang="en-US" sz="1100" dirty="0"/>
              <a:t> </a:t>
            </a:r>
            <a:r>
              <a:rPr lang="en-US" sz="1100" dirty="0" err="1"/>
              <a:t>weergeven</a:t>
            </a:r>
            <a:r>
              <a:rPr lang="en-US" sz="1100" dirty="0"/>
              <a:t> </a:t>
            </a:r>
            <a:r>
              <a:rPr lang="en-US" sz="1100" dirty="0" err="1"/>
              <a:t>en</a:t>
            </a:r>
            <a:r>
              <a:rPr lang="en-US" sz="1100" dirty="0"/>
              <a:t> wat je met het </a:t>
            </a:r>
            <a:r>
              <a:rPr lang="en-US" sz="1100" dirty="0" err="1"/>
              <a:t>gesprek</a:t>
            </a:r>
            <a:r>
              <a:rPr lang="en-US" sz="1100" dirty="0"/>
              <a:t> over de </a:t>
            </a:r>
            <a:r>
              <a:rPr lang="en-US" sz="1100" dirty="0" err="1"/>
              <a:t>visualisatie</a:t>
            </a:r>
            <a:r>
              <a:rPr lang="en-US" sz="1100" dirty="0"/>
              <a:t> wilt </a:t>
            </a:r>
            <a:r>
              <a:rPr lang="en-US" sz="1100" dirty="0" err="1"/>
              <a:t>bereiken</a:t>
            </a:r>
            <a:r>
              <a:rPr lang="en-US" sz="1100" dirty="0"/>
              <a:t>. </a:t>
            </a:r>
            <a:r>
              <a:rPr lang="en-US" sz="1100" dirty="0" err="1"/>
              <a:t>Waar</a:t>
            </a:r>
            <a:r>
              <a:rPr lang="en-US" sz="1100" dirty="0"/>
              <a:t> </a:t>
            </a:r>
            <a:r>
              <a:rPr lang="en-US" sz="1100" dirty="0" err="1"/>
              <a:t>wil</a:t>
            </a:r>
            <a:r>
              <a:rPr lang="en-US" sz="1100" dirty="0"/>
              <a:t> je de </a:t>
            </a:r>
            <a:r>
              <a:rPr lang="en-US" sz="1100" dirty="0" err="1"/>
              <a:t>nadruk</a:t>
            </a:r>
            <a:r>
              <a:rPr lang="en-US" sz="1100" dirty="0"/>
              <a:t> op </a:t>
            </a:r>
            <a:r>
              <a:rPr lang="en-US" sz="1100" dirty="0" err="1"/>
              <a:t>leggen</a:t>
            </a:r>
            <a:r>
              <a:rPr lang="en-US" sz="1100" dirty="0"/>
              <a:t>? </a:t>
            </a:r>
            <a:r>
              <a:rPr lang="en-US" sz="1100" dirty="0" err="1"/>
              <a:t>Waar</a:t>
            </a:r>
            <a:r>
              <a:rPr lang="en-US" sz="1100" dirty="0"/>
              <a:t> </a:t>
            </a:r>
            <a:r>
              <a:rPr lang="en-US" sz="1100" dirty="0" err="1"/>
              <a:t>wil</a:t>
            </a:r>
            <a:r>
              <a:rPr lang="en-US" sz="1100" dirty="0"/>
              <a:t> je </a:t>
            </a:r>
            <a:r>
              <a:rPr lang="en-US" sz="1100" dirty="0" err="1"/>
              <a:t>meer</a:t>
            </a:r>
            <a:r>
              <a:rPr lang="en-US" sz="1100" dirty="0"/>
              <a:t> over </a:t>
            </a:r>
            <a:r>
              <a:rPr lang="en-US" sz="1100" dirty="0" err="1"/>
              <a:t>weten</a:t>
            </a:r>
            <a:r>
              <a:rPr lang="en-US" sz="1100" dirty="0"/>
              <a:t>? </a:t>
            </a:r>
            <a:r>
              <a:rPr lang="en-US" sz="1100" dirty="0" err="1"/>
              <a:t>Zorg</a:t>
            </a:r>
            <a:r>
              <a:rPr lang="en-US" sz="1100" dirty="0"/>
              <a:t> </a:t>
            </a:r>
            <a:r>
              <a:rPr lang="en-US" sz="1100" dirty="0" err="1"/>
              <a:t>dat</a:t>
            </a:r>
            <a:r>
              <a:rPr lang="en-US" sz="1100" dirty="0"/>
              <a:t> </a:t>
            </a:r>
            <a:r>
              <a:rPr lang="en-US" sz="1100" dirty="0" err="1"/>
              <a:t>dit</a:t>
            </a:r>
            <a:r>
              <a:rPr lang="en-US" sz="1100" dirty="0"/>
              <a:t> </a:t>
            </a:r>
            <a:r>
              <a:rPr lang="en-US" sz="1100" dirty="0" err="1"/>
              <a:t>goed</a:t>
            </a:r>
            <a:r>
              <a:rPr lang="en-US" sz="1100" dirty="0"/>
              <a:t> </a:t>
            </a:r>
            <a:r>
              <a:rPr lang="en-US" sz="1100" dirty="0" err="1"/>
              <a:t>terugkomt</a:t>
            </a:r>
            <a:r>
              <a:rPr lang="en-US" sz="1100" dirty="0"/>
              <a:t> in je </a:t>
            </a:r>
            <a:r>
              <a:rPr lang="en-US" sz="1100" dirty="0" err="1"/>
              <a:t>plaat</a:t>
            </a:r>
            <a:r>
              <a:rPr lang="en-US" sz="1100" dirty="0"/>
              <a:t>. Je </a:t>
            </a:r>
            <a:r>
              <a:rPr lang="en-US" sz="1100" dirty="0" err="1"/>
              <a:t>kunt</a:t>
            </a:r>
            <a:r>
              <a:rPr lang="en-US" sz="1100" dirty="0"/>
              <a:t> </a:t>
            </a:r>
            <a:r>
              <a:rPr lang="en-US" sz="1100" dirty="0" err="1"/>
              <a:t>ervoor</a:t>
            </a:r>
            <a:r>
              <a:rPr lang="en-US" sz="1100" dirty="0"/>
              <a:t> </a:t>
            </a:r>
            <a:r>
              <a:rPr lang="en-US" sz="1100" dirty="0" err="1"/>
              <a:t>kiezen</a:t>
            </a:r>
            <a:r>
              <a:rPr lang="en-US" sz="1100" dirty="0"/>
              <a:t> </a:t>
            </a:r>
            <a:r>
              <a:rPr lang="en-US" sz="1100" dirty="0" err="1"/>
              <a:t>bepaalde</a:t>
            </a:r>
            <a:r>
              <a:rPr lang="en-US" sz="1100" dirty="0"/>
              <a:t> </a:t>
            </a:r>
            <a:r>
              <a:rPr lang="en-US" sz="1100" dirty="0" err="1"/>
              <a:t>vragen</a:t>
            </a:r>
            <a:r>
              <a:rPr lang="en-US" sz="1100" dirty="0"/>
              <a:t>, </a:t>
            </a:r>
            <a:r>
              <a:rPr lang="en-US" sz="1100" dirty="0" err="1"/>
              <a:t>kansen</a:t>
            </a:r>
            <a:r>
              <a:rPr lang="en-US" sz="1100" dirty="0"/>
              <a:t> of </a:t>
            </a:r>
            <a:r>
              <a:rPr lang="en-US" sz="1100" dirty="0" err="1"/>
              <a:t>knelpunten</a:t>
            </a:r>
            <a:r>
              <a:rPr lang="en-US" sz="1100" dirty="0"/>
              <a:t> </a:t>
            </a:r>
            <a:r>
              <a:rPr lang="en-US" sz="1100" dirty="0" err="1"/>
              <a:t>expliciet</a:t>
            </a:r>
            <a:r>
              <a:rPr lang="en-US" sz="1100" dirty="0"/>
              <a:t> </a:t>
            </a:r>
            <a:r>
              <a:rPr lang="en-US" sz="1100" dirty="0" err="1"/>
              <a:t>te</a:t>
            </a:r>
            <a:r>
              <a:rPr lang="en-US" sz="1100" dirty="0"/>
              <a:t> </a:t>
            </a:r>
            <a:r>
              <a:rPr lang="en-US" sz="1100" dirty="0" err="1"/>
              <a:t>maken</a:t>
            </a:r>
            <a:r>
              <a:rPr lang="en-US" sz="1100" dirty="0"/>
              <a:t> in je </a:t>
            </a:r>
            <a:r>
              <a:rPr lang="en-US" sz="1100" dirty="0" err="1"/>
              <a:t>plaat</a:t>
            </a:r>
            <a:r>
              <a:rPr lang="en-US" sz="1100" dirty="0"/>
              <a:t>!</a:t>
            </a:r>
          </a:p>
          <a:p>
            <a:pPr>
              <a:lnSpc>
                <a:spcPct val="100000"/>
              </a:lnSpc>
              <a:spcBef>
                <a:spcPts val="600"/>
              </a:spcBef>
            </a:pPr>
            <a:endParaRPr lang="en-US" sz="1100" dirty="0"/>
          </a:p>
        </p:txBody>
      </p:sp>
      <p:sp>
        <p:nvSpPr>
          <p:cNvPr id="4" name="Rectangle 3">
            <a:extLst>
              <a:ext uri="{FF2B5EF4-FFF2-40B4-BE49-F238E27FC236}">
                <a16:creationId xmlns:a16="http://schemas.microsoft.com/office/drawing/2014/main" id="{0A968DB9-4D83-4F42-86D2-A87F64646E34}"/>
              </a:ext>
            </a:extLst>
          </p:cNvPr>
          <p:cNvSpPr/>
          <p:nvPr/>
        </p:nvSpPr>
        <p:spPr>
          <a:xfrm>
            <a:off x="11107043" y="155122"/>
            <a:ext cx="932556" cy="568298"/>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Aanwijzingen wat betreft aanpak</a:t>
            </a:r>
          </a:p>
        </p:txBody>
      </p:sp>
    </p:spTree>
    <p:extLst>
      <p:ext uri="{BB962C8B-B14F-4D97-AF65-F5344CB8AC3E}">
        <p14:creationId xmlns:p14="http://schemas.microsoft.com/office/powerpoint/2010/main" val="416630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C85CA32-83A3-4056-AD73-CB05D8918BE3}"/>
              </a:ext>
            </a:extLst>
          </p:cNvPr>
          <p:cNvSpPr txBox="1"/>
          <p:nvPr/>
        </p:nvSpPr>
        <p:spPr>
          <a:xfrm>
            <a:off x="308450" y="143856"/>
            <a:ext cx="11634843" cy="646331"/>
          </a:xfrm>
          <a:prstGeom prst="rect">
            <a:avLst/>
          </a:prstGeom>
          <a:noFill/>
        </p:spPr>
        <p:txBody>
          <a:bodyPr wrap="square" rtlCol="0">
            <a:spAutoFit/>
          </a:bodyPr>
          <a:lstStyle/>
          <a:p>
            <a:pPr marL="0" marR="0" lvl="0" indent="0" algn="l" defTabSz="914399" rtl="0" eaLnBrk="1" fontAlgn="auto" latinLnBrk="0" hangingPunct="1">
              <a:lnSpc>
                <a:spcPct val="100000"/>
              </a:lnSpc>
              <a:spcBef>
                <a:spcPts val="0"/>
              </a:spcBef>
              <a:spcAft>
                <a:spcPts val="601"/>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Light" panose="020F0302020204030204"/>
                <a:ea typeface="+mn-ea"/>
                <a:cs typeface="+mn-cs"/>
              </a:rPr>
              <a:t>Aanwijzingen</a:t>
            </a: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 voor het </a:t>
            </a:r>
            <a:r>
              <a:rPr kumimoji="0" lang="en-US" sz="3600" b="0" i="0" u="none" strike="noStrike" kern="1200" cap="none" spc="0" normalizeH="0" baseline="0" noProof="0" dirty="0" err="1">
                <a:ln>
                  <a:noFill/>
                </a:ln>
                <a:solidFill>
                  <a:prstClr val="black"/>
                </a:solidFill>
                <a:effectLst/>
                <a:uLnTx/>
                <a:uFillTx/>
                <a:latin typeface="Calibri Light" panose="020F0302020204030204"/>
                <a:ea typeface="+mn-ea"/>
                <a:cs typeface="+mn-cs"/>
              </a:rPr>
              <a:t>maken</a:t>
            </a: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 van </a:t>
            </a:r>
            <a:r>
              <a:rPr kumimoji="0" lang="en-US" sz="3600" b="0" i="0" u="none" strike="noStrike" kern="1200" cap="none" spc="0" normalizeH="0" baseline="0" noProof="0" dirty="0" err="1">
                <a:ln>
                  <a:noFill/>
                </a:ln>
                <a:solidFill>
                  <a:prstClr val="black"/>
                </a:solidFill>
                <a:effectLst/>
                <a:uLnTx/>
                <a:uFillTx/>
                <a:latin typeface="Calibri Light" panose="020F0302020204030204"/>
                <a:ea typeface="+mn-ea"/>
                <a:cs typeface="+mn-cs"/>
              </a:rPr>
              <a:t>een</a:t>
            </a: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 rich picture (I)</a:t>
            </a:r>
            <a:endParaRPr kumimoji="0" lang="nl-NL"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2" name="Afbeelding 11">
            <a:extLst>
              <a:ext uri="{FF2B5EF4-FFF2-40B4-BE49-F238E27FC236}">
                <a16:creationId xmlns:a16="http://schemas.microsoft.com/office/drawing/2014/main" id="{C1B82C96-41AC-45AA-9D0D-859F13612398}"/>
              </a:ext>
            </a:extLst>
          </p:cNvPr>
          <p:cNvPicPr>
            <a:picLocks noChangeAspect="1"/>
          </p:cNvPicPr>
          <p:nvPr/>
        </p:nvPicPr>
        <p:blipFill>
          <a:blip r:embed="rId3"/>
          <a:stretch>
            <a:fillRect/>
          </a:stretch>
        </p:blipFill>
        <p:spPr>
          <a:xfrm>
            <a:off x="6858000" y="2802532"/>
            <a:ext cx="5181599" cy="3471670"/>
          </a:xfrm>
          <a:prstGeom prst="rect">
            <a:avLst/>
          </a:prstGeom>
        </p:spPr>
      </p:pic>
      <p:sp>
        <p:nvSpPr>
          <p:cNvPr id="13" name="Rectangle 12">
            <a:extLst>
              <a:ext uri="{FF2B5EF4-FFF2-40B4-BE49-F238E27FC236}">
                <a16:creationId xmlns:a16="http://schemas.microsoft.com/office/drawing/2014/main" id="{74E6AD4C-F349-4626-A365-2E2BB7B93BAE}"/>
              </a:ext>
            </a:extLst>
          </p:cNvPr>
          <p:cNvSpPr/>
          <p:nvPr/>
        </p:nvSpPr>
        <p:spPr>
          <a:xfrm>
            <a:off x="308450" y="1095889"/>
            <a:ext cx="11432929"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000000"/>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a:ea typeface="+mn-ea"/>
                <a:cs typeface="+mn-cs"/>
              </a:rPr>
              <a:t>mooie</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a:ea typeface="+mn-ea"/>
                <a:cs typeface="+mn-cs"/>
              </a:rPr>
              <a:t>vorm</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van </a:t>
            </a:r>
            <a:r>
              <a:rPr kumimoji="0" lang="en-US" sz="1100" b="0" i="0" u="none" strike="noStrike" kern="1200" cap="none" spc="0" normalizeH="0" baseline="0" noProof="0" dirty="0" err="1">
                <a:ln>
                  <a:noFill/>
                </a:ln>
                <a:solidFill>
                  <a:srgbClr val="000000"/>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a:ea typeface="+mn-ea"/>
                <a:cs typeface="+mn-cs"/>
              </a:rPr>
              <a:t>visualisatie</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is </a:t>
            </a:r>
            <a:r>
              <a:rPr kumimoji="0" lang="en-US" sz="1100" b="0" i="0" u="none" strike="noStrike" kern="1200" cap="none" spc="0" normalizeH="0" baseline="0" noProof="0" dirty="0" err="1">
                <a:ln>
                  <a:noFill/>
                </a:ln>
                <a:solidFill>
                  <a:srgbClr val="000000"/>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rich picture. Het is </a:t>
            </a:r>
            <a:r>
              <a:rPr kumimoji="0" lang="en-US" sz="1100" b="0" i="0" u="none" strike="noStrike" kern="1200" cap="none" spc="0" normalizeH="0" baseline="0" noProof="0" dirty="0" err="1">
                <a:ln>
                  <a:noFill/>
                </a:ln>
                <a:solidFill>
                  <a:srgbClr val="000000"/>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a:ea typeface="+mn-ea"/>
                <a:cs typeface="+mn-cs"/>
              </a:rPr>
              <a:t>communicatiemiddel</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a:ea typeface="+mn-ea"/>
                <a:cs typeface="+mn-cs"/>
              </a:rPr>
              <a:t>dat</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nl-NL" sz="1100" b="0" i="0" u="none" strike="noStrike" kern="1200" cap="none" spc="0" normalizeH="0" baseline="0" noProof="0" dirty="0">
                <a:ln>
                  <a:noFill/>
                </a:ln>
                <a:solidFill>
                  <a:srgbClr val="000000"/>
                </a:solidFill>
                <a:effectLst/>
                <a:uLnTx/>
                <a:uFillTx/>
                <a:latin typeface="Calibri" panose="020F0502020204030204"/>
                <a:ea typeface="+mn-ea"/>
                <a:cs typeface="+mn-cs"/>
              </a:rPr>
              <a:t>wordt gebruikt om het gesprek met en tussen betrokkenen uit een vraagstuk te starten. </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Dat kan helpen om de "sense of </a:t>
            </a:r>
            <a:r>
              <a:rPr kumimoji="0" lang="nl-NL" sz="1100" b="0" i="0" u="none" strike="noStrike" kern="1200" cap="none" spc="0" normalizeH="0" baseline="0" noProof="0" dirty="0" err="1">
                <a:ln>
                  <a:noFill/>
                </a:ln>
                <a:solidFill>
                  <a:prstClr val="black"/>
                </a:solidFill>
                <a:effectLst/>
                <a:uLnTx/>
                <a:uFillTx/>
                <a:latin typeface="Calibri" panose="020F0502020204030204"/>
                <a:ea typeface="+mn-ea"/>
                <a:cs typeface="+mn-cs"/>
              </a:rPr>
              <a:t>urgency</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 bij betrokkenen te vergroten. Een </a:t>
            </a:r>
            <a:r>
              <a:rPr kumimoji="0" lang="nl-NL" sz="1100" b="0" i="0" u="none" strike="noStrike" kern="1200" cap="none" spc="0" normalizeH="0" baseline="0" noProof="0" dirty="0" err="1">
                <a:ln>
                  <a:noFill/>
                </a:ln>
                <a:solidFill>
                  <a:prstClr val="black"/>
                </a:solidFill>
                <a:effectLst/>
                <a:uLnTx/>
                <a:uFillTx/>
                <a:latin typeface="Calibri" panose="020F0502020204030204"/>
                <a:ea typeface="+mn-ea"/>
                <a:cs typeface="+mn-cs"/>
              </a:rPr>
              <a:t>rich</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 picture leent zich ook goed om een proces visueel te maken. Doel is altijd om een beeld van een situatie weer te geven en voor te leggen aan betrokkenen. Dit beeld kan vervolgens verder geïnterpreteerd, getoetst en verrijkt worden. </a:t>
            </a:r>
            <a:r>
              <a:rPr kumimoji="0" lang="nl-NL" sz="1100" b="0" i="0" u="none" strike="noStrike" kern="1200" cap="none" spc="0" normalizeH="0" baseline="0" noProof="0" dirty="0" err="1">
                <a:ln>
                  <a:noFill/>
                </a:ln>
                <a:solidFill>
                  <a:prstClr val="black"/>
                </a:solidFill>
                <a:effectLst/>
                <a:uLnTx/>
                <a:uFillTx/>
                <a:latin typeface="Calibri" panose="020F0502020204030204"/>
                <a:ea typeface="+mn-ea"/>
                <a:cs typeface="+mn-cs"/>
              </a:rPr>
              <a:t>Rich</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 pictures combineren veelal elementen van schematische en meer anekdotische visualisaties.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Onderdelen</a:t>
            </a:r>
            <a:r>
              <a:rPr kumimoji="0" lang="en-US" sz="1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van </a:t>
            </a:r>
            <a:r>
              <a:rPr kumimoji="0" lang="en-US" sz="11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een</a:t>
            </a:r>
            <a:r>
              <a:rPr kumimoji="0" lang="en-US" sz="1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rich picture:</a:t>
            </a:r>
          </a:p>
          <a:p>
            <a:pPr marL="3619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 betrokkenen en hun rol in de situatie (</a:t>
            </a:r>
            <a:r>
              <a:rPr kumimoji="0" lang="nl-NL" sz="1100" b="0" i="1" u="none" strike="noStrike" kern="1200" cap="none" spc="0" normalizeH="0" baseline="0" noProof="0" dirty="0">
                <a:ln>
                  <a:noFill/>
                </a:ln>
                <a:solidFill>
                  <a:prstClr val="black"/>
                </a:solidFill>
                <a:effectLst/>
                <a:uLnTx/>
                <a:uFillTx/>
                <a:latin typeface="Calibri" panose="020F0502020204030204"/>
                <a:ea typeface="+mn-ea"/>
                <a:cs typeface="+mn-cs"/>
              </a:rPr>
              <a:t>handelingen</a:t>
            </a: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3619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Hun wensen, doelen en/of ideale rol in de situatie (</a:t>
            </a:r>
            <a:r>
              <a:rPr kumimoji="0" lang="nl-NL" sz="11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beweegredenen</a:t>
            </a: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3619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Hun onderlinge relaties (m.b.v. pijlen – door de leesrichting mede-bepalen die de betekenis van de relatie). Wat brengen zij en krijgen zij van anderen?</a:t>
            </a:r>
          </a:p>
          <a:p>
            <a:pPr marL="3619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Voorwaarden, overtuigingen, etc. (</a:t>
            </a:r>
            <a:r>
              <a:rPr kumimoji="0" lang="nl-NL" sz="11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condities</a:t>
            </a: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3619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Relevante en sprekende quotes;</a:t>
            </a:r>
          </a:p>
          <a:p>
            <a:pPr marL="3619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Relevante ‘dingen’: producten, organisaties, aanvullende informatie en theorieën, beleid, etc.</a:t>
            </a:r>
          </a:p>
        </p:txBody>
      </p:sp>
      <p:sp>
        <p:nvSpPr>
          <p:cNvPr id="6" name="Rectangle 5">
            <a:extLst>
              <a:ext uri="{FF2B5EF4-FFF2-40B4-BE49-F238E27FC236}">
                <a16:creationId xmlns:a16="http://schemas.microsoft.com/office/drawing/2014/main" id="{18422B9C-6FA3-4DBB-A0D9-2578D6251D3B}"/>
              </a:ext>
            </a:extLst>
          </p:cNvPr>
          <p:cNvSpPr/>
          <p:nvPr/>
        </p:nvSpPr>
        <p:spPr>
          <a:xfrm>
            <a:off x="11107043" y="155122"/>
            <a:ext cx="932556" cy="568298"/>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Aanwijzingen wat betreft aanpak</a:t>
            </a:r>
          </a:p>
        </p:txBody>
      </p:sp>
      <p:sp>
        <p:nvSpPr>
          <p:cNvPr id="7" name="TextBox 6">
            <a:extLst>
              <a:ext uri="{FF2B5EF4-FFF2-40B4-BE49-F238E27FC236}">
                <a16:creationId xmlns:a16="http://schemas.microsoft.com/office/drawing/2014/main" id="{B51FB4D6-21EA-4CA4-A56E-9A24F8DFB285}"/>
              </a:ext>
            </a:extLst>
          </p:cNvPr>
          <p:cNvSpPr txBox="1"/>
          <p:nvPr/>
        </p:nvSpPr>
        <p:spPr>
          <a:xfrm>
            <a:off x="6782499" y="6251131"/>
            <a:ext cx="297892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Voorbeeld </a:t>
            </a:r>
            <a:r>
              <a:rPr kumimoji="0" lang="nl-NL" sz="1100" b="0" i="0" u="none" strike="noStrike" kern="1200" cap="none" spc="0" normalizeH="0" baseline="0" noProof="0" dirty="0" err="1">
                <a:ln>
                  <a:noFill/>
                </a:ln>
                <a:solidFill>
                  <a:prstClr val="black"/>
                </a:solidFill>
                <a:effectLst/>
                <a:uLnTx/>
                <a:uFillTx/>
                <a:latin typeface="Calibri" panose="020F0502020204030204"/>
                <a:ea typeface="+mn-ea"/>
                <a:cs typeface="+mn-cs"/>
              </a:rPr>
              <a:t>rich</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 picture</a:t>
            </a:r>
          </a:p>
        </p:txBody>
      </p:sp>
      <p:sp>
        <p:nvSpPr>
          <p:cNvPr id="2" name="Rectangle 1">
            <a:extLst>
              <a:ext uri="{FF2B5EF4-FFF2-40B4-BE49-F238E27FC236}">
                <a16:creationId xmlns:a16="http://schemas.microsoft.com/office/drawing/2014/main" id="{0074D839-BCC0-477C-A827-36101B9CAE67}"/>
              </a:ext>
            </a:extLst>
          </p:cNvPr>
          <p:cNvSpPr/>
          <p:nvPr/>
        </p:nvSpPr>
        <p:spPr>
          <a:xfrm>
            <a:off x="308450" y="3310010"/>
            <a:ext cx="6251330" cy="2092881"/>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Wensen en doelen kun je weergeven in de vorm van denkwolken met vragen en quotes. In een </a:t>
            </a:r>
            <a:r>
              <a:rPr kumimoji="0" lang="nl-NL"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rich</a:t>
            </a: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picture hoef je niet alle mogelijke condities op te nemen. Je kijkt welke het meest relevant zijn en je onder de aandacht wilt brengen van de deelnemers. Aan welke condities moet echt gewerkt worden om verandering te realiseren? Welke condities zijn onverwacht of opvallend? Die maak je visueel in je plaat.</a:t>
            </a:r>
            <a:endParaRPr kumimoji="0" lang="en-US"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nl-NL" sz="11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NL" sz="1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Relaties tussen de onderdelen</a:t>
            </a: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358775" marR="0" lvl="1" indent="-1793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Middels lijnen wordt de relatie tussen de verschillende onderdelen van de visualisatie weergegeven. Die relatie kun je inzichtelijk maken door er in te benoemen wat de invloed er van is, wat er wordt uitgewisseld, etc. </a:t>
            </a:r>
          </a:p>
          <a:p>
            <a:pPr marL="358775" marR="0" lvl="1" indent="-1793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Ook hier geldt: probeer kruisende lijnen te voorkomen om de visualisatie overzichtelijk te houden. </a:t>
            </a:r>
            <a:endParaRPr kumimoji="0" lang="nl-N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C85CA32-83A3-4056-AD73-CB05D8918BE3}"/>
              </a:ext>
            </a:extLst>
          </p:cNvPr>
          <p:cNvSpPr txBox="1"/>
          <p:nvPr/>
        </p:nvSpPr>
        <p:spPr>
          <a:xfrm>
            <a:off x="308450" y="143856"/>
            <a:ext cx="11634843" cy="646331"/>
          </a:xfrm>
          <a:prstGeom prst="rect">
            <a:avLst/>
          </a:prstGeom>
          <a:noFill/>
        </p:spPr>
        <p:txBody>
          <a:bodyPr wrap="square" rtlCol="0">
            <a:spAutoFit/>
          </a:bodyPr>
          <a:lstStyle/>
          <a:p>
            <a:pPr marL="0" marR="0" lvl="0" indent="0" algn="l" defTabSz="914399" rtl="0" eaLnBrk="1" fontAlgn="auto" latinLnBrk="0" hangingPunct="1">
              <a:lnSpc>
                <a:spcPct val="100000"/>
              </a:lnSpc>
              <a:spcBef>
                <a:spcPts val="0"/>
              </a:spcBef>
              <a:spcAft>
                <a:spcPts val="601"/>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Light" panose="020F0302020204030204"/>
                <a:ea typeface="+mn-ea"/>
                <a:cs typeface="+mn-cs"/>
              </a:rPr>
              <a:t>Aanwijzingen</a:t>
            </a: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 voor het </a:t>
            </a:r>
            <a:r>
              <a:rPr kumimoji="0" lang="en-US" sz="3600" b="0" i="0" u="none" strike="noStrike" kern="1200" cap="none" spc="0" normalizeH="0" baseline="0" noProof="0" dirty="0" err="1">
                <a:ln>
                  <a:noFill/>
                </a:ln>
                <a:solidFill>
                  <a:prstClr val="black"/>
                </a:solidFill>
                <a:effectLst/>
                <a:uLnTx/>
                <a:uFillTx/>
                <a:latin typeface="Calibri Light" panose="020F0302020204030204"/>
                <a:ea typeface="+mn-ea"/>
                <a:cs typeface="+mn-cs"/>
              </a:rPr>
              <a:t>maken</a:t>
            </a: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 van </a:t>
            </a:r>
            <a:r>
              <a:rPr kumimoji="0" lang="en-US" sz="3600" b="0" i="0" u="none" strike="noStrike" kern="1200" cap="none" spc="0" normalizeH="0" baseline="0" noProof="0" dirty="0" err="1">
                <a:ln>
                  <a:noFill/>
                </a:ln>
                <a:solidFill>
                  <a:prstClr val="black"/>
                </a:solidFill>
                <a:effectLst/>
                <a:uLnTx/>
                <a:uFillTx/>
                <a:latin typeface="Calibri Light" panose="020F0302020204030204"/>
                <a:ea typeface="+mn-ea"/>
                <a:cs typeface="+mn-cs"/>
              </a:rPr>
              <a:t>een</a:t>
            </a: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 rich picture (II)</a:t>
            </a:r>
            <a:endParaRPr kumimoji="0" lang="nl-NL"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 name="Rectangle 5">
            <a:extLst>
              <a:ext uri="{FF2B5EF4-FFF2-40B4-BE49-F238E27FC236}">
                <a16:creationId xmlns:a16="http://schemas.microsoft.com/office/drawing/2014/main" id="{18422B9C-6FA3-4DBB-A0D9-2578D6251D3B}"/>
              </a:ext>
            </a:extLst>
          </p:cNvPr>
          <p:cNvSpPr/>
          <p:nvPr/>
        </p:nvSpPr>
        <p:spPr>
          <a:xfrm>
            <a:off x="11107043" y="155122"/>
            <a:ext cx="932556" cy="568298"/>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Aanwijzingen wat betreft aanpak</a:t>
            </a:r>
          </a:p>
        </p:txBody>
      </p:sp>
      <p:sp>
        <p:nvSpPr>
          <p:cNvPr id="4" name="Rectangle 3">
            <a:extLst>
              <a:ext uri="{FF2B5EF4-FFF2-40B4-BE49-F238E27FC236}">
                <a16:creationId xmlns:a16="http://schemas.microsoft.com/office/drawing/2014/main" id="{B948DA9E-C51C-464E-B653-A2D1DB01999C}"/>
              </a:ext>
            </a:extLst>
          </p:cNvPr>
          <p:cNvSpPr/>
          <p:nvPr/>
        </p:nvSpPr>
        <p:spPr>
          <a:xfrm>
            <a:off x="308450" y="1298920"/>
            <a:ext cx="11175338" cy="5278368"/>
          </a:xfrm>
          <a:prstGeom prst="rect">
            <a:avLst/>
          </a:prstGeom>
        </p:spPr>
        <p:txBody>
          <a:bodyPr wrap="square" numCol="2" spcCol="36000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Hoe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maken</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58775" marR="0" lvl="0" indent="-1793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Je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kunt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plaat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met de hand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tekenen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bijvoorbeeld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op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A3 papier of je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kunt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hem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digitaal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maken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Wanneer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je hem met de hand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maakt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begin met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schetsen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kunt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ook</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losse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stukjes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schetsen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op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losse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papiertjes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bijv</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Post-its)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zodat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deze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op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groter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vel (A3)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heen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weer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kunt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schuiven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Pas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als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helemaal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tevreden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bent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maak</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definitieve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versie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Wil je met de hand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rich picture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maken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Veel</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inspiratie</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is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te</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halen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uit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videos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websites over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sketchnoting</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Zie</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bijvoorbeeld</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de videos op </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3"/>
              </a:rPr>
              <a:t>www.verbaltovisual.com/sketchnoting</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of lees het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boek</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Visueel</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Werken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van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Willemien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Brand (</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4"/>
              </a:rPr>
              <a:t>www.burobrand.nl</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8775" marR="0" lvl="0" indent="-1793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Wil je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digitale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variant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maken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Dan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kan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uiteenlopende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software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gebruiken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waaronder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word,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powerpoint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paint, adobe illustrator or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indesign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Kies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programma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waar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bekend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mee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bent. </a:t>
            </a:r>
          </a:p>
          <a:p>
            <a:pPr marL="358775" marR="0" lvl="0" indent="-1793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Nogmaals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het is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geen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kunstwerk</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gaat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om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je met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behulp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van de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visualisatie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gesprek</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opgang</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brengt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Vereisten</a:t>
            </a:r>
            <a:r>
              <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rich picture:</a:t>
            </a:r>
          </a:p>
          <a:p>
            <a:pPr marL="36195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Het Plaatje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spreekt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voor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zich</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heeft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geen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uitleg</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nodig</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wanneer</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het door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iemand</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wordt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gelezen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afgezien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van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vakjargon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etc.).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Dit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betekent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niet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dat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je in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één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oogopslag</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het hele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verhaal</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moet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kunnen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zien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Mensen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mogen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er</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best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langere</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tijd</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naar</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moeten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kijken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om het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geheel</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te</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gaan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doorzien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36195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betrokkenen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herkennen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zich</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in hoe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zij</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in de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plaat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zijn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afgebeeld</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35242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Er</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zijn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geen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concrete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voorschriften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betreft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hoe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zaken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gevisualiseerd</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worden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Het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gaat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niet</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om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perfectie</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maar om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herkenbare</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visualisatie</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35242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rich picture is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communicatiemiddel</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het is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géén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kunstwerk</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35242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combinatie</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van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woorden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visualisaties</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is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toegestaan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vaak</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behulpzaam</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Woorden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geven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duiding</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visualities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roepen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beelden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op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helpen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zaken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te</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onthouden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35242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Verder</a:t>
            </a:r>
            <a:r>
              <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lezen</a:t>
            </a:r>
            <a:r>
              <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36195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Meer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informatie</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over het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maken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van rich pictures is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onder</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meer</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te</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vinden</a:t>
            </a: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op: </a:t>
            </a:r>
            <a:r>
              <a:rPr kumimoji="0" lang="nl-NL"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Rich</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Pictures | </a:t>
            </a:r>
            <a:r>
              <a:rPr kumimoji="0" lang="nl-NL"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Better</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Evaluation</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en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(PDF) How People Use Rich Pictures to Help Them Think and Act (researchgate.net)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871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A00F-6B07-4266-BA40-DCB4C29C3726}"/>
              </a:ext>
            </a:extLst>
          </p:cNvPr>
          <p:cNvSpPr>
            <a:spLocks noGrp="1"/>
          </p:cNvSpPr>
          <p:nvPr>
            <p:ph type="title"/>
          </p:nvPr>
        </p:nvSpPr>
        <p:spPr>
          <a:xfrm>
            <a:off x="432762" y="118163"/>
            <a:ext cx="10515600" cy="1325563"/>
          </a:xfrm>
        </p:spPr>
        <p:txBody>
          <a:bodyPr>
            <a:normAutofit fontScale="90000"/>
          </a:bodyPr>
          <a:lstStyle/>
          <a:p>
            <a:r>
              <a:rPr lang="en-US" sz="3600" dirty="0" err="1"/>
              <a:t>Fase</a:t>
            </a:r>
            <a:r>
              <a:rPr lang="en-US" sz="3600" dirty="0"/>
              <a:t>: </a:t>
            </a:r>
            <a:r>
              <a:rPr lang="en-US" sz="3600" dirty="0" err="1"/>
              <a:t>Wederzijds</a:t>
            </a:r>
            <a:r>
              <a:rPr lang="en-US" sz="3600" dirty="0"/>
              <a:t> begrip </a:t>
            </a:r>
            <a:r>
              <a:rPr lang="en-US" sz="3600" dirty="0" err="1"/>
              <a:t>en</a:t>
            </a:r>
            <a:r>
              <a:rPr lang="en-US" sz="3600" dirty="0"/>
              <a:t> breed </a:t>
            </a:r>
            <a:r>
              <a:rPr lang="en-US" sz="3600" dirty="0" err="1"/>
              <a:t>gedragen</a:t>
            </a:r>
            <a:r>
              <a:rPr lang="en-US" sz="3600" dirty="0"/>
              <a:t> </a:t>
            </a:r>
            <a:r>
              <a:rPr lang="en-US" sz="3600" dirty="0" err="1"/>
              <a:t>besluiten</a:t>
            </a:r>
            <a:r>
              <a:rPr lang="en-US" sz="3600" dirty="0"/>
              <a:t> </a:t>
            </a:r>
            <a:r>
              <a:rPr lang="en-US" sz="3600" dirty="0" err="1"/>
              <a:t>nemen</a:t>
            </a:r>
            <a:br>
              <a:rPr lang="en-US" b="1" dirty="0">
                <a:highlight>
                  <a:srgbClr val="FFFF00"/>
                </a:highlight>
              </a:rPr>
            </a:br>
            <a:endParaRPr lang="nl-NL" dirty="0"/>
          </a:p>
        </p:txBody>
      </p:sp>
      <p:sp>
        <p:nvSpPr>
          <p:cNvPr id="3" name="Content Placeholder 2">
            <a:extLst>
              <a:ext uri="{FF2B5EF4-FFF2-40B4-BE49-F238E27FC236}">
                <a16:creationId xmlns:a16="http://schemas.microsoft.com/office/drawing/2014/main" id="{CB0B9C5C-49C1-43BF-A771-BF7D1EF63A1E}"/>
              </a:ext>
            </a:extLst>
          </p:cNvPr>
          <p:cNvSpPr>
            <a:spLocks noGrp="1"/>
          </p:cNvSpPr>
          <p:nvPr>
            <p:ph idx="1"/>
          </p:nvPr>
        </p:nvSpPr>
        <p:spPr>
          <a:xfrm>
            <a:off x="432762" y="1224864"/>
            <a:ext cx="11326476" cy="5474662"/>
          </a:xfrm>
        </p:spPr>
        <p:txBody>
          <a:bodyPr numCol="2" spcCol="360000">
            <a:normAutofit/>
          </a:bodyPr>
          <a:lstStyle/>
          <a:p>
            <a:pPr marL="0" indent="0">
              <a:lnSpc>
                <a:spcPct val="110000"/>
              </a:lnSpc>
              <a:spcBef>
                <a:spcPts val="600"/>
              </a:spcBef>
              <a:buNone/>
            </a:pPr>
            <a:r>
              <a:rPr lang="en-US" sz="1100" b="1" dirty="0"/>
              <a:t>Breed </a:t>
            </a:r>
            <a:r>
              <a:rPr lang="en-US" sz="1100" b="1" dirty="0" err="1"/>
              <a:t>gedragen</a:t>
            </a:r>
            <a:r>
              <a:rPr lang="en-US" sz="1100" b="1" dirty="0"/>
              <a:t> </a:t>
            </a:r>
            <a:r>
              <a:rPr lang="en-US" sz="1100" b="1" dirty="0" err="1"/>
              <a:t>oplossingsrichtingen</a:t>
            </a:r>
            <a:r>
              <a:rPr lang="en-US" sz="1100" b="1" dirty="0"/>
              <a:t> </a:t>
            </a:r>
            <a:r>
              <a:rPr lang="en-US" sz="1100" b="1" dirty="0" err="1"/>
              <a:t>vinden</a:t>
            </a:r>
            <a:endParaRPr lang="en-US" sz="1100" b="1" dirty="0"/>
          </a:p>
          <a:p>
            <a:pPr marL="0" indent="0">
              <a:lnSpc>
                <a:spcPct val="110000"/>
              </a:lnSpc>
              <a:spcBef>
                <a:spcPts val="600"/>
              </a:spcBef>
              <a:buNone/>
            </a:pPr>
            <a:r>
              <a:rPr lang="en-US" sz="1100" dirty="0" err="1"/>
              <a:t>Stap</a:t>
            </a:r>
            <a:r>
              <a:rPr lang="en-US" sz="1100" dirty="0"/>
              <a:t> 1 tot </a:t>
            </a:r>
            <a:r>
              <a:rPr lang="en-US" sz="1100" dirty="0" err="1"/>
              <a:t>en</a:t>
            </a:r>
            <a:r>
              <a:rPr lang="en-US" sz="1100" dirty="0"/>
              <a:t> met 3 </a:t>
            </a:r>
            <a:r>
              <a:rPr lang="en-US" sz="1100" dirty="0" err="1"/>
              <a:t>zijn</a:t>
            </a:r>
            <a:r>
              <a:rPr lang="en-US" sz="1100" dirty="0"/>
              <a:t> </a:t>
            </a:r>
            <a:r>
              <a:rPr lang="en-US" sz="1100" dirty="0" err="1"/>
              <a:t>stappen</a:t>
            </a:r>
            <a:r>
              <a:rPr lang="en-US" sz="1100" dirty="0"/>
              <a:t> die je met name </a:t>
            </a:r>
            <a:r>
              <a:rPr lang="en-US" sz="1100" dirty="0" err="1"/>
              <a:t>één</a:t>
            </a:r>
            <a:r>
              <a:rPr lang="en-US" sz="1100" dirty="0"/>
              <a:t>-op-</a:t>
            </a:r>
            <a:r>
              <a:rPr lang="en-US" sz="1100" dirty="0" err="1"/>
              <a:t>één</a:t>
            </a:r>
            <a:r>
              <a:rPr lang="en-US" sz="1100" dirty="0"/>
              <a:t> </a:t>
            </a:r>
            <a:r>
              <a:rPr lang="en-US" sz="1100" dirty="0" err="1"/>
              <a:t>zet</a:t>
            </a:r>
            <a:r>
              <a:rPr lang="en-US" sz="1100" dirty="0"/>
              <a:t> of in </a:t>
            </a:r>
            <a:r>
              <a:rPr lang="en-US" sz="1100" dirty="0" err="1"/>
              <a:t>kleine</a:t>
            </a:r>
            <a:r>
              <a:rPr lang="en-US" sz="1100" dirty="0"/>
              <a:t> </a:t>
            </a:r>
            <a:r>
              <a:rPr lang="en-US" sz="1100" dirty="0" err="1"/>
              <a:t>groepjes</a:t>
            </a:r>
            <a:r>
              <a:rPr lang="en-US" sz="1100" dirty="0"/>
              <a:t>. </a:t>
            </a:r>
            <a:r>
              <a:rPr lang="en-US" sz="1100" dirty="0" err="1"/>
              <a:t>Hierdoor</a:t>
            </a:r>
            <a:r>
              <a:rPr lang="en-US" sz="1100" dirty="0"/>
              <a:t> </a:t>
            </a:r>
            <a:r>
              <a:rPr lang="en-US" sz="1100" dirty="0" err="1"/>
              <a:t>krijg</a:t>
            </a:r>
            <a:r>
              <a:rPr lang="en-US" sz="1100" dirty="0"/>
              <a:t> </a:t>
            </a:r>
            <a:r>
              <a:rPr lang="en-US" sz="1100" dirty="0" err="1"/>
              <a:t>jij</a:t>
            </a:r>
            <a:r>
              <a:rPr lang="en-US" sz="1100" dirty="0"/>
              <a:t> </a:t>
            </a:r>
            <a:r>
              <a:rPr lang="en-US" sz="1100" dirty="0" err="1"/>
              <a:t>als</a:t>
            </a:r>
            <a:r>
              <a:rPr lang="en-US" sz="1100" dirty="0"/>
              <a:t> Facilitator of Change </a:t>
            </a:r>
            <a:r>
              <a:rPr lang="en-US" sz="1100" dirty="0" err="1"/>
              <a:t>een</a:t>
            </a:r>
            <a:r>
              <a:rPr lang="en-US" sz="1100" dirty="0"/>
              <a:t> </a:t>
            </a:r>
            <a:r>
              <a:rPr lang="en-US" sz="1100" dirty="0" err="1"/>
              <a:t>mooi</a:t>
            </a:r>
            <a:r>
              <a:rPr lang="en-US" sz="1100" dirty="0"/>
              <a:t> </a:t>
            </a:r>
            <a:r>
              <a:rPr lang="en-US" sz="1100" dirty="0" err="1"/>
              <a:t>overstijgend</a:t>
            </a:r>
            <a:r>
              <a:rPr lang="en-US" sz="1100" dirty="0"/>
              <a:t> </a:t>
            </a:r>
            <a:r>
              <a:rPr lang="en-US" sz="1100" dirty="0" err="1"/>
              <a:t>beeld</a:t>
            </a:r>
            <a:r>
              <a:rPr lang="en-US" sz="1100" dirty="0"/>
              <a:t> van het </a:t>
            </a:r>
            <a:r>
              <a:rPr lang="en-US" sz="1100" dirty="0" err="1"/>
              <a:t>vraagstuk</a:t>
            </a:r>
            <a:r>
              <a:rPr lang="en-US" sz="1100" dirty="0"/>
              <a:t>. </a:t>
            </a:r>
            <a:r>
              <a:rPr lang="en-US" sz="1100" dirty="0" err="1"/>
              <a:t>Echter</a:t>
            </a:r>
            <a:r>
              <a:rPr lang="en-US" sz="1100" dirty="0"/>
              <a:t> is het </a:t>
            </a:r>
            <a:r>
              <a:rPr lang="en-US" sz="1100" dirty="0" err="1"/>
              <a:t>doel</a:t>
            </a:r>
            <a:r>
              <a:rPr lang="en-US" sz="1100" dirty="0"/>
              <a:t> van het </a:t>
            </a:r>
            <a:r>
              <a:rPr lang="en-US" sz="1100" dirty="0" err="1"/>
              <a:t>sociale</a:t>
            </a:r>
            <a:r>
              <a:rPr lang="en-US" sz="1100" dirty="0"/>
              <a:t> </a:t>
            </a:r>
            <a:r>
              <a:rPr lang="en-US" sz="1100" dirty="0" err="1"/>
              <a:t>innovatieproces</a:t>
            </a:r>
            <a:r>
              <a:rPr lang="en-US" sz="1100" dirty="0"/>
              <a:t> </a:t>
            </a:r>
            <a:r>
              <a:rPr lang="en-US" sz="1100" dirty="0" err="1"/>
              <a:t>niet</a:t>
            </a:r>
            <a:r>
              <a:rPr lang="en-US" sz="1100" dirty="0"/>
              <a:t> </a:t>
            </a:r>
            <a:r>
              <a:rPr lang="en-US" sz="1100" dirty="0" err="1"/>
              <a:t>dat</a:t>
            </a:r>
            <a:r>
              <a:rPr lang="en-US" sz="1100" dirty="0"/>
              <a:t> </a:t>
            </a:r>
            <a:r>
              <a:rPr lang="en-US" sz="1100" dirty="0" err="1"/>
              <a:t>jij</a:t>
            </a:r>
            <a:r>
              <a:rPr lang="en-US" sz="1100" dirty="0"/>
              <a:t> </a:t>
            </a:r>
            <a:r>
              <a:rPr lang="en-US" sz="1100" dirty="0" err="1"/>
              <a:t>een</a:t>
            </a:r>
            <a:r>
              <a:rPr lang="en-US" sz="1100" dirty="0"/>
              <a:t> </a:t>
            </a:r>
            <a:r>
              <a:rPr lang="en-US" sz="1100" dirty="0" err="1"/>
              <a:t>goed</a:t>
            </a:r>
            <a:r>
              <a:rPr lang="en-US" sz="1100" dirty="0"/>
              <a:t> </a:t>
            </a:r>
            <a:r>
              <a:rPr lang="en-US" sz="1100" dirty="0" err="1"/>
              <a:t>beeld</a:t>
            </a:r>
            <a:r>
              <a:rPr lang="en-US" sz="1100" dirty="0"/>
              <a:t> </a:t>
            </a:r>
            <a:r>
              <a:rPr lang="en-US" sz="1100" dirty="0" err="1"/>
              <a:t>krijgt</a:t>
            </a:r>
            <a:r>
              <a:rPr lang="en-US" sz="1100" dirty="0"/>
              <a:t> maar </a:t>
            </a:r>
            <a:r>
              <a:rPr lang="en-US" sz="1100" dirty="0" err="1"/>
              <a:t>dat</a:t>
            </a:r>
            <a:r>
              <a:rPr lang="en-US" sz="1100" dirty="0"/>
              <a:t> </a:t>
            </a:r>
            <a:r>
              <a:rPr lang="en-US" sz="1100" dirty="0" err="1"/>
              <a:t>er</a:t>
            </a:r>
            <a:r>
              <a:rPr lang="en-US" sz="1100" dirty="0"/>
              <a:t> </a:t>
            </a:r>
            <a:r>
              <a:rPr lang="en-US" sz="1100" dirty="0" err="1"/>
              <a:t>tussen</a:t>
            </a:r>
            <a:r>
              <a:rPr lang="en-US" sz="1100" dirty="0"/>
              <a:t> de </a:t>
            </a:r>
            <a:r>
              <a:rPr lang="en-US" sz="1100" dirty="0" err="1"/>
              <a:t>verschillende</a:t>
            </a:r>
            <a:r>
              <a:rPr lang="en-US" sz="1100" dirty="0"/>
              <a:t> </a:t>
            </a:r>
            <a:r>
              <a:rPr lang="en-US" sz="1100" dirty="0" err="1"/>
              <a:t>betrokkenen</a:t>
            </a:r>
            <a:r>
              <a:rPr lang="en-US" sz="1100" dirty="0"/>
              <a:t> </a:t>
            </a:r>
            <a:r>
              <a:rPr lang="en-US" sz="1100" dirty="0" err="1"/>
              <a:t>een</a:t>
            </a:r>
            <a:r>
              <a:rPr lang="en-US" sz="1100" dirty="0"/>
              <a:t> zo </a:t>
            </a:r>
            <a:r>
              <a:rPr lang="en-US" sz="1100" dirty="0" err="1"/>
              <a:t>compleet</a:t>
            </a:r>
            <a:r>
              <a:rPr lang="en-US" sz="1100" dirty="0"/>
              <a:t> </a:t>
            </a:r>
            <a:r>
              <a:rPr lang="en-US" sz="1100" dirty="0" err="1"/>
              <a:t>mogelijk</a:t>
            </a:r>
            <a:r>
              <a:rPr lang="en-US" sz="1100" dirty="0"/>
              <a:t> </a:t>
            </a:r>
            <a:r>
              <a:rPr lang="en-US" sz="1100" dirty="0" err="1"/>
              <a:t>beeld</a:t>
            </a:r>
            <a:r>
              <a:rPr lang="en-US" sz="1100" dirty="0"/>
              <a:t> van het </a:t>
            </a:r>
            <a:r>
              <a:rPr lang="en-US" sz="1100" dirty="0" err="1"/>
              <a:t>vraagstuk</a:t>
            </a:r>
            <a:r>
              <a:rPr lang="en-US" sz="1100" dirty="0"/>
              <a:t> </a:t>
            </a:r>
            <a:r>
              <a:rPr lang="en-US" sz="1100" dirty="0" err="1"/>
              <a:t>ontstaat</a:t>
            </a:r>
            <a:r>
              <a:rPr lang="en-US" sz="1100" dirty="0"/>
              <a:t> </a:t>
            </a:r>
            <a:r>
              <a:rPr lang="en-US" sz="1100" dirty="0" err="1"/>
              <a:t>en</a:t>
            </a:r>
            <a:r>
              <a:rPr lang="en-US" sz="1100" dirty="0"/>
              <a:t> </a:t>
            </a:r>
            <a:r>
              <a:rPr lang="en-US" sz="1100" dirty="0" err="1"/>
              <a:t>dat</a:t>
            </a:r>
            <a:r>
              <a:rPr lang="en-US" sz="1100" dirty="0"/>
              <a:t> </a:t>
            </a:r>
            <a:r>
              <a:rPr lang="en-US" sz="1100" dirty="0" err="1"/>
              <a:t>er</a:t>
            </a:r>
            <a:r>
              <a:rPr lang="en-US" sz="1100" dirty="0"/>
              <a:t> </a:t>
            </a:r>
            <a:r>
              <a:rPr lang="en-US" sz="1100" dirty="0" err="1"/>
              <a:t>wederzijds</a:t>
            </a:r>
            <a:r>
              <a:rPr lang="en-US" sz="1100" dirty="0"/>
              <a:t> begrip </a:t>
            </a:r>
            <a:r>
              <a:rPr lang="en-US" sz="1100" dirty="0" err="1"/>
              <a:t>komt</a:t>
            </a:r>
            <a:r>
              <a:rPr lang="en-US" sz="1100" dirty="0"/>
              <a:t> </a:t>
            </a:r>
            <a:r>
              <a:rPr lang="en-US" sz="1100" dirty="0" err="1"/>
              <a:t>tussen</a:t>
            </a:r>
            <a:r>
              <a:rPr lang="en-US" sz="1100" dirty="0"/>
              <a:t> </a:t>
            </a:r>
            <a:r>
              <a:rPr lang="en-US" sz="1100" dirty="0" err="1"/>
              <a:t>deze</a:t>
            </a:r>
            <a:r>
              <a:rPr lang="en-US" sz="1100" dirty="0"/>
              <a:t> </a:t>
            </a:r>
            <a:r>
              <a:rPr lang="en-US" sz="1100" dirty="0" err="1"/>
              <a:t>betrokkenen</a:t>
            </a:r>
            <a:r>
              <a:rPr lang="en-US" sz="1100" dirty="0"/>
              <a:t>.</a:t>
            </a:r>
          </a:p>
          <a:p>
            <a:pPr marL="0" indent="0">
              <a:lnSpc>
                <a:spcPct val="110000"/>
              </a:lnSpc>
              <a:spcBef>
                <a:spcPts val="600"/>
              </a:spcBef>
              <a:buNone/>
            </a:pPr>
            <a:endParaRPr lang="en-US" sz="1100" dirty="0"/>
          </a:p>
          <a:p>
            <a:pPr marL="0" indent="0">
              <a:lnSpc>
                <a:spcPct val="110000"/>
              </a:lnSpc>
              <a:spcBef>
                <a:spcPts val="600"/>
              </a:spcBef>
              <a:buNone/>
            </a:pPr>
            <a:r>
              <a:rPr lang="en-US" sz="1100" dirty="0" err="1"/>
              <a:t>Wanneer</a:t>
            </a:r>
            <a:r>
              <a:rPr lang="en-US" sz="1100" dirty="0"/>
              <a:t> </a:t>
            </a:r>
            <a:r>
              <a:rPr lang="en-US" sz="1100" dirty="0" err="1"/>
              <a:t>jij</a:t>
            </a:r>
            <a:r>
              <a:rPr lang="en-US" sz="1100" dirty="0"/>
              <a:t> </a:t>
            </a:r>
            <a:r>
              <a:rPr lang="en-US" sz="1100" dirty="0" err="1"/>
              <a:t>als</a:t>
            </a:r>
            <a:r>
              <a:rPr lang="en-US" sz="1100" dirty="0"/>
              <a:t> Facilitator </a:t>
            </a:r>
            <a:r>
              <a:rPr lang="en-US" sz="1100" dirty="0" err="1"/>
              <a:t>denkt</a:t>
            </a:r>
            <a:r>
              <a:rPr lang="en-US" sz="1100" dirty="0"/>
              <a:t> </a:t>
            </a:r>
            <a:r>
              <a:rPr lang="en-US" sz="1100" dirty="0" err="1"/>
              <a:t>een</a:t>
            </a:r>
            <a:r>
              <a:rPr lang="en-US" sz="1100" dirty="0"/>
              <a:t> </a:t>
            </a:r>
            <a:r>
              <a:rPr lang="en-US" sz="1100" dirty="0" err="1"/>
              <a:t>voor</a:t>
            </a:r>
            <a:r>
              <a:rPr lang="en-US" sz="1100" dirty="0"/>
              <a:t> </a:t>
            </a:r>
            <a:r>
              <a:rPr lang="en-US" sz="1100" dirty="0" err="1"/>
              <a:t>dat</a:t>
            </a:r>
            <a:r>
              <a:rPr lang="en-US" sz="1100" dirty="0"/>
              <a:t> moment zo </a:t>
            </a:r>
            <a:r>
              <a:rPr lang="en-US" sz="1100" dirty="0" err="1"/>
              <a:t>compleet</a:t>
            </a:r>
            <a:r>
              <a:rPr lang="en-US" sz="1100" dirty="0"/>
              <a:t> </a:t>
            </a:r>
            <a:r>
              <a:rPr lang="en-US" sz="1100" dirty="0" err="1"/>
              <a:t>mogelijk</a:t>
            </a:r>
            <a:r>
              <a:rPr lang="en-US" sz="1100" dirty="0"/>
              <a:t> </a:t>
            </a:r>
            <a:r>
              <a:rPr lang="en-US" sz="1100" dirty="0" err="1"/>
              <a:t>beeld</a:t>
            </a:r>
            <a:r>
              <a:rPr lang="en-US" sz="1100" dirty="0"/>
              <a:t> </a:t>
            </a:r>
            <a:r>
              <a:rPr lang="en-US" sz="1100" dirty="0" err="1"/>
              <a:t>te</a:t>
            </a:r>
            <a:r>
              <a:rPr lang="en-US" sz="1100" dirty="0"/>
              <a:t> </a:t>
            </a:r>
            <a:r>
              <a:rPr lang="en-US" sz="1100" dirty="0" err="1"/>
              <a:t>hebben</a:t>
            </a:r>
            <a:r>
              <a:rPr lang="en-US" sz="1100" dirty="0"/>
              <a:t> </a:t>
            </a:r>
            <a:r>
              <a:rPr lang="en-US" sz="1100" dirty="0" err="1"/>
              <a:t>gevormd</a:t>
            </a:r>
            <a:r>
              <a:rPr lang="en-US" sz="1100" dirty="0"/>
              <a:t> van het </a:t>
            </a:r>
            <a:r>
              <a:rPr lang="en-US" sz="1100" dirty="0" err="1"/>
              <a:t>vraagstuk</a:t>
            </a:r>
            <a:r>
              <a:rPr lang="en-US" sz="1100" dirty="0"/>
              <a:t> </a:t>
            </a:r>
            <a:r>
              <a:rPr lang="en-US" sz="1100" dirty="0" err="1"/>
              <a:t>kan</a:t>
            </a:r>
            <a:r>
              <a:rPr lang="en-US" sz="1100" dirty="0"/>
              <a:t> over </a:t>
            </a:r>
            <a:r>
              <a:rPr lang="en-US" sz="1100" dirty="0" err="1"/>
              <a:t>worden</a:t>
            </a:r>
            <a:r>
              <a:rPr lang="en-US" sz="1100" dirty="0"/>
              <a:t> </a:t>
            </a:r>
            <a:r>
              <a:rPr lang="en-US" sz="1100" dirty="0" err="1"/>
              <a:t>gegaan</a:t>
            </a:r>
            <a:r>
              <a:rPr lang="en-US" sz="1100" dirty="0"/>
              <a:t> </a:t>
            </a:r>
            <a:r>
              <a:rPr lang="en-US" sz="1100" dirty="0" err="1"/>
              <a:t>naar</a:t>
            </a:r>
            <a:r>
              <a:rPr lang="en-US" sz="1100" dirty="0"/>
              <a:t> de </a:t>
            </a:r>
            <a:r>
              <a:rPr lang="en-US" sz="1100" dirty="0" err="1"/>
              <a:t>volgende</a:t>
            </a:r>
            <a:r>
              <a:rPr lang="en-US" sz="1100" dirty="0"/>
              <a:t> </a:t>
            </a:r>
            <a:r>
              <a:rPr lang="en-US" sz="1100" dirty="0" err="1"/>
              <a:t>fase</a:t>
            </a:r>
            <a:r>
              <a:rPr lang="en-US" sz="1100" dirty="0"/>
              <a:t>. De </a:t>
            </a:r>
            <a:r>
              <a:rPr lang="en-US" sz="1100" dirty="0" err="1"/>
              <a:t>fase</a:t>
            </a:r>
            <a:r>
              <a:rPr lang="en-US" sz="1100" dirty="0"/>
              <a:t> </a:t>
            </a:r>
            <a:r>
              <a:rPr lang="en-US" sz="1100" dirty="0" err="1"/>
              <a:t>waarin</a:t>
            </a:r>
            <a:r>
              <a:rPr lang="en-US" sz="1100" dirty="0"/>
              <a:t> de </a:t>
            </a:r>
            <a:r>
              <a:rPr lang="en-US" sz="1100" dirty="0" err="1"/>
              <a:t>nadruk</a:t>
            </a:r>
            <a:r>
              <a:rPr lang="en-US" sz="1100" dirty="0"/>
              <a:t> </a:t>
            </a:r>
            <a:r>
              <a:rPr lang="en-US" sz="1100" dirty="0" err="1"/>
              <a:t>ligt</a:t>
            </a:r>
            <a:r>
              <a:rPr lang="en-US" sz="1100" dirty="0"/>
              <a:t> op het </a:t>
            </a:r>
            <a:r>
              <a:rPr lang="en-US" sz="1100" dirty="0" err="1"/>
              <a:t>samenbrengen</a:t>
            </a:r>
            <a:r>
              <a:rPr lang="en-US" sz="1100" dirty="0"/>
              <a:t> van </a:t>
            </a:r>
            <a:r>
              <a:rPr lang="en-US" sz="1100" dirty="0" err="1"/>
              <a:t>betrokkenen</a:t>
            </a:r>
            <a:r>
              <a:rPr lang="en-US" sz="1100" dirty="0"/>
              <a:t> </a:t>
            </a:r>
            <a:r>
              <a:rPr lang="en-US" sz="1100" dirty="0" err="1"/>
              <a:t>en</a:t>
            </a:r>
            <a:r>
              <a:rPr lang="en-US" sz="1100" dirty="0"/>
              <a:t> </a:t>
            </a:r>
            <a:r>
              <a:rPr lang="en-US" sz="1100" dirty="0" err="1"/>
              <a:t>hun</a:t>
            </a:r>
            <a:r>
              <a:rPr lang="en-US" sz="1100" dirty="0"/>
              <a:t> </a:t>
            </a:r>
            <a:r>
              <a:rPr lang="en-US" sz="1100" dirty="0" err="1"/>
              <a:t>perspectieven</a:t>
            </a:r>
            <a:r>
              <a:rPr lang="en-US" sz="1100" dirty="0"/>
              <a:t> (</a:t>
            </a:r>
            <a:r>
              <a:rPr lang="en-US" sz="1100" dirty="0" err="1"/>
              <a:t>wederzijds</a:t>
            </a:r>
            <a:r>
              <a:rPr lang="en-US" sz="1100" dirty="0"/>
              <a:t> begrip) </a:t>
            </a:r>
            <a:r>
              <a:rPr lang="en-US" sz="1100" dirty="0" err="1"/>
              <a:t>en</a:t>
            </a:r>
            <a:r>
              <a:rPr lang="en-US" sz="1100" dirty="0"/>
              <a:t> het </a:t>
            </a:r>
            <a:r>
              <a:rPr lang="en-US" sz="1100" dirty="0" err="1"/>
              <a:t>toewerken</a:t>
            </a:r>
            <a:r>
              <a:rPr lang="en-US" sz="1100" dirty="0"/>
              <a:t> </a:t>
            </a:r>
            <a:r>
              <a:rPr lang="en-US" sz="1100" dirty="0" err="1"/>
              <a:t>naar</a:t>
            </a:r>
            <a:r>
              <a:rPr lang="en-US" sz="1100" dirty="0"/>
              <a:t> breed </a:t>
            </a:r>
            <a:r>
              <a:rPr lang="en-US" sz="1100" dirty="0" err="1"/>
              <a:t>gedragen</a:t>
            </a:r>
            <a:r>
              <a:rPr lang="en-US" sz="1100" dirty="0"/>
              <a:t> </a:t>
            </a:r>
            <a:r>
              <a:rPr lang="en-US" sz="1100" dirty="0" err="1"/>
              <a:t>besluiten</a:t>
            </a:r>
            <a:r>
              <a:rPr lang="en-US" sz="1100" dirty="0"/>
              <a:t>. Om </a:t>
            </a:r>
            <a:r>
              <a:rPr lang="en-US" sz="1100" dirty="0" err="1"/>
              <a:t>gezamenlijk</a:t>
            </a:r>
            <a:r>
              <a:rPr lang="en-US" sz="1100" dirty="0"/>
              <a:t> </a:t>
            </a:r>
            <a:r>
              <a:rPr lang="en-US" sz="1100" dirty="0" err="1"/>
              <a:t>verandering</a:t>
            </a:r>
            <a:r>
              <a:rPr lang="en-US" sz="1100" dirty="0"/>
              <a:t> </a:t>
            </a:r>
            <a:r>
              <a:rPr lang="en-US" sz="1100" dirty="0" err="1"/>
              <a:t>te</a:t>
            </a:r>
            <a:r>
              <a:rPr lang="en-US" sz="1100" dirty="0"/>
              <a:t> </a:t>
            </a:r>
            <a:r>
              <a:rPr lang="en-US" sz="1100" dirty="0" err="1"/>
              <a:t>krijgen</a:t>
            </a:r>
            <a:r>
              <a:rPr lang="en-US" sz="1100" dirty="0"/>
              <a:t> in </a:t>
            </a:r>
            <a:r>
              <a:rPr lang="en-US" sz="1100" dirty="0" err="1"/>
              <a:t>een</a:t>
            </a:r>
            <a:r>
              <a:rPr lang="en-US" sz="1100" dirty="0"/>
              <a:t> </a:t>
            </a:r>
            <a:r>
              <a:rPr lang="en-US" sz="1100" dirty="0" err="1"/>
              <a:t>situatie</a:t>
            </a:r>
            <a:r>
              <a:rPr lang="en-US" sz="1100" dirty="0"/>
              <a:t> is het van </a:t>
            </a:r>
            <a:r>
              <a:rPr lang="en-US" sz="1100" dirty="0" err="1"/>
              <a:t>belang</a:t>
            </a:r>
            <a:r>
              <a:rPr lang="en-US" sz="1100" dirty="0"/>
              <a:t> </a:t>
            </a:r>
            <a:r>
              <a:rPr lang="en-US" sz="1100" dirty="0" err="1"/>
              <a:t>dat</a:t>
            </a:r>
            <a:r>
              <a:rPr lang="en-US" sz="1100" dirty="0"/>
              <a:t> </a:t>
            </a:r>
            <a:r>
              <a:rPr lang="en-US" sz="1100" dirty="0" err="1"/>
              <a:t>naast</a:t>
            </a:r>
            <a:r>
              <a:rPr lang="en-US" sz="1100" dirty="0"/>
              <a:t> </a:t>
            </a:r>
            <a:r>
              <a:rPr lang="en-US" sz="1100" dirty="0" err="1"/>
              <a:t>wederzijdse</a:t>
            </a:r>
            <a:r>
              <a:rPr lang="en-US" sz="1100" dirty="0"/>
              <a:t> begrip </a:t>
            </a:r>
            <a:r>
              <a:rPr lang="en-US" sz="1100" dirty="0" err="1"/>
              <a:t>ook</a:t>
            </a:r>
            <a:r>
              <a:rPr lang="en-US" sz="1100" dirty="0"/>
              <a:t> </a:t>
            </a:r>
            <a:r>
              <a:rPr lang="en-US" sz="1100" dirty="0" err="1"/>
              <a:t>sprake</a:t>
            </a:r>
            <a:r>
              <a:rPr lang="en-US" sz="1100" dirty="0"/>
              <a:t> is van </a:t>
            </a:r>
            <a:r>
              <a:rPr lang="en-US" sz="1100" dirty="0" err="1"/>
              <a:t>gedeelde</a:t>
            </a:r>
            <a:r>
              <a:rPr lang="en-US" sz="1100" dirty="0"/>
              <a:t> </a:t>
            </a:r>
            <a:r>
              <a:rPr lang="en-US" sz="1100" dirty="0" err="1"/>
              <a:t>betekenisgeving</a:t>
            </a:r>
            <a:r>
              <a:rPr lang="en-US" sz="1100" dirty="0"/>
              <a:t>. </a:t>
            </a:r>
            <a:r>
              <a:rPr lang="en-US" sz="1100" dirty="0" err="1"/>
              <a:t>Daarmee</a:t>
            </a:r>
            <a:r>
              <a:rPr lang="en-US" sz="1100" dirty="0"/>
              <a:t> </a:t>
            </a:r>
            <a:r>
              <a:rPr lang="en-US" sz="1100" dirty="0" err="1"/>
              <a:t>wordt</a:t>
            </a:r>
            <a:r>
              <a:rPr lang="en-US" sz="1100" dirty="0"/>
              <a:t> </a:t>
            </a:r>
            <a:r>
              <a:rPr lang="en-US" sz="1100" dirty="0" err="1"/>
              <a:t>bedoeld</a:t>
            </a:r>
            <a:r>
              <a:rPr lang="en-US" sz="1100" dirty="0"/>
              <a:t> </a:t>
            </a:r>
            <a:r>
              <a:rPr lang="en-US" sz="1100" dirty="0" err="1"/>
              <a:t>dat</a:t>
            </a:r>
            <a:r>
              <a:rPr lang="en-US" sz="1100" dirty="0"/>
              <a:t> </a:t>
            </a:r>
            <a:r>
              <a:rPr lang="en-US" sz="1100" dirty="0" err="1"/>
              <a:t>er</a:t>
            </a:r>
            <a:r>
              <a:rPr lang="en-US" sz="1100" dirty="0"/>
              <a:t> </a:t>
            </a:r>
            <a:r>
              <a:rPr lang="en-US" sz="1100" dirty="0" err="1"/>
              <a:t>ook</a:t>
            </a:r>
            <a:r>
              <a:rPr lang="en-US" sz="1100" dirty="0"/>
              <a:t> </a:t>
            </a:r>
            <a:r>
              <a:rPr lang="en-US" sz="1100" dirty="0" err="1"/>
              <a:t>een</a:t>
            </a:r>
            <a:r>
              <a:rPr lang="en-US" sz="1100" dirty="0"/>
              <a:t> </a:t>
            </a:r>
            <a:r>
              <a:rPr lang="en-US" sz="1100" dirty="0" err="1"/>
              <a:t>gezamenlijk</a:t>
            </a:r>
            <a:r>
              <a:rPr lang="en-US" sz="1100" dirty="0"/>
              <a:t>, </a:t>
            </a:r>
            <a:r>
              <a:rPr lang="en-US" sz="1100" dirty="0" err="1"/>
              <a:t>overstijgend</a:t>
            </a:r>
            <a:r>
              <a:rPr lang="en-US" sz="1100" dirty="0"/>
              <a:t> </a:t>
            </a:r>
            <a:r>
              <a:rPr lang="en-US" sz="1100" dirty="0" err="1"/>
              <a:t>doel</a:t>
            </a:r>
            <a:r>
              <a:rPr lang="en-US" sz="1100" dirty="0"/>
              <a:t> is </a:t>
            </a:r>
            <a:r>
              <a:rPr lang="en-US" sz="1100" dirty="0" err="1"/>
              <a:t>waar</a:t>
            </a:r>
            <a:r>
              <a:rPr lang="en-US" sz="1100" dirty="0"/>
              <a:t> </a:t>
            </a:r>
            <a:r>
              <a:rPr lang="en-US" sz="1100" dirty="0" err="1"/>
              <a:t>iedereen</a:t>
            </a:r>
            <a:r>
              <a:rPr lang="en-US" sz="1100" dirty="0"/>
              <a:t> </a:t>
            </a:r>
            <a:r>
              <a:rPr lang="en-US" sz="1100" dirty="0" err="1"/>
              <a:t>aan</a:t>
            </a:r>
            <a:r>
              <a:rPr lang="en-US" sz="1100" dirty="0"/>
              <a:t> </a:t>
            </a:r>
            <a:r>
              <a:rPr lang="en-US" sz="1100" dirty="0" err="1"/>
              <a:t>wil</a:t>
            </a:r>
            <a:r>
              <a:rPr lang="en-US" sz="1100" dirty="0"/>
              <a:t> </a:t>
            </a:r>
            <a:r>
              <a:rPr lang="en-US" sz="1100" dirty="0" err="1"/>
              <a:t>bijdragen</a:t>
            </a:r>
            <a:r>
              <a:rPr lang="en-US" sz="1100" dirty="0"/>
              <a:t>. Om </a:t>
            </a:r>
            <a:r>
              <a:rPr lang="en-US" sz="1100" dirty="0" err="1"/>
              <a:t>oplossingsrichtingen</a:t>
            </a:r>
            <a:r>
              <a:rPr lang="en-US" sz="1100" dirty="0"/>
              <a:t> </a:t>
            </a:r>
            <a:r>
              <a:rPr lang="en-US" sz="1100" dirty="0" err="1"/>
              <a:t>te</a:t>
            </a:r>
            <a:r>
              <a:rPr lang="en-US" sz="1100" dirty="0"/>
              <a:t> </a:t>
            </a:r>
            <a:r>
              <a:rPr lang="en-US" sz="1100" dirty="0" err="1"/>
              <a:t>kunnen</a:t>
            </a:r>
            <a:r>
              <a:rPr lang="en-US" sz="1100" dirty="0"/>
              <a:t> </a:t>
            </a:r>
            <a:r>
              <a:rPr lang="en-US" sz="1100" dirty="0" err="1"/>
              <a:t>bepalen</a:t>
            </a:r>
            <a:r>
              <a:rPr lang="en-US" sz="1100" dirty="0"/>
              <a:t> </a:t>
            </a:r>
            <a:r>
              <a:rPr lang="en-US" sz="1100" dirty="0" err="1"/>
              <a:t>zal</a:t>
            </a:r>
            <a:r>
              <a:rPr lang="en-US" sz="1100" dirty="0"/>
              <a:t> je </a:t>
            </a:r>
            <a:r>
              <a:rPr lang="en-US" sz="1100" dirty="0" err="1"/>
              <a:t>eerst</a:t>
            </a:r>
            <a:r>
              <a:rPr lang="en-US" sz="1100" dirty="0"/>
              <a:t> </a:t>
            </a:r>
            <a:r>
              <a:rPr lang="en-US" sz="1100" dirty="0" err="1"/>
              <a:t>moeten</a:t>
            </a:r>
            <a:r>
              <a:rPr lang="en-US" sz="1100" dirty="0"/>
              <a:t> </a:t>
            </a:r>
            <a:r>
              <a:rPr lang="en-US" sz="1100" dirty="0" err="1"/>
              <a:t>zorgen</a:t>
            </a:r>
            <a:r>
              <a:rPr lang="en-US" sz="1100" dirty="0"/>
              <a:t> </a:t>
            </a:r>
            <a:r>
              <a:rPr lang="en-US" sz="1100" dirty="0" err="1"/>
              <a:t>dat</a:t>
            </a:r>
            <a:r>
              <a:rPr lang="en-US" sz="1100" dirty="0"/>
              <a:t> de </a:t>
            </a:r>
            <a:r>
              <a:rPr lang="en-US" sz="1100" dirty="0" err="1"/>
              <a:t>neuzen</a:t>
            </a:r>
            <a:r>
              <a:rPr lang="en-US" sz="1100" dirty="0"/>
              <a:t> </a:t>
            </a:r>
            <a:r>
              <a:rPr lang="en-US" sz="1100" dirty="0" err="1"/>
              <a:t>dezelfde</a:t>
            </a:r>
            <a:r>
              <a:rPr lang="en-US" sz="1100" dirty="0"/>
              <a:t> </a:t>
            </a:r>
            <a:r>
              <a:rPr lang="en-US" sz="1100" dirty="0" err="1"/>
              <a:t>kant</a:t>
            </a:r>
            <a:r>
              <a:rPr lang="en-US" sz="1100" dirty="0"/>
              <a:t> op </a:t>
            </a:r>
            <a:r>
              <a:rPr lang="en-US" sz="1100" dirty="0" err="1"/>
              <a:t>staan</a:t>
            </a:r>
            <a:r>
              <a:rPr lang="en-US" sz="1100" dirty="0"/>
              <a:t>. </a:t>
            </a:r>
          </a:p>
          <a:p>
            <a:pPr marL="0" indent="0">
              <a:lnSpc>
                <a:spcPct val="110000"/>
              </a:lnSpc>
              <a:spcBef>
                <a:spcPts val="600"/>
              </a:spcBef>
              <a:buNone/>
            </a:pPr>
            <a:r>
              <a:rPr lang="en-US" sz="1100" dirty="0"/>
              <a:t>Het is pas </a:t>
            </a:r>
            <a:r>
              <a:rPr lang="en-US" sz="1100" dirty="0" err="1"/>
              <a:t>aan</a:t>
            </a:r>
            <a:r>
              <a:rPr lang="en-US" sz="1100" dirty="0"/>
              <a:t> het </a:t>
            </a:r>
            <a:r>
              <a:rPr lang="en-US" sz="1100" dirty="0" err="1"/>
              <a:t>eind</a:t>
            </a:r>
            <a:r>
              <a:rPr lang="en-US" sz="1100" dirty="0"/>
              <a:t> van </a:t>
            </a:r>
            <a:r>
              <a:rPr lang="en-US" sz="1100" dirty="0" err="1"/>
              <a:t>deze</a:t>
            </a:r>
            <a:r>
              <a:rPr lang="en-US" sz="1100" dirty="0"/>
              <a:t> </a:t>
            </a:r>
            <a:r>
              <a:rPr lang="en-US" sz="1100" dirty="0" err="1"/>
              <a:t>fase</a:t>
            </a:r>
            <a:r>
              <a:rPr lang="en-US" sz="1100" dirty="0"/>
              <a:t> </a:t>
            </a:r>
            <a:r>
              <a:rPr lang="en-US" sz="1100" dirty="0" err="1"/>
              <a:t>dat</a:t>
            </a:r>
            <a:r>
              <a:rPr lang="en-US" sz="1100" dirty="0"/>
              <a:t> </a:t>
            </a:r>
            <a:r>
              <a:rPr lang="en-US" sz="1100" dirty="0" err="1"/>
              <a:t>concreet</a:t>
            </a:r>
            <a:r>
              <a:rPr lang="en-US" sz="1100" dirty="0"/>
              <a:t> </a:t>
            </a:r>
            <a:r>
              <a:rPr lang="en-US" sz="1100" dirty="0" err="1"/>
              <a:t>overgegaan</a:t>
            </a:r>
            <a:r>
              <a:rPr lang="en-US" sz="1100" dirty="0"/>
              <a:t> </a:t>
            </a:r>
            <a:r>
              <a:rPr lang="en-US" sz="1100" dirty="0" err="1"/>
              <a:t>kan</a:t>
            </a:r>
            <a:r>
              <a:rPr lang="en-US" sz="1100" dirty="0"/>
              <a:t> </a:t>
            </a:r>
            <a:r>
              <a:rPr lang="en-US" sz="1100" dirty="0" err="1"/>
              <a:t>worden</a:t>
            </a:r>
            <a:r>
              <a:rPr lang="en-US" sz="1100" dirty="0"/>
              <a:t> tot “</a:t>
            </a:r>
            <a:r>
              <a:rPr lang="en-US" sz="1100" dirty="0" err="1"/>
              <a:t>actie</a:t>
            </a:r>
            <a:r>
              <a:rPr lang="en-US" sz="1100" dirty="0"/>
              <a:t>”. </a:t>
            </a:r>
            <a:r>
              <a:rPr lang="en-US" sz="1100" dirty="0" err="1"/>
              <a:t>Dat</a:t>
            </a:r>
            <a:r>
              <a:rPr lang="en-US" sz="1100" dirty="0"/>
              <a:t> </a:t>
            </a:r>
            <a:r>
              <a:rPr lang="en-US" sz="1100" dirty="0" err="1"/>
              <a:t>veranderingen</a:t>
            </a:r>
            <a:r>
              <a:rPr lang="en-US" sz="1100" dirty="0"/>
              <a:t> </a:t>
            </a:r>
            <a:r>
              <a:rPr lang="en-US" sz="1100" dirty="0" err="1"/>
              <a:t>daadwerkelijk</a:t>
            </a:r>
            <a:r>
              <a:rPr lang="en-US" sz="1100" dirty="0"/>
              <a:t> </a:t>
            </a:r>
            <a:r>
              <a:rPr lang="en-US" sz="1100" dirty="0" err="1"/>
              <a:t>doorgevoerd</a:t>
            </a:r>
            <a:r>
              <a:rPr lang="en-US" sz="1100" dirty="0"/>
              <a:t> </a:t>
            </a:r>
            <a:r>
              <a:rPr lang="en-US" sz="1100" dirty="0" err="1"/>
              <a:t>worden</a:t>
            </a:r>
            <a:r>
              <a:rPr lang="en-US" sz="1100" dirty="0"/>
              <a:t>. </a:t>
            </a:r>
            <a:r>
              <a:rPr lang="en-US" sz="1100" dirty="0" err="1"/>
              <a:t>Dat</a:t>
            </a:r>
            <a:r>
              <a:rPr lang="en-US" sz="1100" dirty="0"/>
              <a:t> </a:t>
            </a:r>
            <a:r>
              <a:rPr lang="en-US" sz="1100" dirty="0" err="1"/>
              <a:t>projectplannen</a:t>
            </a:r>
            <a:r>
              <a:rPr lang="en-US" sz="1100" dirty="0"/>
              <a:t> </a:t>
            </a:r>
            <a:r>
              <a:rPr lang="en-US" sz="1100" dirty="0" err="1"/>
              <a:t>worden</a:t>
            </a:r>
            <a:r>
              <a:rPr lang="en-US" sz="1100" dirty="0"/>
              <a:t> </a:t>
            </a:r>
            <a:r>
              <a:rPr lang="en-US" sz="1100" dirty="0" err="1"/>
              <a:t>geschreven</a:t>
            </a:r>
            <a:r>
              <a:rPr lang="en-US" sz="1100" dirty="0"/>
              <a:t> </a:t>
            </a:r>
            <a:r>
              <a:rPr lang="en-US" sz="1100" dirty="0" err="1"/>
              <a:t>en</a:t>
            </a:r>
            <a:r>
              <a:rPr lang="en-US" sz="1100" dirty="0"/>
              <a:t> </a:t>
            </a:r>
            <a:r>
              <a:rPr lang="en-US" sz="1100" dirty="0" err="1"/>
              <a:t>uitgevoerd</a:t>
            </a:r>
            <a:r>
              <a:rPr lang="en-US" sz="1100" dirty="0"/>
              <a:t>. Ook in </a:t>
            </a:r>
            <a:r>
              <a:rPr lang="en-US" sz="1100" dirty="0" err="1"/>
              <a:t>deze</a:t>
            </a:r>
            <a:r>
              <a:rPr lang="en-US" sz="1100" dirty="0"/>
              <a:t> </a:t>
            </a:r>
            <a:r>
              <a:rPr lang="en-US" sz="1100" dirty="0" err="1"/>
              <a:t>fase</a:t>
            </a:r>
            <a:r>
              <a:rPr lang="en-US" sz="1100" dirty="0"/>
              <a:t> is het </a:t>
            </a:r>
            <a:r>
              <a:rPr lang="en-US" sz="1100" dirty="0" err="1"/>
              <a:t>proces</a:t>
            </a:r>
            <a:r>
              <a:rPr lang="en-US" sz="1100" dirty="0"/>
              <a:t>, </a:t>
            </a:r>
            <a:r>
              <a:rPr lang="en-US" sz="1100" dirty="0" err="1"/>
              <a:t>zoals</a:t>
            </a:r>
            <a:r>
              <a:rPr lang="en-US" sz="1100" dirty="0"/>
              <a:t> </a:t>
            </a:r>
            <a:r>
              <a:rPr lang="en-US" sz="1100" dirty="0" err="1"/>
              <a:t>eerder</a:t>
            </a:r>
            <a:r>
              <a:rPr lang="en-US" sz="1100" dirty="0"/>
              <a:t> </a:t>
            </a:r>
            <a:r>
              <a:rPr lang="en-US" sz="1100" dirty="0" err="1"/>
              <a:t>ook</a:t>
            </a:r>
            <a:r>
              <a:rPr lang="en-US" sz="1100" dirty="0"/>
              <a:t> </a:t>
            </a:r>
            <a:r>
              <a:rPr lang="en-US" sz="1100" dirty="0" err="1"/>
              <a:t>vermeld</a:t>
            </a:r>
            <a:r>
              <a:rPr lang="en-US" sz="1100" dirty="0"/>
              <a:t>, </a:t>
            </a:r>
            <a:r>
              <a:rPr lang="en-US" sz="1100" dirty="0" err="1"/>
              <a:t>leidend</a:t>
            </a:r>
            <a:r>
              <a:rPr lang="en-US" sz="1100" dirty="0"/>
              <a:t>. </a:t>
            </a:r>
            <a:r>
              <a:rPr lang="en-US" sz="1100" dirty="0" err="1"/>
              <a:t>Wanneer</a:t>
            </a:r>
            <a:r>
              <a:rPr lang="en-US" sz="1100" dirty="0"/>
              <a:t> </a:t>
            </a:r>
            <a:r>
              <a:rPr lang="en-US" sz="1100" dirty="0" err="1"/>
              <a:t>alle</a:t>
            </a:r>
            <a:r>
              <a:rPr lang="en-US" sz="1100" dirty="0"/>
              <a:t> </a:t>
            </a:r>
            <a:r>
              <a:rPr lang="en-US" sz="1100" dirty="0" err="1"/>
              <a:t>handen</a:t>
            </a:r>
            <a:r>
              <a:rPr lang="en-US" sz="1100" dirty="0"/>
              <a:t> op </a:t>
            </a:r>
            <a:r>
              <a:rPr lang="en-US" sz="1100" dirty="0" err="1"/>
              <a:t>elkaar</a:t>
            </a:r>
            <a:r>
              <a:rPr lang="en-US" sz="1100" dirty="0"/>
              <a:t> </a:t>
            </a:r>
            <a:r>
              <a:rPr lang="en-US" sz="1100" dirty="0" err="1"/>
              <a:t>liggen</a:t>
            </a:r>
            <a:r>
              <a:rPr lang="en-US" sz="1100" dirty="0"/>
              <a:t> </a:t>
            </a:r>
            <a:r>
              <a:rPr lang="en-US" sz="1100" dirty="0" err="1"/>
              <a:t>en</a:t>
            </a:r>
            <a:r>
              <a:rPr lang="en-US" sz="1100" dirty="0"/>
              <a:t> </a:t>
            </a:r>
            <a:r>
              <a:rPr lang="en-US" sz="1100" dirty="0" err="1"/>
              <a:t>er</a:t>
            </a:r>
            <a:r>
              <a:rPr lang="en-US" sz="1100" dirty="0"/>
              <a:t> </a:t>
            </a:r>
            <a:r>
              <a:rPr lang="en-US" sz="1100" dirty="0" err="1"/>
              <a:t>gezamenlijk</a:t>
            </a:r>
            <a:r>
              <a:rPr lang="en-US" sz="1100" dirty="0"/>
              <a:t> </a:t>
            </a:r>
            <a:r>
              <a:rPr lang="en-US" sz="1100" dirty="0" err="1"/>
              <a:t>en</a:t>
            </a:r>
            <a:r>
              <a:rPr lang="en-US" sz="1100" dirty="0"/>
              <a:t> </a:t>
            </a:r>
            <a:r>
              <a:rPr lang="en-US" sz="1100" dirty="0" err="1"/>
              <a:t>weloverwogen</a:t>
            </a:r>
            <a:r>
              <a:rPr lang="en-US" sz="1100" dirty="0"/>
              <a:t> </a:t>
            </a:r>
            <a:r>
              <a:rPr lang="en-US" sz="1100" dirty="0" err="1"/>
              <a:t>besloten</a:t>
            </a:r>
            <a:r>
              <a:rPr lang="en-US" sz="1100" dirty="0"/>
              <a:t> is hoe </a:t>
            </a:r>
            <a:r>
              <a:rPr lang="en-US" sz="1100" dirty="0" err="1"/>
              <a:t>verder</a:t>
            </a:r>
            <a:r>
              <a:rPr lang="en-US" sz="1100" dirty="0"/>
              <a:t> </a:t>
            </a:r>
            <a:r>
              <a:rPr lang="en-US" sz="1100" dirty="0" err="1"/>
              <a:t>te</a:t>
            </a:r>
            <a:r>
              <a:rPr lang="en-US" sz="1100" dirty="0"/>
              <a:t> </a:t>
            </a:r>
            <a:r>
              <a:rPr lang="en-US" sz="1100" dirty="0" err="1"/>
              <a:t>gaan</a:t>
            </a:r>
            <a:r>
              <a:rPr lang="en-US" sz="1100" dirty="0"/>
              <a:t> </a:t>
            </a:r>
            <a:r>
              <a:rPr lang="en-US" sz="1100" dirty="0" err="1"/>
              <a:t>kunnen</a:t>
            </a:r>
            <a:r>
              <a:rPr lang="en-US" sz="1100" dirty="0"/>
              <a:t> op </a:t>
            </a:r>
            <a:r>
              <a:rPr lang="en-US" sz="1100" dirty="0" err="1"/>
              <a:t>een</a:t>
            </a:r>
            <a:r>
              <a:rPr lang="en-US" sz="1100" dirty="0"/>
              <a:t> </a:t>
            </a:r>
            <a:r>
              <a:rPr lang="en-US" sz="1100" dirty="0" err="1"/>
              <a:t>meer</a:t>
            </a:r>
            <a:r>
              <a:rPr lang="en-US" sz="1100" dirty="0"/>
              <a:t> </a:t>
            </a:r>
            <a:r>
              <a:rPr lang="en-US" sz="1100" dirty="0" err="1"/>
              <a:t>projectmatige</a:t>
            </a:r>
            <a:r>
              <a:rPr lang="en-US" sz="1100" dirty="0"/>
              <a:t> </a:t>
            </a:r>
            <a:r>
              <a:rPr lang="en-US" sz="1100" dirty="0" err="1"/>
              <a:t>manier</a:t>
            </a:r>
            <a:r>
              <a:rPr lang="en-US" sz="1100" dirty="0"/>
              <a:t> </a:t>
            </a:r>
            <a:r>
              <a:rPr lang="en-US" sz="1100" dirty="0" err="1"/>
              <a:t>verdere</a:t>
            </a:r>
            <a:r>
              <a:rPr lang="en-US" sz="1100" dirty="0"/>
              <a:t> </a:t>
            </a:r>
            <a:r>
              <a:rPr lang="en-US" sz="1100" dirty="0" err="1"/>
              <a:t>stappen</a:t>
            </a:r>
            <a:r>
              <a:rPr lang="en-US" sz="1100" dirty="0"/>
              <a:t> </a:t>
            </a:r>
            <a:r>
              <a:rPr lang="en-US" sz="1100" dirty="0" err="1"/>
              <a:t>worden</a:t>
            </a:r>
            <a:r>
              <a:rPr lang="en-US" sz="1100" dirty="0"/>
              <a:t> </a:t>
            </a:r>
            <a:r>
              <a:rPr lang="en-US" sz="1100" dirty="0" err="1"/>
              <a:t>ondernomen</a:t>
            </a:r>
            <a:r>
              <a:rPr lang="en-US" sz="1100" dirty="0"/>
              <a:t>. </a:t>
            </a:r>
          </a:p>
          <a:p>
            <a:pPr marL="0" indent="0">
              <a:lnSpc>
                <a:spcPct val="110000"/>
              </a:lnSpc>
              <a:spcBef>
                <a:spcPts val="600"/>
              </a:spcBef>
              <a:buNone/>
            </a:pPr>
            <a:endParaRPr lang="en-US" sz="1100" b="1" dirty="0"/>
          </a:p>
          <a:p>
            <a:pPr marL="0" indent="0">
              <a:lnSpc>
                <a:spcPct val="110000"/>
              </a:lnSpc>
              <a:spcBef>
                <a:spcPts val="600"/>
              </a:spcBef>
              <a:buNone/>
            </a:pPr>
            <a:r>
              <a:rPr lang="en-US" sz="1100" b="1" dirty="0" err="1"/>
              <a:t>Verschillende</a:t>
            </a:r>
            <a:r>
              <a:rPr lang="en-US" sz="1100" b="1" dirty="0"/>
              <a:t> </a:t>
            </a:r>
            <a:r>
              <a:rPr lang="en-US" sz="1100" b="1" dirty="0" err="1"/>
              <a:t>doelstellingen</a:t>
            </a:r>
            <a:r>
              <a:rPr lang="en-US" sz="1100" b="1" dirty="0"/>
              <a:t> </a:t>
            </a:r>
            <a:r>
              <a:rPr lang="en-US" sz="1100" dirty="0"/>
              <a:t> </a:t>
            </a:r>
          </a:p>
          <a:p>
            <a:pPr marL="0" indent="0">
              <a:lnSpc>
                <a:spcPct val="110000"/>
              </a:lnSpc>
              <a:spcBef>
                <a:spcPts val="600"/>
              </a:spcBef>
              <a:buNone/>
            </a:pPr>
            <a:r>
              <a:rPr lang="en-US" sz="1100" dirty="0" err="1"/>
              <a:t>Niet</a:t>
            </a:r>
            <a:r>
              <a:rPr lang="en-US" sz="1100" dirty="0"/>
              <a:t> </a:t>
            </a:r>
            <a:r>
              <a:rPr lang="en-US" sz="1100" dirty="0" err="1"/>
              <a:t>iedere</a:t>
            </a:r>
            <a:r>
              <a:rPr lang="en-US" sz="1100" dirty="0"/>
              <a:t> </a:t>
            </a:r>
            <a:r>
              <a:rPr lang="en-US" sz="1100" dirty="0" err="1"/>
              <a:t>belanghebbende</a:t>
            </a:r>
            <a:r>
              <a:rPr lang="en-US" sz="1100" dirty="0"/>
              <a:t> </a:t>
            </a:r>
            <a:r>
              <a:rPr lang="en-US" sz="1100" dirty="0" err="1"/>
              <a:t>zal</a:t>
            </a:r>
            <a:r>
              <a:rPr lang="en-US" sz="1100" dirty="0"/>
              <a:t> in </a:t>
            </a:r>
            <a:r>
              <a:rPr lang="en-US" sz="1100" dirty="0" err="1"/>
              <a:t>een</a:t>
            </a:r>
            <a:r>
              <a:rPr lang="en-US" sz="1100" dirty="0"/>
              <a:t> </a:t>
            </a:r>
            <a:r>
              <a:rPr lang="en-US" sz="1100" dirty="0" err="1"/>
              <a:t>vraagstuk</a:t>
            </a:r>
            <a:r>
              <a:rPr lang="en-US" sz="1100" dirty="0"/>
              <a:t> exact </a:t>
            </a:r>
            <a:r>
              <a:rPr lang="en-US" sz="1100" dirty="0" err="1"/>
              <a:t>dezelfde</a:t>
            </a:r>
            <a:r>
              <a:rPr lang="en-US" sz="1100" dirty="0"/>
              <a:t> </a:t>
            </a:r>
            <a:r>
              <a:rPr lang="en-US" sz="1100" dirty="0" err="1"/>
              <a:t>doelstelling</a:t>
            </a:r>
            <a:r>
              <a:rPr lang="en-US" sz="1100" dirty="0"/>
              <a:t> </a:t>
            </a:r>
            <a:r>
              <a:rPr lang="en-US" sz="1100" dirty="0" err="1"/>
              <a:t>hebben</a:t>
            </a:r>
            <a:r>
              <a:rPr lang="en-US" sz="1100" dirty="0"/>
              <a:t>. </a:t>
            </a:r>
            <a:r>
              <a:rPr lang="en-US" sz="1100" dirty="0" err="1"/>
              <a:t>Verschillende</a:t>
            </a:r>
            <a:r>
              <a:rPr lang="en-US" sz="1100" dirty="0"/>
              <a:t> </a:t>
            </a:r>
            <a:r>
              <a:rPr lang="en-US" sz="1100" dirty="0" err="1"/>
              <a:t>rollen</a:t>
            </a:r>
            <a:r>
              <a:rPr lang="en-US" sz="1100" dirty="0"/>
              <a:t> </a:t>
            </a:r>
            <a:r>
              <a:rPr lang="en-US" sz="1100" dirty="0" err="1"/>
              <a:t>kunnen</a:t>
            </a:r>
            <a:r>
              <a:rPr lang="en-US" sz="1100" dirty="0"/>
              <a:t> </a:t>
            </a:r>
            <a:r>
              <a:rPr lang="en-US" sz="1100" dirty="0" err="1"/>
              <a:t>leiden</a:t>
            </a:r>
            <a:r>
              <a:rPr lang="en-US" sz="1100" dirty="0"/>
              <a:t> tot </a:t>
            </a:r>
            <a:r>
              <a:rPr lang="en-US" sz="1100" dirty="0" err="1"/>
              <a:t>verschillende</a:t>
            </a:r>
            <a:r>
              <a:rPr lang="en-US" sz="1100" dirty="0"/>
              <a:t> </a:t>
            </a:r>
            <a:r>
              <a:rPr lang="en-US" sz="1100" dirty="0" err="1"/>
              <a:t>doelen</a:t>
            </a:r>
            <a:r>
              <a:rPr lang="en-US" sz="1100" dirty="0"/>
              <a:t>. </a:t>
            </a:r>
            <a:r>
              <a:rPr lang="en-US" sz="1100" dirty="0" err="1"/>
              <a:t>Uiteindelijk</a:t>
            </a:r>
            <a:r>
              <a:rPr lang="en-US" sz="1100" dirty="0"/>
              <a:t> is het </a:t>
            </a:r>
            <a:r>
              <a:rPr lang="en-US" sz="1100" dirty="0" err="1"/>
              <a:t>echter</a:t>
            </a:r>
            <a:r>
              <a:rPr lang="en-US" sz="1100" dirty="0"/>
              <a:t> </a:t>
            </a:r>
            <a:r>
              <a:rPr lang="en-US" sz="1100" dirty="0" err="1"/>
              <a:t>wel</a:t>
            </a:r>
            <a:r>
              <a:rPr lang="en-US" sz="1100" dirty="0"/>
              <a:t> </a:t>
            </a:r>
            <a:r>
              <a:rPr lang="en-US" sz="1100" dirty="0" err="1"/>
              <a:t>wenselijk</a:t>
            </a:r>
            <a:r>
              <a:rPr lang="en-US" sz="1100" dirty="0"/>
              <a:t> </a:t>
            </a:r>
            <a:r>
              <a:rPr lang="en-US" sz="1100" dirty="0" err="1"/>
              <a:t>dat</a:t>
            </a:r>
            <a:r>
              <a:rPr lang="en-US" sz="1100" dirty="0"/>
              <a:t> al die </a:t>
            </a:r>
            <a:r>
              <a:rPr lang="en-US" sz="1100" dirty="0" err="1"/>
              <a:t>deeltjes</a:t>
            </a:r>
            <a:r>
              <a:rPr lang="en-US" sz="1100" dirty="0"/>
              <a:t> </a:t>
            </a:r>
            <a:r>
              <a:rPr lang="en-US" sz="1100" dirty="0" err="1"/>
              <a:t>bijdragen</a:t>
            </a:r>
            <a:r>
              <a:rPr lang="en-US" sz="1100" dirty="0"/>
              <a:t> </a:t>
            </a:r>
            <a:r>
              <a:rPr lang="en-US" sz="1100" dirty="0" err="1"/>
              <a:t>aan</a:t>
            </a:r>
            <a:r>
              <a:rPr lang="en-US" sz="1100" dirty="0"/>
              <a:t> </a:t>
            </a:r>
            <a:r>
              <a:rPr lang="en-US" sz="1100" dirty="0" err="1"/>
              <a:t>een</a:t>
            </a:r>
            <a:r>
              <a:rPr lang="en-US" sz="1100" dirty="0"/>
              <a:t> </a:t>
            </a:r>
            <a:r>
              <a:rPr lang="en-US" sz="1100" dirty="0" err="1"/>
              <a:t>overstijgend</a:t>
            </a:r>
            <a:r>
              <a:rPr lang="en-US" sz="1100" dirty="0"/>
              <a:t> </a:t>
            </a:r>
            <a:r>
              <a:rPr lang="en-US" sz="1100" dirty="0" err="1"/>
              <a:t>groter</a:t>
            </a:r>
            <a:r>
              <a:rPr lang="en-US" sz="1100" dirty="0"/>
              <a:t> </a:t>
            </a:r>
            <a:r>
              <a:rPr lang="en-US" sz="1100" dirty="0" err="1"/>
              <a:t>geheel</a:t>
            </a:r>
            <a:r>
              <a:rPr lang="en-US" sz="1100" dirty="0"/>
              <a:t>. Zo </a:t>
            </a:r>
            <a:r>
              <a:rPr lang="en-US" sz="1100" dirty="0" err="1"/>
              <a:t>niet</a:t>
            </a:r>
            <a:r>
              <a:rPr lang="en-US" sz="1100" dirty="0"/>
              <a:t> dan </a:t>
            </a:r>
            <a:r>
              <a:rPr lang="en-US" sz="1100" dirty="0" err="1"/>
              <a:t>lopen</a:t>
            </a:r>
            <a:r>
              <a:rPr lang="en-US" sz="1100" dirty="0"/>
              <a:t> de </a:t>
            </a:r>
            <a:r>
              <a:rPr lang="en-US" sz="1100" dirty="0" err="1"/>
              <a:t>betrokkenen</a:t>
            </a:r>
            <a:r>
              <a:rPr lang="en-US" sz="1100" dirty="0"/>
              <a:t> op den </a:t>
            </a:r>
            <a:r>
              <a:rPr lang="en-US" sz="1100" dirty="0" err="1"/>
              <a:t>duur</a:t>
            </a:r>
            <a:r>
              <a:rPr lang="en-US" sz="1100" dirty="0"/>
              <a:t> </a:t>
            </a:r>
            <a:r>
              <a:rPr lang="en-US" sz="1100" dirty="0" err="1"/>
              <a:t>te</a:t>
            </a:r>
            <a:r>
              <a:rPr lang="en-US" sz="1100" dirty="0"/>
              <a:t> </a:t>
            </a:r>
            <a:r>
              <a:rPr lang="en-US" sz="1100" dirty="0" err="1"/>
              <a:t>ver</a:t>
            </a:r>
            <a:r>
              <a:rPr lang="en-US" sz="1100" dirty="0"/>
              <a:t> </a:t>
            </a:r>
            <a:r>
              <a:rPr lang="en-US" sz="1100" dirty="0" err="1"/>
              <a:t>uit</a:t>
            </a:r>
            <a:r>
              <a:rPr lang="en-US" sz="1100" dirty="0"/>
              <a:t> </a:t>
            </a:r>
            <a:r>
              <a:rPr lang="en-US" sz="1100" dirty="0" err="1"/>
              <a:t>elkaar</a:t>
            </a:r>
            <a:r>
              <a:rPr lang="en-US" sz="1100" dirty="0"/>
              <a:t> </a:t>
            </a:r>
            <a:r>
              <a:rPr lang="en-US" sz="1100" dirty="0" err="1"/>
              <a:t>en</a:t>
            </a:r>
            <a:r>
              <a:rPr lang="en-US" sz="1100" dirty="0"/>
              <a:t> is het </a:t>
            </a:r>
            <a:r>
              <a:rPr lang="en-US" sz="1100" dirty="0" err="1"/>
              <a:t>lastig</a:t>
            </a:r>
            <a:r>
              <a:rPr lang="en-US" sz="1100" dirty="0"/>
              <a:t> </a:t>
            </a:r>
            <a:r>
              <a:rPr lang="en-US" sz="1100" dirty="0" err="1"/>
              <a:t>een</a:t>
            </a:r>
            <a:r>
              <a:rPr lang="en-US" sz="1100" dirty="0"/>
              <a:t> breed </a:t>
            </a:r>
            <a:r>
              <a:rPr lang="en-US" sz="1100" dirty="0" err="1"/>
              <a:t>gedragen</a:t>
            </a:r>
            <a:r>
              <a:rPr lang="en-US" sz="1100" dirty="0"/>
              <a:t> </a:t>
            </a:r>
            <a:r>
              <a:rPr lang="en-US" sz="1100" dirty="0" err="1"/>
              <a:t>en</a:t>
            </a:r>
            <a:r>
              <a:rPr lang="en-US" sz="1100" dirty="0"/>
              <a:t> </a:t>
            </a:r>
            <a:r>
              <a:rPr lang="en-US" sz="1100" dirty="0" err="1"/>
              <a:t>duurzame</a:t>
            </a:r>
            <a:r>
              <a:rPr lang="en-US" sz="1100" dirty="0"/>
              <a:t> </a:t>
            </a:r>
            <a:r>
              <a:rPr lang="en-US" sz="1100" dirty="0" err="1"/>
              <a:t>oplossing</a:t>
            </a:r>
            <a:r>
              <a:rPr lang="en-US" sz="1100" dirty="0"/>
              <a:t> voor </a:t>
            </a:r>
            <a:r>
              <a:rPr lang="en-US" sz="1100" dirty="0" err="1"/>
              <a:t>een</a:t>
            </a:r>
            <a:r>
              <a:rPr lang="en-US" sz="1100" dirty="0"/>
              <a:t> </a:t>
            </a:r>
            <a:r>
              <a:rPr lang="en-US" sz="1100" dirty="0" err="1"/>
              <a:t>probleem</a:t>
            </a:r>
            <a:r>
              <a:rPr lang="en-US" sz="1100" dirty="0"/>
              <a:t> </a:t>
            </a:r>
            <a:r>
              <a:rPr lang="en-US" sz="1100" dirty="0" err="1"/>
              <a:t>te</a:t>
            </a:r>
            <a:r>
              <a:rPr lang="en-US" sz="1100" dirty="0"/>
              <a:t> </a:t>
            </a:r>
            <a:r>
              <a:rPr lang="en-US" sz="1100" dirty="0" err="1"/>
              <a:t>vinden</a:t>
            </a:r>
            <a:r>
              <a:rPr lang="en-US" sz="1100" dirty="0"/>
              <a:t>. </a:t>
            </a:r>
          </a:p>
          <a:p>
            <a:pPr marL="0" indent="0">
              <a:lnSpc>
                <a:spcPct val="110000"/>
              </a:lnSpc>
              <a:spcBef>
                <a:spcPts val="600"/>
              </a:spcBef>
              <a:buNone/>
            </a:pPr>
            <a:endParaRPr lang="en-US" sz="1100" dirty="0"/>
          </a:p>
          <a:p>
            <a:pPr marL="0" indent="0">
              <a:lnSpc>
                <a:spcPct val="110000"/>
              </a:lnSpc>
              <a:spcBef>
                <a:spcPts val="600"/>
              </a:spcBef>
              <a:buNone/>
            </a:pPr>
            <a:r>
              <a:rPr lang="en-US" sz="1100" dirty="0"/>
              <a:t>De </a:t>
            </a:r>
            <a:r>
              <a:rPr lang="en-US" sz="1100" dirty="0" err="1"/>
              <a:t>tweede</a:t>
            </a:r>
            <a:r>
              <a:rPr lang="en-US" sz="1100" dirty="0"/>
              <a:t> </a:t>
            </a:r>
            <a:r>
              <a:rPr lang="en-US" sz="1100" dirty="0" err="1"/>
              <a:t>fase</a:t>
            </a:r>
            <a:r>
              <a:rPr lang="en-US" sz="1100" dirty="0"/>
              <a:t> van </a:t>
            </a:r>
            <a:r>
              <a:rPr lang="en-US" sz="1100" dirty="0" err="1"/>
              <a:t>onze</a:t>
            </a:r>
            <a:r>
              <a:rPr lang="en-US" sz="1100" dirty="0"/>
              <a:t> </a:t>
            </a:r>
            <a:r>
              <a:rPr lang="en-US" sz="1100" dirty="0" err="1"/>
              <a:t>voorgestelde</a:t>
            </a:r>
            <a:r>
              <a:rPr lang="en-US" sz="1100" dirty="0"/>
              <a:t> </a:t>
            </a:r>
            <a:r>
              <a:rPr lang="en-US" sz="1100" dirty="0" err="1"/>
              <a:t>aanpak</a:t>
            </a:r>
            <a:r>
              <a:rPr lang="en-US" sz="1100" dirty="0"/>
              <a:t> </a:t>
            </a:r>
            <a:r>
              <a:rPr lang="en-US" sz="1100" dirty="0" err="1"/>
              <a:t>richt</a:t>
            </a:r>
            <a:r>
              <a:rPr lang="en-US" sz="1100" dirty="0"/>
              <a:t> </a:t>
            </a:r>
            <a:r>
              <a:rPr lang="en-US" sz="1100" dirty="0" err="1"/>
              <a:t>zich</a:t>
            </a:r>
            <a:r>
              <a:rPr lang="en-US" sz="1100" dirty="0"/>
              <a:t> dan </a:t>
            </a:r>
            <a:r>
              <a:rPr lang="en-US" sz="1100" dirty="0" err="1"/>
              <a:t>ook</a:t>
            </a:r>
            <a:r>
              <a:rPr lang="en-US" sz="1100" dirty="0"/>
              <a:t> op: </a:t>
            </a:r>
          </a:p>
          <a:p>
            <a:pPr marL="449263" indent="-182563">
              <a:lnSpc>
                <a:spcPct val="110000"/>
              </a:lnSpc>
              <a:spcBef>
                <a:spcPts val="0"/>
              </a:spcBef>
            </a:pPr>
            <a:r>
              <a:rPr lang="en-US" sz="1100" dirty="0"/>
              <a:t>Het </a:t>
            </a:r>
            <a:r>
              <a:rPr lang="en-US" sz="1100" dirty="0" err="1"/>
              <a:t>daadwerkelijk</a:t>
            </a:r>
            <a:r>
              <a:rPr lang="en-US" sz="1100" dirty="0"/>
              <a:t> </a:t>
            </a:r>
            <a:r>
              <a:rPr lang="en-US" sz="1100" dirty="0" err="1"/>
              <a:t>samenbrengen</a:t>
            </a:r>
            <a:r>
              <a:rPr lang="en-US" sz="1100" dirty="0"/>
              <a:t> van </a:t>
            </a:r>
            <a:r>
              <a:rPr lang="en-US" sz="1100" dirty="0" err="1"/>
              <a:t>betrokkenen</a:t>
            </a:r>
            <a:r>
              <a:rPr lang="en-US" sz="1100" dirty="0"/>
              <a:t> </a:t>
            </a:r>
            <a:r>
              <a:rPr lang="en-US" sz="1100" dirty="0" err="1"/>
              <a:t>en</a:t>
            </a:r>
            <a:r>
              <a:rPr lang="en-US" sz="1100" dirty="0"/>
              <a:t> hen met </a:t>
            </a:r>
            <a:r>
              <a:rPr lang="en-US" sz="1100" dirty="0" err="1"/>
              <a:t>elkaar</a:t>
            </a:r>
            <a:r>
              <a:rPr lang="en-US" sz="1100" dirty="0"/>
              <a:t> in </a:t>
            </a:r>
            <a:r>
              <a:rPr lang="en-US" sz="1100" dirty="0" err="1"/>
              <a:t>gesprek</a:t>
            </a:r>
            <a:r>
              <a:rPr lang="en-US" sz="1100" dirty="0"/>
              <a:t> </a:t>
            </a:r>
            <a:r>
              <a:rPr lang="en-US" sz="1100" dirty="0" err="1"/>
              <a:t>brengen</a:t>
            </a:r>
            <a:r>
              <a:rPr lang="en-US" sz="1100" dirty="0"/>
              <a:t>; </a:t>
            </a:r>
          </a:p>
          <a:p>
            <a:pPr marL="449263" indent="-182563">
              <a:lnSpc>
                <a:spcPct val="110000"/>
              </a:lnSpc>
              <a:spcBef>
                <a:spcPts val="0"/>
              </a:spcBef>
            </a:pPr>
            <a:r>
              <a:rPr lang="en-US" sz="1100" dirty="0"/>
              <a:t>Het </a:t>
            </a:r>
            <a:r>
              <a:rPr lang="en-US" sz="1100" dirty="0" err="1"/>
              <a:t>bepalen</a:t>
            </a:r>
            <a:r>
              <a:rPr lang="en-US" sz="1100" dirty="0"/>
              <a:t> van het </a:t>
            </a:r>
            <a:r>
              <a:rPr lang="en-US" sz="1100" dirty="0" err="1"/>
              <a:t>gemeenschappelijke</a:t>
            </a:r>
            <a:r>
              <a:rPr lang="en-US" sz="1100" dirty="0"/>
              <a:t> </a:t>
            </a:r>
            <a:r>
              <a:rPr lang="en-US" sz="1100" dirty="0" err="1"/>
              <a:t>doel</a:t>
            </a:r>
            <a:r>
              <a:rPr lang="en-US" sz="1100" dirty="0"/>
              <a:t> </a:t>
            </a:r>
            <a:r>
              <a:rPr lang="en-US" sz="1100" dirty="0" err="1"/>
              <a:t>en</a:t>
            </a:r>
            <a:r>
              <a:rPr lang="en-US" sz="1100" dirty="0"/>
              <a:t> </a:t>
            </a:r>
            <a:r>
              <a:rPr lang="en-US" sz="1100" dirty="0" err="1"/>
              <a:t>overeenstemming</a:t>
            </a:r>
            <a:r>
              <a:rPr lang="en-US" sz="1100" dirty="0"/>
              <a:t> </a:t>
            </a:r>
            <a:r>
              <a:rPr lang="en-US" sz="1100" dirty="0" err="1"/>
              <a:t>krijgen</a:t>
            </a:r>
            <a:r>
              <a:rPr lang="en-US" sz="1100" dirty="0"/>
              <a:t> over </a:t>
            </a:r>
            <a:r>
              <a:rPr lang="en-US" sz="1100" dirty="0" err="1"/>
              <a:t>welke</a:t>
            </a:r>
            <a:r>
              <a:rPr lang="en-US" sz="1100" dirty="0"/>
              <a:t> </a:t>
            </a:r>
            <a:r>
              <a:rPr lang="en-US" sz="1100" dirty="0" err="1"/>
              <a:t>richting</a:t>
            </a:r>
            <a:r>
              <a:rPr lang="en-US" sz="1100" dirty="0"/>
              <a:t> op </a:t>
            </a:r>
            <a:r>
              <a:rPr lang="en-US" sz="1100" dirty="0" err="1"/>
              <a:t>bewogen</a:t>
            </a:r>
            <a:r>
              <a:rPr lang="en-US" sz="1100" dirty="0"/>
              <a:t> </a:t>
            </a:r>
            <a:r>
              <a:rPr lang="en-US" sz="1100" dirty="0" err="1"/>
              <a:t>zal</a:t>
            </a:r>
            <a:r>
              <a:rPr lang="en-US" sz="1100" dirty="0"/>
              <a:t> </a:t>
            </a:r>
            <a:r>
              <a:rPr lang="en-US" sz="1100" dirty="0" err="1"/>
              <a:t>gaan</a:t>
            </a:r>
            <a:r>
              <a:rPr lang="en-US" sz="1100" dirty="0"/>
              <a:t> </a:t>
            </a:r>
            <a:r>
              <a:rPr lang="en-US" sz="1100" dirty="0" err="1"/>
              <a:t>worden</a:t>
            </a:r>
            <a:r>
              <a:rPr lang="en-US" sz="1100" dirty="0"/>
              <a:t>;</a:t>
            </a:r>
          </a:p>
          <a:p>
            <a:pPr marL="449263" indent="-182563">
              <a:lnSpc>
                <a:spcPct val="110000"/>
              </a:lnSpc>
              <a:spcBef>
                <a:spcPts val="0"/>
              </a:spcBef>
            </a:pPr>
            <a:r>
              <a:rPr lang="en-US" sz="1100" dirty="0" err="1"/>
              <a:t>Gezamenlijk</a:t>
            </a:r>
            <a:r>
              <a:rPr lang="en-US" sz="1100" dirty="0"/>
              <a:t> concrete </a:t>
            </a:r>
            <a:r>
              <a:rPr lang="en-US" sz="1100" dirty="0" err="1"/>
              <a:t>oplossingsrichtingen</a:t>
            </a:r>
            <a:r>
              <a:rPr lang="en-US" sz="1100" dirty="0"/>
              <a:t> </a:t>
            </a:r>
            <a:r>
              <a:rPr lang="en-US" sz="1100" dirty="0" err="1"/>
              <a:t>en</a:t>
            </a:r>
            <a:r>
              <a:rPr lang="en-US" sz="1100" dirty="0"/>
              <a:t> </a:t>
            </a:r>
            <a:r>
              <a:rPr lang="en-US" sz="1100" dirty="0" err="1"/>
              <a:t>te</a:t>
            </a:r>
            <a:r>
              <a:rPr lang="en-US" sz="1100" dirty="0"/>
              <a:t> </a:t>
            </a:r>
            <a:r>
              <a:rPr lang="en-US" sz="1100" dirty="0" err="1"/>
              <a:t>nemen</a:t>
            </a:r>
            <a:r>
              <a:rPr lang="en-US" sz="1100" dirty="0"/>
              <a:t> </a:t>
            </a:r>
            <a:r>
              <a:rPr lang="en-US" sz="1100" dirty="0" err="1"/>
              <a:t>vervolgstappen</a:t>
            </a:r>
            <a:r>
              <a:rPr lang="en-US" sz="1100" dirty="0"/>
              <a:t> </a:t>
            </a:r>
            <a:r>
              <a:rPr lang="en-US" sz="1100" dirty="0" err="1"/>
              <a:t>bepalen</a:t>
            </a:r>
            <a:r>
              <a:rPr lang="en-US" sz="1100" dirty="0"/>
              <a:t>.</a:t>
            </a:r>
          </a:p>
          <a:p>
            <a:pPr marL="0" indent="0">
              <a:lnSpc>
                <a:spcPct val="110000"/>
              </a:lnSpc>
              <a:spcBef>
                <a:spcPts val="600"/>
              </a:spcBef>
              <a:buNone/>
            </a:pPr>
            <a:r>
              <a:rPr lang="en-US" sz="1100" dirty="0"/>
              <a:t>In </a:t>
            </a:r>
            <a:r>
              <a:rPr lang="en-US" sz="1100" dirty="0" err="1"/>
              <a:t>deze</a:t>
            </a:r>
            <a:r>
              <a:rPr lang="en-US" sz="1100" dirty="0"/>
              <a:t> </a:t>
            </a:r>
            <a:r>
              <a:rPr lang="en-US" sz="1100" dirty="0" err="1"/>
              <a:t>fase</a:t>
            </a:r>
            <a:r>
              <a:rPr lang="en-US" sz="1100" dirty="0"/>
              <a:t> </a:t>
            </a:r>
            <a:r>
              <a:rPr lang="en-US" sz="1100" dirty="0" err="1"/>
              <a:t>staan</a:t>
            </a:r>
            <a:r>
              <a:rPr lang="en-US" sz="1100" dirty="0"/>
              <a:t> </a:t>
            </a:r>
            <a:r>
              <a:rPr lang="en-US" sz="1100" dirty="0" err="1"/>
              <a:t>logischerwijs</a:t>
            </a:r>
            <a:r>
              <a:rPr lang="en-US" sz="1100" dirty="0"/>
              <a:t> </a:t>
            </a:r>
            <a:r>
              <a:rPr lang="en-US" sz="1100" dirty="0" err="1"/>
              <a:t>gezamenlijke</a:t>
            </a:r>
            <a:r>
              <a:rPr lang="en-US" sz="1100" dirty="0"/>
              <a:t> </a:t>
            </a:r>
            <a:r>
              <a:rPr lang="en-US" sz="1100" dirty="0" err="1"/>
              <a:t>bijeenkomsten</a:t>
            </a:r>
            <a:r>
              <a:rPr lang="en-US" sz="1100" dirty="0"/>
              <a:t> </a:t>
            </a:r>
            <a:r>
              <a:rPr lang="en-US" sz="1100" dirty="0" err="1"/>
              <a:t>centraal</a:t>
            </a:r>
            <a:r>
              <a:rPr lang="en-US" sz="1100" dirty="0"/>
              <a:t> al </a:t>
            </a:r>
            <a:r>
              <a:rPr lang="en-US" sz="1100" dirty="0" err="1"/>
              <a:t>zullen</a:t>
            </a:r>
            <a:r>
              <a:rPr lang="en-US" sz="1100" dirty="0"/>
              <a:t> </a:t>
            </a:r>
            <a:r>
              <a:rPr lang="en-US" sz="1100" dirty="0" err="1"/>
              <a:t>er</a:t>
            </a:r>
            <a:r>
              <a:rPr lang="en-US" sz="1100" dirty="0"/>
              <a:t> </a:t>
            </a:r>
            <a:r>
              <a:rPr lang="en-US" sz="1100" dirty="0" err="1"/>
              <a:t>soms</a:t>
            </a:r>
            <a:r>
              <a:rPr lang="en-US" sz="1100" dirty="0"/>
              <a:t> </a:t>
            </a:r>
            <a:r>
              <a:rPr lang="en-US" sz="1100" dirty="0" err="1"/>
              <a:t>ook</a:t>
            </a:r>
            <a:r>
              <a:rPr lang="en-US" sz="1100" dirty="0"/>
              <a:t> </a:t>
            </a:r>
            <a:r>
              <a:rPr lang="en-US" sz="1100" dirty="0" err="1"/>
              <a:t>nog</a:t>
            </a:r>
            <a:r>
              <a:rPr lang="en-US" sz="1100" dirty="0"/>
              <a:t> </a:t>
            </a:r>
            <a:r>
              <a:rPr lang="en-US" sz="1100" dirty="0" err="1"/>
              <a:t>één</a:t>
            </a:r>
            <a:r>
              <a:rPr lang="en-US" sz="1100" dirty="0"/>
              <a:t>-op-</a:t>
            </a:r>
            <a:r>
              <a:rPr lang="en-US" sz="1100" dirty="0" err="1"/>
              <a:t>één</a:t>
            </a:r>
            <a:r>
              <a:rPr lang="en-US" sz="1100" dirty="0"/>
              <a:t> </a:t>
            </a:r>
            <a:r>
              <a:rPr lang="en-US" sz="1100" dirty="0" err="1"/>
              <a:t>gesprekken</a:t>
            </a:r>
            <a:r>
              <a:rPr lang="en-US" sz="1100" dirty="0"/>
              <a:t> </a:t>
            </a:r>
            <a:r>
              <a:rPr lang="en-US" sz="1100" dirty="0" err="1"/>
              <a:t>nodig</a:t>
            </a:r>
            <a:r>
              <a:rPr lang="en-US" sz="1100" dirty="0"/>
              <a:t> </a:t>
            </a:r>
            <a:r>
              <a:rPr lang="en-US" sz="1100" dirty="0" err="1"/>
              <a:t>zijn</a:t>
            </a:r>
            <a:r>
              <a:rPr lang="en-US" sz="1100" dirty="0"/>
              <a:t> om </a:t>
            </a:r>
            <a:r>
              <a:rPr lang="en-US" sz="1100" dirty="0" err="1"/>
              <a:t>bepaalde</a:t>
            </a:r>
            <a:r>
              <a:rPr lang="en-US" sz="1100" dirty="0"/>
              <a:t> </a:t>
            </a:r>
            <a:r>
              <a:rPr lang="en-US" sz="1100" dirty="0" err="1"/>
              <a:t>inzichten</a:t>
            </a:r>
            <a:r>
              <a:rPr lang="en-US" sz="1100" dirty="0"/>
              <a:t> </a:t>
            </a:r>
            <a:r>
              <a:rPr lang="en-US" sz="1100" dirty="0" err="1"/>
              <a:t>te</a:t>
            </a:r>
            <a:r>
              <a:rPr lang="en-US" sz="1100" dirty="0"/>
              <a:t> </a:t>
            </a:r>
            <a:r>
              <a:rPr lang="en-US" sz="1100" dirty="0" err="1"/>
              <a:t>verdiepen</a:t>
            </a:r>
            <a:r>
              <a:rPr lang="en-US" sz="1100" dirty="0"/>
              <a:t>, </a:t>
            </a:r>
            <a:r>
              <a:rPr lang="en-US" sz="1100" dirty="0" err="1"/>
              <a:t>onduidelijkheden</a:t>
            </a:r>
            <a:r>
              <a:rPr lang="en-US" sz="1100" dirty="0"/>
              <a:t> </a:t>
            </a:r>
            <a:r>
              <a:rPr lang="en-US" sz="1100" dirty="0" err="1"/>
              <a:t>te</a:t>
            </a:r>
            <a:r>
              <a:rPr lang="en-US" sz="1100" dirty="0"/>
              <a:t> </a:t>
            </a:r>
            <a:r>
              <a:rPr lang="en-US" sz="1100" dirty="0" err="1"/>
              <a:t>verhelderen</a:t>
            </a:r>
            <a:r>
              <a:rPr lang="en-US" sz="1100" dirty="0"/>
              <a:t> of </a:t>
            </a:r>
            <a:r>
              <a:rPr lang="en-US" sz="1100" dirty="0" err="1"/>
              <a:t>wereldbeelden</a:t>
            </a:r>
            <a:r>
              <a:rPr lang="en-US" sz="1100" dirty="0"/>
              <a:t> </a:t>
            </a:r>
            <a:r>
              <a:rPr lang="en-US" sz="1100" dirty="0" err="1"/>
              <a:t>te</a:t>
            </a:r>
            <a:r>
              <a:rPr lang="en-US" sz="1100" dirty="0"/>
              <a:t> </a:t>
            </a:r>
            <a:r>
              <a:rPr lang="en-US" sz="1100" dirty="0" err="1"/>
              <a:t>beïnvloeden</a:t>
            </a:r>
            <a:r>
              <a:rPr lang="en-US" sz="1100" dirty="0"/>
              <a:t>. </a:t>
            </a:r>
            <a:r>
              <a:rPr lang="en-US" sz="1100" dirty="0" err="1"/>
              <a:t>Zelfs</a:t>
            </a:r>
            <a:r>
              <a:rPr lang="en-US" sz="1100" dirty="0"/>
              <a:t> </a:t>
            </a:r>
            <a:r>
              <a:rPr lang="en-US" sz="1100" dirty="0" err="1"/>
              <a:t>wanneer</a:t>
            </a:r>
            <a:r>
              <a:rPr lang="en-US" sz="1100" dirty="0"/>
              <a:t> </a:t>
            </a:r>
            <a:r>
              <a:rPr lang="en-US" sz="1100" dirty="0" err="1"/>
              <a:t>alle</a:t>
            </a:r>
            <a:r>
              <a:rPr lang="en-US" sz="1100" dirty="0"/>
              <a:t> </a:t>
            </a:r>
            <a:r>
              <a:rPr lang="en-US" sz="1100" dirty="0" err="1"/>
              <a:t>neuzen</a:t>
            </a:r>
            <a:r>
              <a:rPr lang="en-US" sz="1100" dirty="0"/>
              <a:t> </a:t>
            </a:r>
            <a:r>
              <a:rPr lang="en-US" sz="1100" dirty="0" err="1"/>
              <a:t>dezelfde</a:t>
            </a:r>
            <a:r>
              <a:rPr lang="en-US" sz="1100" dirty="0"/>
              <a:t> </a:t>
            </a:r>
            <a:r>
              <a:rPr lang="en-US" sz="1100" dirty="0" err="1"/>
              <a:t>kant</a:t>
            </a:r>
            <a:r>
              <a:rPr lang="en-US" sz="1100" dirty="0"/>
              <a:t> op </a:t>
            </a:r>
            <a:r>
              <a:rPr lang="en-US" sz="1100" dirty="0" err="1"/>
              <a:t>lijken</a:t>
            </a:r>
            <a:r>
              <a:rPr lang="en-US" sz="1100" dirty="0"/>
              <a:t> </a:t>
            </a:r>
            <a:r>
              <a:rPr lang="en-US" sz="1100" dirty="0" err="1"/>
              <a:t>te</a:t>
            </a:r>
            <a:r>
              <a:rPr lang="en-US" sz="1100" dirty="0"/>
              <a:t> </a:t>
            </a:r>
            <a:r>
              <a:rPr lang="en-US" sz="1100" dirty="0" err="1"/>
              <a:t>staan</a:t>
            </a:r>
            <a:r>
              <a:rPr lang="en-US" sz="1100" dirty="0"/>
              <a:t> </a:t>
            </a:r>
            <a:r>
              <a:rPr lang="en-US" sz="1100" dirty="0" err="1"/>
              <a:t>blijft</a:t>
            </a:r>
            <a:r>
              <a:rPr lang="en-US" sz="1100" dirty="0"/>
              <a:t> het </a:t>
            </a:r>
            <a:r>
              <a:rPr lang="en-US" sz="1100" dirty="0" err="1"/>
              <a:t>belangrijk</a:t>
            </a:r>
            <a:r>
              <a:rPr lang="en-US" sz="1100" dirty="0"/>
              <a:t> </a:t>
            </a:r>
            <a:r>
              <a:rPr lang="en-US" sz="1100" dirty="0" err="1"/>
              <a:t>dat</a:t>
            </a:r>
            <a:r>
              <a:rPr lang="en-US" sz="1100" dirty="0"/>
              <a:t> de Facilitator of Change </a:t>
            </a:r>
            <a:r>
              <a:rPr lang="en-US" sz="1100" dirty="0" err="1"/>
              <a:t>dit</a:t>
            </a:r>
            <a:r>
              <a:rPr lang="en-US" sz="1100" dirty="0"/>
              <a:t> </a:t>
            </a:r>
            <a:r>
              <a:rPr lang="en-US" sz="1100" dirty="0" err="1"/>
              <a:t>blijft</a:t>
            </a:r>
            <a:r>
              <a:rPr lang="en-US" sz="1100" dirty="0"/>
              <a:t> </a:t>
            </a:r>
            <a:r>
              <a:rPr lang="en-US" sz="1100" dirty="0" err="1"/>
              <a:t>checken</a:t>
            </a:r>
            <a:r>
              <a:rPr lang="en-US" sz="1100" dirty="0"/>
              <a:t>. </a:t>
            </a:r>
            <a:r>
              <a:rPr lang="en-US" sz="1100" dirty="0" err="1"/>
              <a:t>Indien</a:t>
            </a:r>
            <a:r>
              <a:rPr lang="en-US" sz="1100" dirty="0"/>
              <a:t> </a:t>
            </a:r>
            <a:r>
              <a:rPr lang="en-US" sz="1100" dirty="0" err="1"/>
              <a:t>nodig</a:t>
            </a:r>
            <a:r>
              <a:rPr lang="en-US" sz="1100" dirty="0"/>
              <a:t> </a:t>
            </a:r>
            <a:r>
              <a:rPr lang="en-US" sz="1100" dirty="0" err="1"/>
              <a:t>wordt</a:t>
            </a:r>
            <a:r>
              <a:rPr lang="en-US" sz="1100" dirty="0"/>
              <a:t> </a:t>
            </a:r>
            <a:r>
              <a:rPr lang="en-US" sz="1100" dirty="0" err="1"/>
              <a:t>teruggegaan</a:t>
            </a:r>
            <a:r>
              <a:rPr lang="en-US" sz="1100" dirty="0"/>
              <a:t> </a:t>
            </a:r>
            <a:r>
              <a:rPr lang="en-US" sz="1100" dirty="0" err="1"/>
              <a:t>naar</a:t>
            </a:r>
            <a:r>
              <a:rPr lang="en-US" sz="1100" dirty="0"/>
              <a:t> de </a:t>
            </a:r>
            <a:r>
              <a:rPr lang="en-US" sz="1100" dirty="0" err="1"/>
              <a:t>fase</a:t>
            </a:r>
            <a:r>
              <a:rPr lang="en-US" sz="1100" dirty="0"/>
              <a:t> van het </a:t>
            </a:r>
            <a:r>
              <a:rPr lang="en-US" sz="1100" dirty="0" err="1"/>
              <a:t>wederzijds</a:t>
            </a:r>
            <a:r>
              <a:rPr lang="en-US" sz="1100" dirty="0"/>
              <a:t> begrip. </a:t>
            </a:r>
          </a:p>
          <a:p>
            <a:pPr marL="0" indent="0">
              <a:lnSpc>
                <a:spcPct val="110000"/>
              </a:lnSpc>
              <a:spcBef>
                <a:spcPts val="600"/>
              </a:spcBef>
              <a:buNone/>
            </a:pPr>
            <a:endParaRPr lang="en-US" sz="1100" dirty="0"/>
          </a:p>
        </p:txBody>
      </p:sp>
      <p:sp>
        <p:nvSpPr>
          <p:cNvPr id="4" name="Rectangle 3">
            <a:extLst>
              <a:ext uri="{FF2B5EF4-FFF2-40B4-BE49-F238E27FC236}">
                <a16:creationId xmlns:a16="http://schemas.microsoft.com/office/drawing/2014/main" id="{F22E507A-17A3-429B-B206-586B4F2C40D9}"/>
              </a:ext>
            </a:extLst>
          </p:cNvPr>
          <p:cNvSpPr/>
          <p:nvPr/>
        </p:nvSpPr>
        <p:spPr>
          <a:xfrm>
            <a:off x="11124973" y="158474"/>
            <a:ext cx="932556" cy="568298"/>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Beschrijving sociale innovatieproces</a:t>
            </a:r>
          </a:p>
        </p:txBody>
      </p:sp>
    </p:spTree>
    <p:extLst>
      <p:ext uri="{BB962C8B-B14F-4D97-AF65-F5344CB8AC3E}">
        <p14:creationId xmlns:p14="http://schemas.microsoft.com/office/powerpoint/2010/main" val="1794173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F78EA0-2ABB-4798-9C71-E88CFA99FF43}"/>
              </a:ext>
            </a:extLst>
          </p:cNvPr>
          <p:cNvSpPr>
            <a:spLocks noGrp="1"/>
          </p:cNvSpPr>
          <p:nvPr>
            <p:ph idx="1"/>
          </p:nvPr>
        </p:nvSpPr>
        <p:spPr>
          <a:xfrm>
            <a:off x="906657" y="1584119"/>
            <a:ext cx="10541768" cy="1189561"/>
          </a:xfrm>
          <a:solidFill>
            <a:schemeClr val="bg1"/>
          </a:solidFill>
        </p:spPr>
        <p:txBody>
          <a:bodyPr anchor="ctr">
            <a:normAutofit fontScale="92500"/>
          </a:bodyPr>
          <a:lstStyle/>
          <a:p>
            <a:pPr marL="0" indent="0">
              <a:lnSpc>
                <a:spcPct val="110000"/>
              </a:lnSpc>
              <a:spcBef>
                <a:spcPts val="600"/>
              </a:spcBef>
              <a:buNone/>
            </a:pPr>
            <a:r>
              <a:rPr lang="en-US" sz="1401" dirty="0" err="1"/>
              <a:t>Bij</a:t>
            </a:r>
            <a:r>
              <a:rPr lang="en-US" sz="1401" dirty="0"/>
              <a:t> </a:t>
            </a:r>
            <a:r>
              <a:rPr lang="en-US" sz="1401" dirty="0" err="1"/>
              <a:t>deze</a:t>
            </a:r>
            <a:r>
              <a:rPr lang="en-US" sz="1401" dirty="0"/>
              <a:t> </a:t>
            </a:r>
            <a:r>
              <a:rPr lang="en-US" sz="1401" dirty="0" err="1"/>
              <a:t>stap</a:t>
            </a:r>
            <a:r>
              <a:rPr lang="en-US" sz="1401" dirty="0"/>
              <a:t> </a:t>
            </a:r>
            <a:r>
              <a:rPr lang="en-US" sz="1401" dirty="0" err="1"/>
              <a:t>ga</a:t>
            </a:r>
            <a:r>
              <a:rPr lang="en-US" sz="1401" dirty="0"/>
              <a:t> je de </a:t>
            </a:r>
            <a:r>
              <a:rPr lang="en-US" sz="1401" dirty="0" err="1"/>
              <a:t>verschillende</a:t>
            </a:r>
            <a:r>
              <a:rPr lang="en-US" sz="1401" dirty="0"/>
              <a:t> </a:t>
            </a:r>
            <a:r>
              <a:rPr lang="en-US" sz="1401" dirty="0" err="1"/>
              <a:t>betrokkenen</a:t>
            </a:r>
            <a:r>
              <a:rPr lang="en-US" sz="1401" dirty="0"/>
              <a:t> </a:t>
            </a:r>
            <a:r>
              <a:rPr lang="en-US" sz="1401" dirty="0" err="1"/>
              <a:t>samenbrengen</a:t>
            </a:r>
            <a:r>
              <a:rPr lang="en-US" sz="1401" dirty="0"/>
              <a:t>, </a:t>
            </a:r>
            <a:r>
              <a:rPr lang="en-US" sz="1401" dirty="0" err="1"/>
              <a:t>delen</a:t>
            </a:r>
            <a:r>
              <a:rPr lang="en-US" sz="1401" dirty="0"/>
              <a:t> </a:t>
            </a:r>
            <a:r>
              <a:rPr lang="en-US" sz="1401" dirty="0" err="1"/>
              <a:t>welke</a:t>
            </a:r>
            <a:r>
              <a:rPr lang="en-US" sz="1401" dirty="0"/>
              <a:t> </a:t>
            </a:r>
            <a:r>
              <a:rPr lang="en-US" sz="1401" dirty="0" err="1"/>
              <a:t>inzichten</a:t>
            </a:r>
            <a:r>
              <a:rPr lang="en-US" sz="1401" dirty="0"/>
              <a:t> </a:t>
            </a:r>
            <a:r>
              <a:rPr lang="en-US" sz="1401" dirty="0" err="1"/>
              <a:t>er</a:t>
            </a:r>
            <a:r>
              <a:rPr lang="en-US" sz="1401" dirty="0"/>
              <a:t> tot </a:t>
            </a:r>
            <a:r>
              <a:rPr lang="en-US" sz="1401" dirty="0" err="1"/>
              <a:t>dusverre</a:t>
            </a:r>
            <a:r>
              <a:rPr lang="en-US" sz="1401" dirty="0"/>
              <a:t> </a:t>
            </a:r>
            <a:r>
              <a:rPr lang="en-US" sz="1401" dirty="0" err="1"/>
              <a:t>zijn</a:t>
            </a:r>
            <a:r>
              <a:rPr lang="en-US" sz="1401" dirty="0"/>
              <a:t> </a:t>
            </a:r>
            <a:r>
              <a:rPr lang="en-US" sz="1401" dirty="0" err="1"/>
              <a:t>gedaan</a:t>
            </a:r>
            <a:r>
              <a:rPr lang="en-US" sz="1401" dirty="0"/>
              <a:t>, </a:t>
            </a:r>
            <a:r>
              <a:rPr lang="en-US" sz="1401" dirty="0" err="1"/>
              <a:t>deze</a:t>
            </a:r>
            <a:r>
              <a:rPr lang="en-US" sz="1401" dirty="0"/>
              <a:t> </a:t>
            </a:r>
            <a:r>
              <a:rPr lang="en-US" sz="1401" dirty="0" err="1"/>
              <a:t>inzichten</a:t>
            </a:r>
            <a:r>
              <a:rPr lang="en-US" sz="1401" dirty="0"/>
              <a:t> </a:t>
            </a:r>
            <a:r>
              <a:rPr lang="en-US" sz="1401" dirty="0" err="1"/>
              <a:t>verkennen</a:t>
            </a:r>
            <a:r>
              <a:rPr lang="en-US" sz="1401" dirty="0"/>
              <a:t> </a:t>
            </a:r>
            <a:r>
              <a:rPr lang="en-US" sz="1401" dirty="0" err="1"/>
              <a:t>en</a:t>
            </a:r>
            <a:r>
              <a:rPr lang="en-US" sz="1401" dirty="0"/>
              <a:t> </a:t>
            </a:r>
            <a:r>
              <a:rPr lang="en-US" sz="1401" dirty="0" err="1"/>
              <a:t>toetsen</a:t>
            </a:r>
            <a:r>
              <a:rPr lang="en-US" sz="1401" dirty="0"/>
              <a:t>. </a:t>
            </a:r>
            <a:r>
              <a:rPr lang="en-US" sz="1401" dirty="0" err="1"/>
              <a:t>Kloppen</a:t>
            </a:r>
            <a:r>
              <a:rPr lang="en-US" sz="1401" dirty="0"/>
              <a:t> </a:t>
            </a:r>
            <a:r>
              <a:rPr lang="en-US" sz="1401" dirty="0" err="1"/>
              <a:t>mijn</a:t>
            </a:r>
            <a:r>
              <a:rPr lang="en-US" sz="1401" dirty="0"/>
              <a:t> </a:t>
            </a:r>
            <a:r>
              <a:rPr lang="en-US" sz="1401" dirty="0" err="1"/>
              <a:t>interpretaties</a:t>
            </a:r>
            <a:r>
              <a:rPr lang="en-US" sz="1401" dirty="0"/>
              <a:t> van wat </a:t>
            </a:r>
            <a:r>
              <a:rPr lang="en-US" sz="1401" dirty="0" err="1"/>
              <a:t>jullie</a:t>
            </a:r>
            <a:r>
              <a:rPr lang="en-US" sz="1401" dirty="0"/>
              <a:t> </a:t>
            </a:r>
            <a:r>
              <a:rPr lang="en-US" sz="1401" dirty="0" err="1"/>
              <a:t>hebben</a:t>
            </a:r>
            <a:r>
              <a:rPr lang="en-US" sz="1401" dirty="0"/>
              <a:t> </a:t>
            </a:r>
            <a:r>
              <a:rPr lang="en-US" sz="1401" dirty="0" err="1"/>
              <a:t>gezegd</a:t>
            </a:r>
            <a:r>
              <a:rPr lang="en-US" sz="1401" dirty="0"/>
              <a:t>? Wat </a:t>
            </a:r>
            <a:r>
              <a:rPr lang="en-US" sz="1401" dirty="0" err="1"/>
              <a:t>klopt</a:t>
            </a:r>
            <a:r>
              <a:rPr lang="en-US" sz="1401" dirty="0"/>
              <a:t> </a:t>
            </a:r>
            <a:r>
              <a:rPr lang="en-US" sz="1401" dirty="0" err="1"/>
              <a:t>er</a:t>
            </a:r>
            <a:r>
              <a:rPr lang="en-US" sz="1401" dirty="0"/>
              <a:t> </a:t>
            </a:r>
            <a:r>
              <a:rPr lang="en-US" sz="1401" dirty="0" err="1"/>
              <a:t>en</a:t>
            </a:r>
            <a:r>
              <a:rPr lang="en-US" sz="1401" dirty="0"/>
              <a:t> wat </a:t>
            </a:r>
            <a:r>
              <a:rPr lang="en-US" sz="1401" dirty="0" err="1"/>
              <a:t>klopt</a:t>
            </a:r>
            <a:r>
              <a:rPr lang="en-US" sz="1401" dirty="0"/>
              <a:t> </a:t>
            </a:r>
            <a:r>
              <a:rPr lang="en-US" sz="1401" dirty="0" err="1"/>
              <a:t>nog</a:t>
            </a:r>
            <a:r>
              <a:rPr lang="en-US" sz="1401" dirty="0"/>
              <a:t> </a:t>
            </a:r>
            <a:r>
              <a:rPr lang="en-US" sz="1401" dirty="0" err="1"/>
              <a:t>niet</a:t>
            </a:r>
            <a:r>
              <a:rPr lang="en-US" sz="1401" dirty="0"/>
              <a:t> </a:t>
            </a:r>
            <a:r>
              <a:rPr lang="en-US" sz="1401" dirty="0" err="1"/>
              <a:t>helemaal</a:t>
            </a:r>
            <a:r>
              <a:rPr lang="en-US" sz="1401" dirty="0"/>
              <a:t> </a:t>
            </a:r>
            <a:r>
              <a:rPr lang="en-US" sz="1401" dirty="0" err="1"/>
              <a:t>en</a:t>
            </a:r>
            <a:r>
              <a:rPr lang="en-US" sz="1401" dirty="0"/>
              <a:t> hoe </a:t>
            </a:r>
            <a:r>
              <a:rPr lang="en-US" sz="1401" dirty="0" err="1"/>
              <a:t>kunnen</a:t>
            </a:r>
            <a:r>
              <a:rPr lang="en-US" sz="1401" dirty="0"/>
              <a:t> we het </a:t>
            </a:r>
            <a:r>
              <a:rPr lang="en-US" sz="1401" dirty="0" err="1"/>
              <a:t>nog</a:t>
            </a:r>
            <a:r>
              <a:rPr lang="en-US" sz="1401" dirty="0"/>
              <a:t> </a:t>
            </a:r>
            <a:r>
              <a:rPr lang="en-US" sz="1401" dirty="0" err="1"/>
              <a:t>meer</a:t>
            </a:r>
            <a:r>
              <a:rPr lang="en-US" sz="1401" dirty="0"/>
              <a:t> </a:t>
            </a:r>
            <a:r>
              <a:rPr lang="en-US" sz="1401" dirty="0" err="1"/>
              <a:t>kloppend</a:t>
            </a:r>
            <a:r>
              <a:rPr lang="en-US" sz="1401" dirty="0"/>
              <a:t> </a:t>
            </a:r>
            <a:r>
              <a:rPr lang="en-US" sz="1401" dirty="0" err="1"/>
              <a:t>maken</a:t>
            </a:r>
            <a:r>
              <a:rPr lang="en-US" sz="1401" dirty="0"/>
              <a:t>? Wat is de </a:t>
            </a:r>
            <a:r>
              <a:rPr lang="en-US" sz="1401" dirty="0" err="1"/>
              <a:t>waarde</a:t>
            </a:r>
            <a:r>
              <a:rPr lang="en-US" sz="1401" dirty="0"/>
              <a:t> van </a:t>
            </a:r>
            <a:r>
              <a:rPr lang="en-US" sz="1401" dirty="0" err="1"/>
              <a:t>deze</a:t>
            </a:r>
            <a:r>
              <a:rPr lang="en-US" sz="1401" dirty="0"/>
              <a:t> </a:t>
            </a:r>
            <a:r>
              <a:rPr lang="en-US" sz="1401" dirty="0" err="1"/>
              <a:t>inzichten</a:t>
            </a:r>
            <a:r>
              <a:rPr lang="en-US" sz="1401" dirty="0"/>
              <a:t>? De </a:t>
            </a:r>
            <a:r>
              <a:rPr lang="en-US" sz="1401" dirty="0" err="1"/>
              <a:t>betrokkenen</a:t>
            </a:r>
            <a:r>
              <a:rPr lang="en-US" sz="1401" dirty="0"/>
              <a:t> </a:t>
            </a:r>
            <a:r>
              <a:rPr lang="en-US" sz="1401" dirty="0" err="1"/>
              <a:t>moeten</a:t>
            </a:r>
            <a:r>
              <a:rPr lang="en-US" sz="1401" dirty="0"/>
              <a:t> </a:t>
            </a:r>
            <a:r>
              <a:rPr lang="en-US" sz="1401" dirty="0" err="1"/>
              <a:t>elkaars</a:t>
            </a:r>
            <a:r>
              <a:rPr lang="en-US" sz="1401" dirty="0"/>
              <a:t> </a:t>
            </a:r>
            <a:r>
              <a:rPr lang="en-US" sz="1401" dirty="0" err="1"/>
              <a:t>standpunten</a:t>
            </a:r>
            <a:r>
              <a:rPr lang="en-US" sz="1401" dirty="0"/>
              <a:t> </a:t>
            </a:r>
            <a:r>
              <a:rPr lang="en-US" sz="1401" dirty="0" err="1"/>
              <a:t>gaan</a:t>
            </a:r>
            <a:r>
              <a:rPr lang="en-US" sz="1401" dirty="0"/>
              <a:t> </a:t>
            </a:r>
            <a:r>
              <a:rPr lang="en-US" sz="1401" dirty="0" err="1"/>
              <a:t>herkennen</a:t>
            </a:r>
            <a:r>
              <a:rPr lang="en-US" sz="1401" dirty="0"/>
              <a:t> </a:t>
            </a:r>
            <a:r>
              <a:rPr lang="en-US" sz="1401" dirty="0" err="1"/>
              <a:t>en</a:t>
            </a:r>
            <a:r>
              <a:rPr lang="en-US" sz="1401" dirty="0"/>
              <a:t> </a:t>
            </a:r>
            <a:r>
              <a:rPr lang="en-US" sz="1401" dirty="0" err="1"/>
              <a:t>erkennen</a:t>
            </a:r>
            <a:r>
              <a:rPr lang="en-US" sz="1401" dirty="0"/>
              <a:t>. </a:t>
            </a:r>
            <a:r>
              <a:rPr lang="en-US" sz="1401" dirty="0" err="1"/>
              <a:t>Dat</a:t>
            </a:r>
            <a:r>
              <a:rPr lang="en-US" sz="1401" dirty="0"/>
              <a:t> </a:t>
            </a:r>
            <a:r>
              <a:rPr lang="en-US" sz="1401" dirty="0" err="1"/>
              <a:t>wil</a:t>
            </a:r>
            <a:r>
              <a:rPr lang="en-US" sz="1401" dirty="0"/>
              <a:t> </a:t>
            </a:r>
            <a:r>
              <a:rPr lang="en-US" sz="1401" dirty="0" err="1"/>
              <a:t>zeggen</a:t>
            </a:r>
            <a:r>
              <a:rPr lang="en-US" sz="1401" dirty="0"/>
              <a:t>: ze </a:t>
            </a:r>
            <a:r>
              <a:rPr lang="en-US" sz="1401" dirty="0" err="1"/>
              <a:t>hoeven</a:t>
            </a:r>
            <a:r>
              <a:rPr lang="en-US" sz="1401" dirty="0"/>
              <a:t> het </a:t>
            </a:r>
            <a:r>
              <a:rPr lang="en-US" sz="1401" dirty="0" err="1"/>
              <a:t>niet</a:t>
            </a:r>
            <a:r>
              <a:rPr lang="en-US" sz="1401" dirty="0"/>
              <a:t> met </a:t>
            </a:r>
            <a:r>
              <a:rPr lang="en-US" sz="1401" dirty="0" err="1"/>
              <a:t>elkaar</a:t>
            </a:r>
            <a:r>
              <a:rPr lang="en-US" sz="1401" dirty="0"/>
              <a:t> </a:t>
            </a:r>
            <a:r>
              <a:rPr lang="en-US" sz="1401" dirty="0" err="1"/>
              <a:t>eens</a:t>
            </a:r>
            <a:r>
              <a:rPr lang="en-US" sz="1401" dirty="0"/>
              <a:t> </a:t>
            </a:r>
            <a:r>
              <a:rPr lang="en-US" sz="1401" dirty="0" err="1"/>
              <a:t>te</a:t>
            </a:r>
            <a:r>
              <a:rPr lang="en-US" sz="1401" dirty="0"/>
              <a:t> </a:t>
            </a:r>
            <a:r>
              <a:rPr lang="en-US" sz="1401" dirty="0" err="1"/>
              <a:t>worden</a:t>
            </a:r>
            <a:r>
              <a:rPr lang="en-US" sz="1401" dirty="0"/>
              <a:t>, maar ze </a:t>
            </a:r>
            <a:r>
              <a:rPr lang="en-US" sz="1401" dirty="0" err="1"/>
              <a:t>moeten</a:t>
            </a:r>
            <a:r>
              <a:rPr lang="en-US" sz="1401" dirty="0"/>
              <a:t> </a:t>
            </a:r>
            <a:r>
              <a:rPr lang="en-US" sz="1401" dirty="0" err="1"/>
              <a:t>kunnen</a:t>
            </a:r>
            <a:r>
              <a:rPr lang="en-US" sz="1401" dirty="0"/>
              <a:t> </a:t>
            </a:r>
            <a:r>
              <a:rPr lang="en-US" sz="1401" dirty="0" err="1"/>
              <a:t>begrijpen</a:t>
            </a:r>
            <a:r>
              <a:rPr lang="en-US" sz="1401" dirty="0"/>
              <a:t> </a:t>
            </a:r>
            <a:r>
              <a:rPr lang="en-US" sz="1401" dirty="0" err="1"/>
              <a:t>waarom</a:t>
            </a:r>
            <a:r>
              <a:rPr lang="en-US" sz="1401" dirty="0"/>
              <a:t> </a:t>
            </a:r>
            <a:r>
              <a:rPr lang="en-US" sz="1401" dirty="0" err="1"/>
              <a:t>iemand</a:t>
            </a:r>
            <a:r>
              <a:rPr lang="en-US" sz="1401" dirty="0"/>
              <a:t> </a:t>
            </a:r>
            <a:r>
              <a:rPr lang="en-US" sz="1401" dirty="0" err="1"/>
              <a:t>er</a:t>
            </a:r>
            <a:r>
              <a:rPr lang="en-US" sz="1401" dirty="0"/>
              <a:t> op </a:t>
            </a:r>
            <a:r>
              <a:rPr lang="en-US" sz="1401" dirty="0" err="1"/>
              <a:t>een</a:t>
            </a:r>
            <a:r>
              <a:rPr lang="en-US" sz="1401" dirty="0"/>
              <a:t> </a:t>
            </a:r>
            <a:r>
              <a:rPr lang="en-US" sz="1401" dirty="0" err="1"/>
              <a:t>bepaalde</a:t>
            </a:r>
            <a:r>
              <a:rPr lang="en-US" sz="1401" dirty="0"/>
              <a:t> </a:t>
            </a:r>
            <a:r>
              <a:rPr lang="en-US" sz="1401" dirty="0" err="1"/>
              <a:t>manier</a:t>
            </a:r>
            <a:r>
              <a:rPr lang="en-US" sz="1401" dirty="0"/>
              <a:t> </a:t>
            </a:r>
            <a:r>
              <a:rPr lang="en-US" sz="1401" dirty="0" err="1"/>
              <a:t>inzit</a:t>
            </a:r>
            <a:r>
              <a:rPr lang="en-US" sz="1401" dirty="0"/>
              <a:t>. </a:t>
            </a:r>
            <a:r>
              <a:rPr lang="en-US" sz="1401" dirty="0" err="1"/>
              <a:t>Wanneer</a:t>
            </a:r>
            <a:r>
              <a:rPr lang="en-US" sz="1401" dirty="0"/>
              <a:t> </a:t>
            </a:r>
            <a:r>
              <a:rPr lang="en-US" sz="1401" dirty="0" err="1"/>
              <a:t>er</a:t>
            </a:r>
            <a:r>
              <a:rPr lang="en-US" sz="1401" dirty="0"/>
              <a:t> zo </a:t>
            </a:r>
            <a:r>
              <a:rPr lang="en-US" sz="1401" dirty="0" err="1"/>
              <a:t>wederzijds</a:t>
            </a:r>
            <a:r>
              <a:rPr lang="en-US" sz="1401" dirty="0"/>
              <a:t> begrip </a:t>
            </a:r>
            <a:r>
              <a:rPr lang="en-US" sz="1401" dirty="0" err="1"/>
              <a:t>ontstaat</a:t>
            </a:r>
            <a:r>
              <a:rPr lang="en-US" sz="1401" dirty="0"/>
              <a:t> </a:t>
            </a:r>
            <a:r>
              <a:rPr lang="en-US" sz="1401" dirty="0" err="1"/>
              <a:t>zal</a:t>
            </a:r>
            <a:r>
              <a:rPr lang="en-US" sz="1401" dirty="0"/>
              <a:t> men van nature </a:t>
            </a:r>
            <a:r>
              <a:rPr lang="en-US" sz="1401" dirty="0" err="1"/>
              <a:t>toebewegen</a:t>
            </a:r>
            <a:r>
              <a:rPr lang="en-US" sz="1401" dirty="0"/>
              <a:t> </a:t>
            </a:r>
            <a:r>
              <a:rPr lang="en-US" sz="1401" dirty="0" err="1"/>
              <a:t>naar</a:t>
            </a:r>
            <a:r>
              <a:rPr lang="en-US" sz="1401" dirty="0"/>
              <a:t> het </a:t>
            </a:r>
            <a:r>
              <a:rPr lang="en-US" sz="1401" dirty="0" err="1"/>
              <a:t>bepalen</a:t>
            </a:r>
            <a:r>
              <a:rPr lang="en-US" sz="1401" dirty="0"/>
              <a:t> van </a:t>
            </a:r>
            <a:r>
              <a:rPr lang="en-US" sz="1401" dirty="0" err="1"/>
              <a:t>gezamenlijke</a:t>
            </a:r>
            <a:r>
              <a:rPr lang="en-US" sz="1401" dirty="0"/>
              <a:t> </a:t>
            </a:r>
            <a:r>
              <a:rPr lang="en-US" sz="1401" dirty="0" err="1"/>
              <a:t>doelen</a:t>
            </a:r>
            <a:r>
              <a:rPr lang="en-US" sz="1401" dirty="0"/>
              <a:t> </a:t>
            </a:r>
            <a:r>
              <a:rPr lang="en-US" sz="1401" dirty="0" err="1"/>
              <a:t>en</a:t>
            </a:r>
            <a:r>
              <a:rPr lang="en-US" sz="1401" dirty="0"/>
              <a:t> </a:t>
            </a:r>
            <a:r>
              <a:rPr lang="en-US" sz="1401" dirty="0" err="1"/>
              <a:t>uiteindelijk</a:t>
            </a:r>
            <a:r>
              <a:rPr lang="en-US" sz="1401" dirty="0"/>
              <a:t>, de </a:t>
            </a:r>
            <a:r>
              <a:rPr lang="en-US" sz="1401" dirty="0" err="1"/>
              <a:t>laatste</a:t>
            </a:r>
            <a:r>
              <a:rPr lang="en-US" sz="1401" dirty="0"/>
              <a:t> </a:t>
            </a:r>
            <a:r>
              <a:rPr lang="en-US" sz="1401" dirty="0" err="1"/>
              <a:t>stap</a:t>
            </a:r>
            <a:r>
              <a:rPr lang="en-US" sz="1401" dirty="0"/>
              <a:t>, het </a:t>
            </a:r>
            <a:r>
              <a:rPr lang="en-US" sz="1401" dirty="0" err="1"/>
              <a:t>bepalen</a:t>
            </a:r>
            <a:r>
              <a:rPr lang="en-US" sz="1401" dirty="0"/>
              <a:t> van </a:t>
            </a:r>
            <a:r>
              <a:rPr lang="en-US" sz="1401" dirty="0" err="1"/>
              <a:t>vervolgacties</a:t>
            </a:r>
            <a:r>
              <a:rPr lang="en-US" sz="1401" dirty="0"/>
              <a:t>. </a:t>
            </a:r>
          </a:p>
        </p:txBody>
      </p:sp>
      <p:sp>
        <p:nvSpPr>
          <p:cNvPr id="5" name="TextBox 4">
            <a:extLst>
              <a:ext uri="{FF2B5EF4-FFF2-40B4-BE49-F238E27FC236}">
                <a16:creationId xmlns:a16="http://schemas.microsoft.com/office/drawing/2014/main" id="{D32AFE0C-EC28-40BB-A1D1-9A02699E90CF}"/>
              </a:ext>
            </a:extLst>
          </p:cNvPr>
          <p:cNvSpPr txBox="1"/>
          <p:nvPr/>
        </p:nvSpPr>
        <p:spPr>
          <a:xfrm>
            <a:off x="186247" y="1341684"/>
            <a:ext cx="677108" cy="1502367"/>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Algemene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beschrijving</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0F9B41F-ABE7-41DD-AD73-5FC07D80B4C8}"/>
              </a:ext>
            </a:extLst>
          </p:cNvPr>
          <p:cNvSpPr txBox="1"/>
          <p:nvPr/>
        </p:nvSpPr>
        <p:spPr>
          <a:xfrm>
            <a:off x="293233" y="3769337"/>
            <a:ext cx="430887" cy="71773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Aanpak</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09803443-0575-48D5-B31A-8A310DE99956}"/>
              </a:ext>
            </a:extLst>
          </p:cNvPr>
          <p:cNvSpPr txBox="1">
            <a:spLocks/>
          </p:cNvSpPr>
          <p:nvPr/>
        </p:nvSpPr>
        <p:spPr>
          <a:xfrm>
            <a:off x="890533" y="2916163"/>
            <a:ext cx="10515600" cy="2842399"/>
          </a:xfrm>
          <a:prstGeom prst="rect">
            <a:avLst/>
          </a:prstGeom>
          <a:solidFill>
            <a:schemeClr val="accent5">
              <a:lumMod val="40000"/>
              <a:lumOff val="60000"/>
            </a:schemeClr>
          </a:solidFill>
        </p:spPr>
        <p:txBody>
          <a:bodyPr vert="horz" lIns="91440" tIns="45721" rIns="91440" bIns="45721"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dirty="0">
                <a:solidFill>
                  <a:prstClr val="black"/>
                </a:solidFill>
                <a:latin typeface="Calibri" panose="020F0502020204030204"/>
              </a:rPr>
              <a:t>Je </a:t>
            </a:r>
            <a:r>
              <a:rPr lang="en-US" sz="1100" dirty="0" err="1">
                <a:solidFill>
                  <a:prstClr val="black"/>
                </a:solidFill>
                <a:latin typeface="Calibri" panose="020F0502020204030204"/>
              </a:rPr>
              <a:t>gaat</a:t>
            </a:r>
            <a:r>
              <a:rPr lang="en-US" sz="1100" dirty="0">
                <a:solidFill>
                  <a:prstClr val="black"/>
                </a:solidFill>
                <a:latin typeface="Calibri" panose="020F0502020204030204"/>
              </a:rPr>
              <a:t> co-</a:t>
            </a:r>
            <a:r>
              <a:rPr lang="en-US" sz="1100" dirty="0" err="1">
                <a:solidFill>
                  <a:prstClr val="black"/>
                </a:solidFill>
                <a:latin typeface="Calibri" panose="020F0502020204030204"/>
              </a:rPr>
              <a:t>creatiesessies</a:t>
            </a:r>
            <a:r>
              <a:rPr lang="en-US" sz="1100" dirty="0">
                <a:solidFill>
                  <a:prstClr val="black"/>
                </a:solidFill>
                <a:latin typeface="Calibri" panose="020F0502020204030204"/>
              </a:rPr>
              <a:t> </a:t>
            </a:r>
            <a:r>
              <a:rPr lang="en-US" sz="1100" dirty="0" err="1">
                <a:solidFill>
                  <a:prstClr val="black"/>
                </a:solidFill>
                <a:latin typeface="Calibri" panose="020F0502020204030204"/>
              </a:rPr>
              <a:t>organiseren</a:t>
            </a:r>
            <a:r>
              <a:rPr lang="en-US" sz="1100" dirty="0">
                <a:solidFill>
                  <a:prstClr val="black"/>
                </a:solidFill>
                <a:latin typeface="Calibri" panose="020F0502020204030204"/>
              </a:rPr>
              <a:t> om </a:t>
            </a:r>
            <a:r>
              <a:rPr lang="en-US" sz="1100" dirty="0" err="1">
                <a:solidFill>
                  <a:prstClr val="black"/>
                </a:solidFill>
                <a:latin typeface="Calibri" panose="020F0502020204030204"/>
              </a:rPr>
              <a:t>betrokkenen</a:t>
            </a:r>
            <a:r>
              <a:rPr lang="en-US" sz="1100" dirty="0">
                <a:solidFill>
                  <a:prstClr val="black"/>
                </a:solidFill>
                <a:latin typeface="Calibri" panose="020F0502020204030204"/>
              </a:rPr>
              <a:t> </a:t>
            </a:r>
            <a:r>
              <a:rPr lang="en-US" sz="1100" dirty="0" err="1">
                <a:solidFill>
                  <a:prstClr val="black"/>
                </a:solidFill>
                <a:latin typeface="Calibri" panose="020F0502020204030204"/>
              </a:rPr>
              <a:t>bij</a:t>
            </a:r>
            <a:r>
              <a:rPr lang="en-US" sz="1100" dirty="0">
                <a:solidFill>
                  <a:prstClr val="black"/>
                </a:solidFill>
                <a:latin typeface="Calibri" panose="020F0502020204030204"/>
              </a:rPr>
              <a:t> </a:t>
            </a:r>
            <a:r>
              <a:rPr lang="en-US" sz="1100" dirty="0" err="1">
                <a:solidFill>
                  <a:prstClr val="black"/>
                </a:solidFill>
                <a:latin typeface="Calibri" panose="020F0502020204030204"/>
              </a:rPr>
              <a:t>elkaar</a:t>
            </a:r>
            <a:r>
              <a:rPr lang="en-US" sz="1100" dirty="0">
                <a:solidFill>
                  <a:prstClr val="black"/>
                </a:solidFill>
                <a:latin typeface="Calibri" panose="020F0502020204030204"/>
              </a:rPr>
              <a:t> </a:t>
            </a:r>
            <a:r>
              <a:rPr lang="en-US" sz="1100" dirty="0" err="1">
                <a:solidFill>
                  <a:prstClr val="black"/>
                </a:solidFill>
                <a:latin typeface="Calibri" panose="020F0502020204030204"/>
              </a:rPr>
              <a:t>te</a:t>
            </a:r>
            <a:r>
              <a:rPr lang="en-US" sz="1100" dirty="0">
                <a:solidFill>
                  <a:prstClr val="black"/>
                </a:solidFill>
                <a:latin typeface="Calibri" panose="020F0502020204030204"/>
              </a:rPr>
              <a:t> </a:t>
            </a:r>
            <a:r>
              <a:rPr lang="en-US" sz="1100" dirty="0" err="1">
                <a:solidFill>
                  <a:prstClr val="black"/>
                </a:solidFill>
                <a:latin typeface="Calibri" panose="020F0502020204030204"/>
              </a:rPr>
              <a:t>brengen</a:t>
            </a:r>
            <a:r>
              <a:rPr lang="en-US" sz="1100" dirty="0">
                <a:solidFill>
                  <a:prstClr val="black"/>
                </a:solidFill>
                <a:latin typeface="Calibri" panose="020F0502020204030204"/>
              </a:rPr>
              <a:t>. </a:t>
            </a:r>
            <a:r>
              <a:rPr lang="en-US" sz="1100" dirty="0" err="1">
                <a:solidFill>
                  <a:prstClr val="black"/>
                </a:solidFill>
                <a:latin typeface="Calibri" panose="020F0502020204030204"/>
              </a:rPr>
              <a:t>Deze</a:t>
            </a:r>
            <a:r>
              <a:rPr lang="en-US" sz="1100" dirty="0">
                <a:solidFill>
                  <a:prstClr val="black"/>
                </a:solidFill>
                <a:latin typeface="Calibri" panose="020F0502020204030204"/>
              </a:rPr>
              <a:t> g</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ezamenlijke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sessies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kunnen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doeleinden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hebben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checken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opgedane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kennis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verrijken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inzichten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maar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ook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versterken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banden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tussen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stimuleren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wederzijds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begrip.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Afhankelijk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doelen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bepaal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inhoud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zo’n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bijeenkomst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Wil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zelf</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informatie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delen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presentaties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geven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wil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actieve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werksessies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Gebruik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100" dirty="0" err="1">
                <a:solidFill>
                  <a:prstClr val="black"/>
                </a:solidFill>
                <a:latin typeface="Calibri" panose="020F0502020204030204"/>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visualisatie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voor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groepsgesprek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Door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vraagstuk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visies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daarop</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visueel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maken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op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andere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manier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gesprek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aangegaan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visualisatie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die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daarbij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staan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beschreven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geven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mooi</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overzicht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totaliteit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bezien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roept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vaak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automatisch</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gesprek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op. Door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als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Facilitator of Change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vervolgens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bepaalde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zaken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extra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uit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lichten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door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aanwezigen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bijvoorbeeld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bevragen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op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delen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plaat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ontstaat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mooi</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gesprek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waarin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elkaars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perspectief</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begrijpen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aannames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gecontroleerd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soms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vervolgstappen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genomen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kunnen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Ook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andere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werkvormen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kunnen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hiervoor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heel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helpend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zoals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werken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stellingen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Rol</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van de Facilitator of Change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Naast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goede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visualisatie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is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voorbereiding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op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uitvoering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gezamenlijke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sessie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essentieel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is de kunst voor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jou</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als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Facilitator of Change om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tijdens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bijeenkomst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gesprek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tot stand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brengen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tussen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Jij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hebt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meestal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meerendeel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partijen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gesproken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bevraagd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maar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zaak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partijen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in die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sessies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elkaar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bevragen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begrijpen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is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belangrijk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veilige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sfeer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ontstaat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waarin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men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zich</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vrij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veilig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voelt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om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gedachten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uit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spreken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zich</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kwetsbaar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op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stellen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Hierin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heb</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voorbeeldrol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vervullen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Door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goede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relatie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op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bouwen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met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betrokkenen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pijnpunten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vooraf</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kaarten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tijdens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sessie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waar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nodig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gesprek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sturen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mooie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verrijkende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dialoog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ontstaan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Wees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duidelijk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over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doel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bijeenkomst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peil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steeds hoe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vlag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erbij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hangt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aanwezigen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zorg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voor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goede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afsluiting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7" name="Content Placeholder 2">
            <a:extLst>
              <a:ext uri="{FF2B5EF4-FFF2-40B4-BE49-F238E27FC236}">
                <a16:creationId xmlns:a16="http://schemas.microsoft.com/office/drawing/2014/main" id="{648BDB58-D33A-4640-9F16-64D83CB64AC3}"/>
              </a:ext>
            </a:extLst>
          </p:cNvPr>
          <p:cNvSpPr txBox="1">
            <a:spLocks/>
          </p:cNvSpPr>
          <p:nvPr/>
        </p:nvSpPr>
        <p:spPr>
          <a:xfrm>
            <a:off x="906657" y="5851193"/>
            <a:ext cx="10499476" cy="803715"/>
          </a:xfrm>
          <a:prstGeom prst="rect">
            <a:avLst/>
          </a:prstGeom>
          <a:solidFill>
            <a:schemeClr val="accent3">
              <a:lumMod val="40000"/>
              <a:lumOff val="60000"/>
            </a:schemeClr>
          </a:solidFill>
        </p:spPr>
        <p:txBody>
          <a:bodyPr vert="horz" lIns="91440" tIns="45721" rIns="91440" bIns="4572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Zoals</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eerder</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aangegeven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is het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sociaal</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innovatieproces</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iteratief</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proces</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Het is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dus</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helemaal</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niet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vreemd</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om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na</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gezamenlijke</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sessie</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weer</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terug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keren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naar</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losse</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geleide</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gesprekken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later stadium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opnieuw</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sessie</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houden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Zo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ontstaat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er</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verdieping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verrijking</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in het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vraagstuk</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8" name="TextBox 17">
            <a:extLst>
              <a:ext uri="{FF2B5EF4-FFF2-40B4-BE49-F238E27FC236}">
                <a16:creationId xmlns:a16="http://schemas.microsoft.com/office/drawing/2014/main" id="{842CD649-4B18-40CB-963E-5EEB5D1A32A2}"/>
              </a:ext>
            </a:extLst>
          </p:cNvPr>
          <p:cNvSpPr txBox="1"/>
          <p:nvPr/>
        </p:nvSpPr>
        <p:spPr>
          <a:xfrm>
            <a:off x="170123" y="5851193"/>
            <a:ext cx="677108" cy="959241"/>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Aandachtspunt</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E9208E79-1020-47F0-A4FE-D2EFE9C5DD1F}"/>
              </a:ext>
            </a:extLst>
          </p:cNvPr>
          <p:cNvSpPr>
            <a:spLocks noGrp="1"/>
          </p:cNvSpPr>
          <p:nvPr>
            <p:ph type="title"/>
          </p:nvPr>
        </p:nvSpPr>
        <p:spPr>
          <a:xfrm>
            <a:off x="355125" y="158474"/>
            <a:ext cx="10515600" cy="1325563"/>
          </a:xfrm>
        </p:spPr>
        <p:txBody>
          <a:bodyPr>
            <a:normAutofit fontScale="90000"/>
          </a:bodyPr>
          <a:lstStyle/>
          <a:p>
            <a:r>
              <a:rPr lang="en-US" sz="2000" i="1" dirty="0" err="1"/>
              <a:t>Fase</a:t>
            </a:r>
            <a:r>
              <a:rPr lang="en-US" sz="2000" i="1" dirty="0"/>
              <a:t>: </a:t>
            </a:r>
            <a:r>
              <a:rPr lang="en-US" sz="2000" i="1" dirty="0" err="1"/>
              <a:t>Wederzijds</a:t>
            </a:r>
            <a:r>
              <a:rPr lang="en-US" sz="2000" i="1" dirty="0"/>
              <a:t> begrip </a:t>
            </a:r>
            <a:r>
              <a:rPr lang="en-US" sz="2000" i="1" dirty="0" err="1"/>
              <a:t>en</a:t>
            </a:r>
            <a:r>
              <a:rPr lang="en-US" sz="2000" i="1" dirty="0"/>
              <a:t> breed </a:t>
            </a:r>
            <a:r>
              <a:rPr lang="en-US" sz="2000" i="1" dirty="0" err="1"/>
              <a:t>gedragen</a:t>
            </a:r>
            <a:r>
              <a:rPr lang="en-US" sz="2000" i="1" dirty="0"/>
              <a:t> </a:t>
            </a:r>
            <a:r>
              <a:rPr lang="en-US" sz="2000" i="1" dirty="0" err="1"/>
              <a:t>besluiten</a:t>
            </a:r>
            <a:r>
              <a:rPr lang="en-US" sz="2000" i="1" dirty="0"/>
              <a:t> </a:t>
            </a:r>
            <a:r>
              <a:rPr lang="en-US" sz="2000" i="1" dirty="0" err="1"/>
              <a:t>nemen</a:t>
            </a:r>
            <a:br>
              <a:rPr lang="nl-NL" dirty="0"/>
            </a:br>
            <a:r>
              <a:rPr lang="nl-NL" sz="3600" dirty="0"/>
              <a:t>Stap 4: </a:t>
            </a:r>
            <a:r>
              <a:rPr lang="en-US" sz="3600" dirty="0" err="1"/>
              <a:t>Gesprekken</a:t>
            </a:r>
            <a:r>
              <a:rPr lang="en-US" sz="3600" dirty="0"/>
              <a:t> </a:t>
            </a:r>
            <a:r>
              <a:rPr lang="en-US" sz="3600" dirty="0" err="1"/>
              <a:t>tussen</a:t>
            </a:r>
            <a:r>
              <a:rPr lang="en-US" sz="3600" dirty="0"/>
              <a:t> </a:t>
            </a:r>
            <a:r>
              <a:rPr lang="en-US" sz="3600" dirty="0" err="1"/>
              <a:t>betrokkenen</a:t>
            </a:r>
            <a:r>
              <a:rPr lang="en-US" sz="3600" dirty="0"/>
              <a:t>: </a:t>
            </a:r>
            <a:r>
              <a:rPr lang="en-US" sz="3600" dirty="0" err="1"/>
              <a:t>elkaars</a:t>
            </a:r>
            <a:r>
              <a:rPr lang="en-US" sz="3600" dirty="0"/>
              <a:t> </a:t>
            </a:r>
            <a:r>
              <a:rPr lang="en-US" sz="3600" dirty="0" err="1"/>
              <a:t>wereldbeelden</a:t>
            </a:r>
            <a:r>
              <a:rPr lang="en-US" sz="3600" dirty="0"/>
              <a:t> (h)</a:t>
            </a:r>
            <a:r>
              <a:rPr lang="en-US" sz="3600" dirty="0" err="1"/>
              <a:t>erkennen</a:t>
            </a:r>
            <a:r>
              <a:rPr lang="en-US" sz="3600" dirty="0"/>
              <a:t> </a:t>
            </a:r>
            <a:r>
              <a:rPr lang="en-US" sz="3600" dirty="0" err="1"/>
              <a:t>en</a:t>
            </a:r>
            <a:r>
              <a:rPr lang="en-US" sz="3600" dirty="0"/>
              <a:t> het </a:t>
            </a:r>
            <a:r>
              <a:rPr lang="en-US" sz="3600" dirty="0" err="1"/>
              <a:t>gezamenlijke</a:t>
            </a:r>
            <a:r>
              <a:rPr lang="en-US" sz="3600" dirty="0"/>
              <a:t> </a:t>
            </a:r>
            <a:r>
              <a:rPr lang="en-US" sz="3600" dirty="0" err="1"/>
              <a:t>doel</a:t>
            </a:r>
            <a:r>
              <a:rPr lang="en-US" sz="3600" dirty="0"/>
              <a:t> </a:t>
            </a:r>
            <a:r>
              <a:rPr lang="en-US" sz="3600" dirty="0" err="1"/>
              <a:t>bepalen</a:t>
            </a:r>
            <a:r>
              <a:rPr lang="en-US" sz="3600" dirty="0"/>
              <a:t> </a:t>
            </a:r>
            <a:endParaRPr lang="nl-NL" dirty="0">
              <a:highlight>
                <a:srgbClr val="CCFFCC"/>
              </a:highlight>
            </a:endParaRPr>
          </a:p>
        </p:txBody>
      </p:sp>
      <p:sp>
        <p:nvSpPr>
          <p:cNvPr id="11" name="Rectangle 10">
            <a:extLst>
              <a:ext uri="{FF2B5EF4-FFF2-40B4-BE49-F238E27FC236}">
                <a16:creationId xmlns:a16="http://schemas.microsoft.com/office/drawing/2014/main" id="{0D5916AF-F4FF-4466-B735-81C7BF984213}"/>
              </a:ext>
            </a:extLst>
          </p:cNvPr>
          <p:cNvSpPr/>
          <p:nvPr/>
        </p:nvSpPr>
        <p:spPr>
          <a:xfrm>
            <a:off x="11124973" y="158474"/>
            <a:ext cx="932556" cy="568298"/>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Beschrijving sociale innovatieproces</a:t>
            </a:r>
          </a:p>
        </p:txBody>
      </p:sp>
    </p:spTree>
    <p:extLst>
      <p:ext uri="{BB962C8B-B14F-4D97-AF65-F5344CB8AC3E}">
        <p14:creationId xmlns:p14="http://schemas.microsoft.com/office/powerpoint/2010/main" val="186610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6556-1B0F-4113-B6D4-A932EB4090E1}"/>
              </a:ext>
            </a:extLst>
          </p:cNvPr>
          <p:cNvSpPr>
            <a:spLocks noGrp="1"/>
          </p:cNvSpPr>
          <p:nvPr>
            <p:ph type="title"/>
          </p:nvPr>
        </p:nvSpPr>
        <p:spPr/>
        <p:txBody>
          <a:bodyPr>
            <a:normAutofit/>
          </a:bodyPr>
          <a:lstStyle/>
          <a:p>
            <a:r>
              <a:rPr lang="en-US" sz="4000" dirty="0" err="1"/>
              <a:t>Voorbeeld</a:t>
            </a:r>
            <a:r>
              <a:rPr lang="en-US" sz="4000" dirty="0"/>
              <a:t> van </a:t>
            </a:r>
            <a:r>
              <a:rPr lang="en-US" sz="4000" dirty="0" err="1"/>
              <a:t>een</a:t>
            </a:r>
            <a:r>
              <a:rPr lang="en-US" sz="4000" dirty="0"/>
              <a:t> co-</a:t>
            </a:r>
            <a:r>
              <a:rPr lang="en-US" sz="4000" dirty="0" err="1"/>
              <a:t>creatiesessie</a:t>
            </a:r>
            <a:r>
              <a:rPr lang="en-US" sz="2800" dirty="0">
                <a:highlight>
                  <a:srgbClr val="FFFF00"/>
                </a:highlight>
              </a:rPr>
              <a:t> </a:t>
            </a:r>
            <a:endParaRPr lang="nl-NL" sz="2800" dirty="0"/>
          </a:p>
        </p:txBody>
      </p:sp>
      <p:sp>
        <p:nvSpPr>
          <p:cNvPr id="3" name="Content Placeholder 2">
            <a:extLst>
              <a:ext uri="{FF2B5EF4-FFF2-40B4-BE49-F238E27FC236}">
                <a16:creationId xmlns:a16="http://schemas.microsoft.com/office/drawing/2014/main" id="{3149CF49-34A2-4176-BB8A-C28E356F843D}"/>
              </a:ext>
            </a:extLst>
          </p:cNvPr>
          <p:cNvSpPr>
            <a:spLocks noGrp="1"/>
          </p:cNvSpPr>
          <p:nvPr>
            <p:ph idx="1"/>
          </p:nvPr>
        </p:nvSpPr>
        <p:spPr>
          <a:xfrm>
            <a:off x="838204" y="1825625"/>
            <a:ext cx="10515600" cy="4351338"/>
          </a:xfrm>
        </p:spPr>
        <p:txBody>
          <a:bodyPr numCol="2" spcCol="360000">
            <a:normAutofit lnSpcReduction="10000"/>
          </a:bodyPr>
          <a:lstStyle/>
          <a:p>
            <a:pPr marL="0" indent="0">
              <a:buNone/>
            </a:pPr>
            <a:r>
              <a:rPr lang="en-US" sz="1100" dirty="0"/>
              <a:t>Om de </a:t>
            </a:r>
            <a:r>
              <a:rPr lang="en-US" sz="1100" dirty="0" err="1"/>
              <a:t>verschillende</a:t>
            </a:r>
            <a:r>
              <a:rPr lang="en-US" sz="1100" dirty="0"/>
              <a:t> </a:t>
            </a:r>
            <a:r>
              <a:rPr lang="en-US" sz="1100" dirty="0" err="1"/>
              <a:t>beelden</a:t>
            </a:r>
            <a:r>
              <a:rPr lang="en-US" sz="1100" dirty="0"/>
              <a:t> met </a:t>
            </a:r>
            <a:r>
              <a:rPr lang="en-US" sz="1100" dirty="0" err="1"/>
              <a:t>betrekking</a:t>
            </a:r>
            <a:r>
              <a:rPr lang="en-US" sz="1100" dirty="0"/>
              <a:t> tot het project met </a:t>
            </a:r>
            <a:r>
              <a:rPr lang="en-US" sz="1100" dirty="0" err="1"/>
              <a:t>elkaar</a:t>
            </a:r>
            <a:r>
              <a:rPr lang="en-US" sz="1100" dirty="0"/>
              <a:t> </a:t>
            </a:r>
            <a:r>
              <a:rPr lang="en-US" sz="1100" dirty="0" err="1"/>
              <a:t>te</a:t>
            </a:r>
            <a:r>
              <a:rPr lang="en-US" sz="1100" dirty="0"/>
              <a:t> </a:t>
            </a:r>
            <a:r>
              <a:rPr lang="en-US" sz="1100" dirty="0" err="1"/>
              <a:t>verkennen</a:t>
            </a:r>
            <a:r>
              <a:rPr lang="en-US" sz="1100" dirty="0"/>
              <a:t> </a:t>
            </a:r>
            <a:r>
              <a:rPr lang="en-US" sz="1100" dirty="0" err="1"/>
              <a:t>organiseerden</a:t>
            </a:r>
            <a:r>
              <a:rPr lang="en-US" sz="1100" dirty="0"/>
              <a:t> de </a:t>
            </a:r>
            <a:r>
              <a:rPr lang="en-US" sz="1100" dirty="0" err="1"/>
              <a:t>studenten</a:t>
            </a:r>
            <a:r>
              <a:rPr lang="en-US" sz="1100" dirty="0"/>
              <a:t> </a:t>
            </a:r>
            <a:r>
              <a:rPr lang="en-US" sz="1100" dirty="0" err="1"/>
              <a:t>ter</a:t>
            </a:r>
            <a:r>
              <a:rPr lang="en-US" sz="1100" dirty="0"/>
              <a:t> </a:t>
            </a:r>
            <a:r>
              <a:rPr lang="en-US" sz="1100" dirty="0" err="1"/>
              <a:t>afsluiting</a:t>
            </a:r>
            <a:r>
              <a:rPr lang="en-US" sz="1100" dirty="0"/>
              <a:t> van het living lab </a:t>
            </a:r>
            <a:r>
              <a:rPr lang="en-US" sz="1100" dirty="0" err="1"/>
              <a:t>een</a:t>
            </a:r>
            <a:r>
              <a:rPr lang="en-US" sz="1100" dirty="0"/>
              <a:t> stakeholder </a:t>
            </a:r>
            <a:r>
              <a:rPr lang="en-US" sz="1100" dirty="0" err="1"/>
              <a:t>bijeenkomst</a:t>
            </a:r>
            <a:r>
              <a:rPr lang="en-US" sz="1100" dirty="0"/>
              <a:t> </a:t>
            </a:r>
            <a:r>
              <a:rPr lang="en-US" sz="1100" dirty="0" err="1"/>
              <a:t>waarbij</a:t>
            </a:r>
            <a:r>
              <a:rPr lang="en-US" sz="1100" dirty="0"/>
              <a:t> </a:t>
            </a:r>
            <a:r>
              <a:rPr lang="en-US" sz="1100" dirty="0" err="1"/>
              <a:t>verschillende</a:t>
            </a:r>
            <a:r>
              <a:rPr lang="en-US" sz="1100" dirty="0"/>
              <a:t> </a:t>
            </a:r>
            <a:r>
              <a:rPr lang="en-US" sz="1100" dirty="0" err="1"/>
              <a:t>betrokkenen</a:t>
            </a:r>
            <a:r>
              <a:rPr lang="en-US" sz="1100" dirty="0"/>
              <a:t> </a:t>
            </a:r>
            <a:r>
              <a:rPr lang="en-US" sz="1100" dirty="0" err="1"/>
              <a:t>aansloten</a:t>
            </a:r>
            <a:r>
              <a:rPr lang="en-US" sz="1100" dirty="0"/>
              <a:t>. </a:t>
            </a:r>
            <a:r>
              <a:rPr lang="en-US" sz="1100" dirty="0" err="1"/>
              <a:t>Aanwezig</a:t>
            </a:r>
            <a:r>
              <a:rPr lang="en-US" sz="1100" dirty="0"/>
              <a:t> </a:t>
            </a:r>
            <a:r>
              <a:rPr lang="en-US" sz="1100" dirty="0" err="1"/>
              <a:t>waren</a:t>
            </a:r>
            <a:r>
              <a:rPr lang="en-US" sz="1100" dirty="0"/>
              <a:t> </a:t>
            </a:r>
            <a:r>
              <a:rPr lang="en-US" sz="1100" dirty="0" err="1"/>
              <a:t>afgevaardigden</a:t>
            </a:r>
            <a:r>
              <a:rPr lang="en-US" sz="1100" dirty="0"/>
              <a:t> van de </a:t>
            </a:r>
            <a:r>
              <a:rPr lang="en-US" sz="1100" dirty="0" err="1"/>
              <a:t>gemeente</a:t>
            </a:r>
            <a:r>
              <a:rPr lang="en-US" sz="1100" dirty="0"/>
              <a:t> </a:t>
            </a:r>
            <a:r>
              <a:rPr lang="en-US" sz="1100" dirty="0" err="1"/>
              <a:t>en</a:t>
            </a:r>
            <a:r>
              <a:rPr lang="en-US" sz="1100" dirty="0"/>
              <a:t> </a:t>
            </a:r>
            <a:r>
              <a:rPr lang="en-US" sz="1100" dirty="0" err="1"/>
              <a:t>provincie</a:t>
            </a:r>
            <a:r>
              <a:rPr lang="en-US" sz="1100" dirty="0"/>
              <a:t>, </a:t>
            </a:r>
            <a:r>
              <a:rPr lang="en-US" sz="1100" dirty="0" err="1"/>
              <a:t>verschillende</a:t>
            </a:r>
            <a:r>
              <a:rPr lang="en-US" sz="1100" dirty="0"/>
              <a:t> </a:t>
            </a:r>
            <a:r>
              <a:rPr lang="en-US" sz="1100" dirty="0" err="1"/>
              <a:t>bedrijven</a:t>
            </a:r>
            <a:r>
              <a:rPr lang="en-US" sz="1100" dirty="0"/>
              <a:t> van het </a:t>
            </a:r>
            <a:r>
              <a:rPr lang="en-US" sz="1100" dirty="0" err="1"/>
              <a:t>bedrijventerrein</a:t>
            </a:r>
            <a:r>
              <a:rPr lang="en-US" sz="1100" dirty="0"/>
              <a:t>, de </a:t>
            </a:r>
            <a:r>
              <a:rPr lang="en-US" sz="1100" dirty="0" err="1"/>
              <a:t>netwerkorganisatie</a:t>
            </a:r>
            <a:r>
              <a:rPr lang="en-US" sz="1100" dirty="0"/>
              <a:t>, het </a:t>
            </a:r>
            <a:r>
              <a:rPr lang="en-US" sz="1100" dirty="0" err="1"/>
              <a:t>transportbedrijf</a:t>
            </a:r>
            <a:r>
              <a:rPr lang="en-US" sz="1100" dirty="0"/>
              <a:t> </a:t>
            </a:r>
            <a:r>
              <a:rPr lang="en-US" sz="1100" dirty="0" err="1"/>
              <a:t>en</a:t>
            </a:r>
            <a:r>
              <a:rPr lang="en-US" sz="1100" dirty="0"/>
              <a:t> </a:t>
            </a:r>
            <a:r>
              <a:rPr lang="en-US" sz="1100" dirty="0" err="1"/>
              <a:t>uiteraard</a:t>
            </a:r>
            <a:r>
              <a:rPr lang="en-US" sz="1100" dirty="0"/>
              <a:t> de </a:t>
            </a:r>
            <a:r>
              <a:rPr lang="en-US" sz="1100" dirty="0" err="1"/>
              <a:t>studenten</a:t>
            </a:r>
            <a:r>
              <a:rPr lang="en-US" sz="1100" dirty="0"/>
              <a:t>. </a:t>
            </a:r>
          </a:p>
          <a:p>
            <a:pPr marL="0" indent="0">
              <a:buNone/>
            </a:pPr>
            <a:r>
              <a:rPr lang="en-US" sz="1100" dirty="0"/>
              <a:t>De </a:t>
            </a:r>
            <a:r>
              <a:rPr lang="en-US" sz="1100" dirty="0" err="1"/>
              <a:t>bijeenkomst</a:t>
            </a:r>
            <a:r>
              <a:rPr lang="en-US" sz="1100" dirty="0"/>
              <a:t> </a:t>
            </a:r>
            <a:r>
              <a:rPr lang="en-US" sz="1100" dirty="0" err="1"/>
              <a:t>werd</a:t>
            </a:r>
            <a:r>
              <a:rPr lang="en-US" sz="1100" dirty="0"/>
              <a:t> </a:t>
            </a:r>
            <a:r>
              <a:rPr lang="en-US" sz="1100" dirty="0" err="1"/>
              <a:t>georganiseerd</a:t>
            </a:r>
            <a:r>
              <a:rPr lang="en-US" sz="1100" dirty="0"/>
              <a:t> in het </a:t>
            </a:r>
            <a:r>
              <a:rPr lang="en-US" sz="1100" dirty="0" err="1"/>
              <a:t>klaslokaal</a:t>
            </a:r>
            <a:r>
              <a:rPr lang="en-US" sz="1100" dirty="0"/>
              <a:t> van de </a:t>
            </a:r>
            <a:r>
              <a:rPr lang="en-US" sz="1100" dirty="0" err="1"/>
              <a:t>studenten</a:t>
            </a:r>
            <a:r>
              <a:rPr lang="en-US" sz="1100" dirty="0"/>
              <a:t>. </a:t>
            </a:r>
            <a:r>
              <a:rPr lang="en-US" sz="1100" dirty="0" err="1"/>
              <a:t>Er</a:t>
            </a:r>
            <a:r>
              <a:rPr lang="en-US" sz="1100" dirty="0"/>
              <a:t> is </a:t>
            </a:r>
            <a:r>
              <a:rPr lang="en-US" sz="1100" dirty="0" err="1"/>
              <a:t>bewust</a:t>
            </a:r>
            <a:r>
              <a:rPr lang="en-US" sz="1100" dirty="0"/>
              <a:t> </a:t>
            </a:r>
            <a:r>
              <a:rPr lang="en-US" sz="1100" dirty="0" err="1"/>
              <a:t>gekozen</a:t>
            </a:r>
            <a:r>
              <a:rPr lang="en-US" sz="1100" dirty="0"/>
              <a:t> de </a:t>
            </a:r>
            <a:r>
              <a:rPr lang="en-US" sz="1100" dirty="0" err="1"/>
              <a:t>bijeenkomst</a:t>
            </a:r>
            <a:r>
              <a:rPr lang="en-US" sz="1100" dirty="0"/>
              <a:t> </a:t>
            </a:r>
            <a:r>
              <a:rPr lang="en-US" sz="1100" dirty="0" err="1"/>
              <a:t>niet</a:t>
            </a:r>
            <a:r>
              <a:rPr lang="en-US" sz="1100" dirty="0"/>
              <a:t> </a:t>
            </a:r>
            <a:r>
              <a:rPr lang="en-US" sz="1100" dirty="0" err="1"/>
              <a:t>plaats</a:t>
            </a:r>
            <a:r>
              <a:rPr lang="en-US" sz="1100" dirty="0"/>
              <a:t> </a:t>
            </a:r>
            <a:r>
              <a:rPr lang="en-US" sz="1100" dirty="0" err="1"/>
              <a:t>te</a:t>
            </a:r>
            <a:r>
              <a:rPr lang="en-US" sz="1100" dirty="0"/>
              <a:t> </a:t>
            </a:r>
            <a:r>
              <a:rPr lang="en-US" sz="1100" dirty="0" err="1"/>
              <a:t>laten</a:t>
            </a:r>
            <a:r>
              <a:rPr lang="en-US" sz="1100" dirty="0"/>
              <a:t> </a:t>
            </a:r>
            <a:r>
              <a:rPr lang="en-US" sz="1100" dirty="0" err="1"/>
              <a:t>vinden</a:t>
            </a:r>
            <a:r>
              <a:rPr lang="en-US" sz="1100" dirty="0"/>
              <a:t> </a:t>
            </a:r>
            <a:r>
              <a:rPr lang="en-US" sz="1100" dirty="0" err="1"/>
              <a:t>bij</a:t>
            </a:r>
            <a:r>
              <a:rPr lang="en-US" sz="1100" dirty="0"/>
              <a:t> </a:t>
            </a:r>
            <a:r>
              <a:rPr lang="en-US" sz="1100" dirty="0" err="1"/>
              <a:t>een</a:t>
            </a:r>
            <a:r>
              <a:rPr lang="en-US" sz="1100" dirty="0"/>
              <a:t> van de </a:t>
            </a:r>
            <a:r>
              <a:rPr lang="en-US" sz="1100" dirty="0" err="1"/>
              <a:t>betrokken</a:t>
            </a:r>
            <a:r>
              <a:rPr lang="en-US" sz="1100" dirty="0"/>
              <a:t> </a:t>
            </a:r>
            <a:r>
              <a:rPr lang="en-US" sz="1100" dirty="0" err="1"/>
              <a:t>partijen</a:t>
            </a:r>
            <a:r>
              <a:rPr lang="en-US" sz="1100" dirty="0"/>
              <a:t> maar </a:t>
            </a:r>
            <a:r>
              <a:rPr lang="en-US" sz="1100" dirty="0" err="1"/>
              <a:t>juist</a:t>
            </a:r>
            <a:r>
              <a:rPr lang="en-US" sz="1100" dirty="0"/>
              <a:t> op “</a:t>
            </a:r>
            <a:r>
              <a:rPr lang="en-US" sz="1100" dirty="0" err="1"/>
              <a:t>neutraal</a:t>
            </a:r>
            <a:r>
              <a:rPr lang="en-US" sz="1100" dirty="0"/>
              <a:t>” </a:t>
            </a:r>
            <a:r>
              <a:rPr lang="en-US" sz="1100" dirty="0" err="1"/>
              <a:t>terrein</a:t>
            </a:r>
            <a:r>
              <a:rPr lang="en-US" sz="1100" dirty="0"/>
              <a:t>. De setting was </a:t>
            </a:r>
            <a:r>
              <a:rPr lang="en-US" sz="1100" dirty="0" err="1"/>
              <a:t>informeel</a:t>
            </a:r>
            <a:r>
              <a:rPr lang="en-US" sz="1100" dirty="0"/>
              <a:t> maar </a:t>
            </a:r>
            <a:r>
              <a:rPr lang="en-US" sz="1100" dirty="0" err="1"/>
              <a:t>wel</a:t>
            </a:r>
            <a:r>
              <a:rPr lang="en-US" sz="1100" dirty="0"/>
              <a:t> </a:t>
            </a:r>
            <a:r>
              <a:rPr lang="en-US" sz="1100" dirty="0" err="1"/>
              <a:t>professioneel</a:t>
            </a:r>
            <a:r>
              <a:rPr lang="en-US" sz="1100" dirty="0"/>
              <a:t>. </a:t>
            </a:r>
          </a:p>
          <a:p>
            <a:pPr marL="0" indent="0">
              <a:buNone/>
            </a:pPr>
            <a:r>
              <a:rPr lang="en-US" sz="1100" dirty="0"/>
              <a:t>Na </a:t>
            </a:r>
            <a:r>
              <a:rPr lang="en-US" sz="1100" dirty="0" err="1"/>
              <a:t>een</a:t>
            </a:r>
            <a:r>
              <a:rPr lang="en-US" sz="1100" dirty="0"/>
              <a:t> </a:t>
            </a:r>
            <a:r>
              <a:rPr lang="en-US" sz="1100" dirty="0" err="1"/>
              <a:t>korte</a:t>
            </a:r>
            <a:r>
              <a:rPr lang="en-US" sz="1100" dirty="0"/>
              <a:t> </a:t>
            </a:r>
            <a:r>
              <a:rPr lang="en-US" sz="1100" dirty="0" err="1"/>
              <a:t>kennismakingsronde</a:t>
            </a:r>
            <a:r>
              <a:rPr lang="en-US" sz="1100" dirty="0"/>
              <a:t> </a:t>
            </a:r>
            <a:r>
              <a:rPr lang="en-US" sz="1100" dirty="0" err="1"/>
              <a:t>gaven</a:t>
            </a:r>
            <a:r>
              <a:rPr lang="en-US" sz="1100" dirty="0"/>
              <a:t> de </a:t>
            </a:r>
            <a:r>
              <a:rPr lang="en-US" sz="1100" dirty="0" err="1"/>
              <a:t>studenten</a:t>
            </a:r>
            <a:r>
              <a:rPr lang="en-US" sz="1100" dirty="0"/>
              <a:t> </a:t>
            </a:r>
            <a:r>
              <a:rPr lang="en-US" sz="1100" dirty="0" err="1"/>
              <a:t>een</a:t>
            </a:r>
            <a:r>
              <a:rPr lang="en-US" sz="1100" dirty="0"/>
              <a:t> </a:t>
            </a:r>
            <a:r>
              <a:rPr lang="en-US" sz="1100" dirty="0" err="1"/>
              <a:t>toelichting</a:t>
            </a:r>
            <a:r>
              <a:rPr lang="en-US" sz="1100" dirty="0"/>
              <a:t> op het </a:t>
            </a:r>
            <a:r>
              <a:rPr lang="en-US" sz="1100" dirty="0" err="1"/>
              <a:t>proces</a:t>
            </a:r>
            <a:r>
              <a:rPr lang="en-US" sz="1100" dirty="0"/>
              <a:t> </a:t>
            </a:r>
            <a:r>
              <a:rPr lang="en-US" sz="1100" dirty="0" err="1"/>
              <a:t>dat</a:t>
            </a:r>
            <a:r>
              <a:rPr lang="en-US" sz="1100" dirty="0"/>
              <a:t> </a:t>
            </a:r>
            <a:r>
              <a:rPr lang="en-US" sz="1100" dirty="0" err="1"/>
              <a:t>zij</a:t>
            </a:r>
            <a:r>
              <a:rPr lang="en-US" sz="1100" dirty="0"/>
              <a:t> </a:t>
            </a:r>
            <a:r>
              <a:rPr lang="en-US" sz="1100" dirty="0" err="1"/>
              <a:t>hadden</a:t>
            </a:r>
            <a:r>
              <a:rPr lang="en-US" sz="1100" dirty="0"/>
              <a:t> </a:t>
            </a:r>
            <a:r>
              <a:rPr lang="en-US" sz="1100" dirty="0" err="1"/>
              <a:t>doorlopen</a:t>
            </a:r>
            <a:r>
              <a:rPr lang="en-US" sz="1100" dirty="0"/>
              <a:t>. Ook </a:t>
            </a:r>
            <a:r>
              <a:rPr lang="en-US" sz="1100" dirty="0" err="1"/>
              <a:t>probeerden</a:t>
            </a:r>
            <a:r>
              <a:rPr lang="en-US" sz="1100" dirty="0"/>
              <a:t> </a:t>
            </a:r>
            <a:r>
              <a:rPr lang="en-US" sz="1100" dirty="0" err="1"/>
              <a:t>zij</a:t>
            </a:r>
            <a:r>
              <a:rPr lang="en-US" sz="1100" dirty="0"/>
              <a:t> </a:t>
            </a:r>
            <a:r>
              <a:rPr lang="en-US" sz="1100" dirty="0" err="1"/>
              <a:t>middels</a:t>
            </a:r>
            <a:r>
              <a:rPr lang="en-US" sz="1100" dirty="0"/>
              <a:t> </a:t>
            </a:r>
            <a:r>
              <a:rPr lang="en-US" sz="1100" dirty="0" err="1"/>
              <a:t>een</a:t>
            </a:r>
            <a:r>
              <a:rPr lang="en-US" sz="1100" dirty="0"/>
              <a:t> </a:t>
            </a:r>
            <a:r>
              <a:rPr lang="en-US" sz="1100" dirty="0" err="1"/>
              <a:t>prikkelende</a:t>
            </a:r>
            <a:r>
              <a:rPr lang="en-US" sz="1100" dirty="0"/>
              <a:t> </a:t>
            </a:r>
            <a:r>
              <a:rPr lang="en-US" sz="1100" dirty="0" err="1"/>
              <a:t>presentatie</a:t>
            </a:r>
            <a:r>
              <a:rPr lang="en-US" sz="1100" dirty="0"/>
              <a:t> </a:t>
            </a:r>
            <a:r>
              <a:rPr lang="en-US" sz="1100" dirty="0" err="1"/>
              <a:t>zij</a:t>
            </a:r>
            <a:r>
              <a:rPr lang="en-US" sz="1100" dirty="0"/>
              <a:t> het </a:t>
            </a:r>
            <a:r>
              <a:rPr lang="en-US" sz="1100" dirty="0" err="1"/>
              <a:t>belang</a:t>
            </a:r>
            <a:r>
              <a:rPr lang="en-US" sz="1100" dirty="0"/>
              <a:t> van het </a:t>
            </a:r>
            <a:r>
              <a:rPr lang="en-US" sz="1100" dirty="0" err="1"/>
              <a:t>hoofd</a:t>
            </a:r>
            <a:r>
              <a:rPr lang="en-US" sz="1100" dirty="0"/>
              <a:t> </a:t>
            </a:r>
            <a:r>
              <a:rPr lang="en-US" sz="1100" dirty="0" err="1"/>
              <a:t>onderwerp</a:t>
            </a:r>
            <a:r>
              <a:rPr lang="en-US" sz="1100" dirty="0"/>
              <a:t> van het living lab, de </a:t>
            </a:r>
            <a:r>
              <a:rPr lang="en-US" sz="1100" dirty="0" err="1"/>
              <a:t>energie</a:t>
            </a:r>
            <a:r>
              <a:rPr lang="en-US" sz="1100" dirty="0"/>
              <a:t> </a:t>
            </a:r>
            <a:r>
              <a:rPr lang="en-US" sz="1100" dirty="0" err="1"/>
              <a:t>transitie</a:t>
            </a:r>
            <a:r>
              <a:rPr lang="en-US" sz="1100" dirty="0"/>
              <a:t>, </a:t>
            </a:r>
            <a:r>
              <a:rPr lang="en-US" sz="1100" dirty="0" err="1"/>
              <a:t>onder</a:t>
            </a:r>
            <a:r>
              <a:rPr lang="en-US" sz="1100" dirty="0"/>
              <a:t> de </a:t>
            </a:r>
            <a:r>
              <a:rPr lang="en-US" sz="1100" dirty="0" err="1"/>
              <a:t>aandacht</a:t>
            </a:r>
            <a:r>
              <a:rPr lang="en-US" sz="1100" dirty="0"/>
              <a:t> </a:t>
            </a:r>
            <a:r>
              <a:rPr lang="en-US" sz="1100" dirty="0" err="1"/>
              <a:t>te</a:t>
            </a:r>
            <a:r>
              <a:rPr lang="en-US" sz="1100" dirty="0"/>
              <a:t> </a:t>
            </a:r>
            <a:r>
              <a:rPr lang="en-US" sz="1100" dirty="0" err="1"/>
              <a:t>brengen</a:t>
            </a:r>
            <a:r>
              <a:rPr lang="en-US" sz="1100" dirty="0"/>
              <a:t>. Het </a:t>
            </a:r>
            <a:r>
              <a:rPr lang="en-US" sz="1100" dirty="0" err="1"/>
              <a:t>belangrijkste</a:t>
            </a:r>
            <a:r>
              <a:rPr lang="en-US" sz="1100" dirty="0"/>
              <a:t> </a:t>
            </a:r>
            <a:r>
              <a:rPr lang="en-US" sz="1100" dirty="0" err="1"/>
              <a:t>deel</a:t>
            </a:r>
            <a:r>
              <a:rPr lang="en-US" sz="1100" dirty="0"/>
              <a:t> van de </a:t>
            </a:r>
            <a:r>
              <a:rPr lang="en-US" sz="1100" dirty="0" err="1"/>
              <a:t>bijeenkomst</a:t>
            </a:r>
            <a:r>
              <a:rPr lang="en-US" sz="1100" dirty="0"/>
              <a:t> </a:t>
            </a:r>
            <a:r>
              <a:rPr lang="en-US" sz="1100" dirty="0" err="1"/>
              <a:t>vond</a:t>
            </a:r>
            <a:r>
              <a:rPr lang="en-US" sz="1100" dirty="0"/>
              <a:t> </a:t>
            </a:r>
            <a:r>
              <a:rPr lang="en-US" sz="1100" dirty="0" err="1"/>
              <a:t>echter</a:t>
            </a:r>
            <a:r>
              <a:rPr lang="en-US" sz="1100" dirty="0"/>
              <a:t> </a:t>
            </a:r>
            <a:r>
              <a:rPr lang="en-US" sz="1100" dirty="0" err="1"/>
              <a:t>na</a:t>
            </a:r>
            <a:r>
              <a:rPr lang="en-US" sz="1100" dirty="0"/>
              <a:t> de </a:t>
            </a:r>
            <a:r>
              <a:rPr lang="en-US" sz="1100" dirty="0" err="1"/>
              <a:t>pauze</a:t>
            </a:r>
            <a:r>
              <a:rPr lang="en-US" sz="1100" dirty="0"/>
              <a:t> </a:t>
            </a:r>
            <a:r>
              <a:rPr lang="en-US" sz="1100" dirty="0" err="1"/>
              <a:t>plaats</a:t>
            </a:r>
            <a:r>
              <a:rPr lang="en-US" sz="1100" dirty="0"/>
              <a:t>. De </a:t>
            </a:r>
            <a:r>
              <a:rPr lang="en-US" sz="1100" dirty="0" err="1"/>
              <a:t>studenten</a:t>
            </a:r>
            <a:r>
              <a:rPr lang="en-US" sz="1100" dirty="0"/>
              <a:t> </a:t>
            </a:r>
            <a:r>
              <a:rPr lang="en-US" sz="1100" dirty="0" err="1"/>
              <a:t>introduceerden</a:t>
            </a:r>
            <a:r>
              <a:rPr lang="en-US" sz="1100" dirty="0"/>
              <a:t> </a:t>
            </a:r>
            <a:r>
              <a:rPr lang="en-US" sz="1100" dirty="0" err="1"/>
              <a:t>voor</a:t>
            </a:r>
            <a:r>
              <a:rPr lang="en-US" sz="1100" dirty="0"/>
              <a:t> de </a:t>
            </a:r>
            <a:r>
              <a:rPr lang="en-US" sz="1100" dirty="0" err="1"/>
              <a:t>pauze</a:t>
            </a:r>
            <a:r>
              <a:rPr lang="en-US" sz="1100" dirty="0"/>
              <a:t> de twee </a:t>
            </a:r>
            <a:r>
              <a:rPr lang="en-US" sz="1100" dirty="0" err="1"/>
              <a:t>rijke</a:t>
            </a:r>
            <a:r>
              <a:rPr lang="en-US" sz="1100" dirty="0"/>
              <a:t> platen die </a:t>
            </a:r>
            <a:r>
              <a:rPr lang="en-US" sz="1100" dirty="0" err="1"/>
              <a:t>zij</a:t>
            </a:r>
            <a:r>
              <a:rPr lang="en-US" sz="1100" dirty="0"/>
              <a:t> </a:t>
            </a:r>
            <a:r>
              <a:rPr lang="en-US" sz="1100" dirty="0" err="1"/>
              <a:t>hadden</a:t>
            </a:r>
            <a:r>
              <a:rPr lang="en-US" sz="1100" dirty="0"/>
              <a:t> </a:t>
            </a:r>
            <a:r>
              <a:rPr lang="en-US" sz="1100" dirty="0" err="1"/>
              <a:t>gemaakt</a:t>
            </a:r>
            <a:r>
              <a:rPr lang="en-US" sz="1100" dirty="0"/>
              <a:t>. De </a:t>
            </a:r>
            <a:r>
              <a:rPr lang="en-US" sz="1100" dirty="0" err="1"/>
              <a:t>aanwezigen</a:t>
            </a:r>
            <a:r>
              <a:rPr lang="en-US" sz="1100" dirty="0"/>
              <a:t> warden </a:t>
            </a:r>
            <a:r>
              <a:rPr lang="en-US" sz="1100" dirty="0" err="1"/>
              <a:t>uitgenodigd</a:t>
            </a:r>
            <a:r>
              <a:rPr lang="en-US" sz="1100" dirty="0"/>
              <a:t> </a:t>
            </a:r>
            <a:r>
              <a:rPr lang="en-US" sz="1100" dirty="0" err="1"/>
              <a:t>tijdens</a:t>
            </a:r>
            <a:r>
              <a:rPr lang="en-US" sz="1100" dirty="0"/>
              <a:t> de </a:t>
            </a:r>
            <a:r>
              <a:rPr lang="en-US" sz="1100" dirty="0" err="1"/>
              <a:t>pauze</a:t>
            </a:r>
            <a:r>
              <a:rPr lang="en-US" sz="1100" dirty="0"/>
              <a:t> </a:t>
            </a:r>
            <a:r>
              <a:rPr lang="en-US" sz="1100" dirty="0" err="1"/>
              <a:t>hier</a:t>
            </a:r>
            <a:r>
              <a:rPr lang="en-US" sz="1100" dirty="0"/>
              <a:t> al </a:t>
            </a:r>
            <a:r>
              <a:rPr lang="en-US" sz="1100" dirty="0" err="1"/>
              <a:t>een</a:t>
            </a:r>
            <a:r>
              <a:rPr lang="en-US" sz="1100" dirty="0"/>
              <a:t> </a:t>
            </a:r>
            <a:r>
              <a:rPr lang="en-US" sz="1100" dirty="0" err="1"/>
              <a:t>blik</a:t>
            </a:r>
            <a:r>
              <a:rPr lang="en-US" sz="1100" dirty="0"/>
              <a:t> op </a:t>
            </a:r>
            <a:r>
              <a:rPr lang="en-US" sz="1100" dirty="0" err="1"/>
              <a:t>te</a:t>
            </a:r>
            <a:r>
              <a:rPr lang="en-US" sz="1100" dirty="0"/>
              <a:t> </a:t>
            </a:r>
            <a:r>
              <a:rPr lang="en-US" sz="1100" dirty="0" err="1"/>
              <a:t>werpen</a:t>
            </a:r>
            <a:r>
              <a:rPr lang="en-US" sz="1100" dirty="0"/>
              <a:t> </a:t>
            </a:r>
            <a:r>
              <a:rPr lang="en-US" sz="1100" dirty="0" err="1"/>
              <a:t>en</a:t>
            </a:r>
            <a:r>
              <a:rPr lang="en-US" sz="1100" dirty="0"/>
              <a:t> </a:t>
            </a:r>
            <a:r>
              <a:rPr lang="en-US" sz="1100" dirty="0" err="1"/>
              <a:t>na</a:t>
            </a:r>
            <a:r>
              <a:rPr lang="en-US" sz="1100" dirty="0"/>
              <a:t> de </a:t>
            </a:r>
            <a:r>
              <a:rPr lang="en-US" sz="1100" dirty="0" err="1"/>
              <a:t>pauze</a:t>
            </a:r>
            <a:r>
              <a:rPr lang="en-US" sz="1100" dirty="0"/>
              <a:t> </a:t>
            </a:r>
            <a:r>
              <a:rPr lang="en-US" sz="1100" dirty="0" err="1"/>
              <a:t>vond</a:t>
            </a:r>
            <a:r>
              <a:rPr lang="en-US" sz="1100" dirty="0"/>
              <a:t> </a:t>
            </a:r>
            <a:r>
              <a:rPr lang="en-US" sz="1100" dirty="0" err="1"/>
              <a:t>er</a:t>
            </a:r>
            <a:r>
              <a:rPr lang="en-US" sz="1100" dirty="0"/>
              <a:t> </a:t>
            </a:r>
            <a:r>
              <a:rPr lang="en-US" sz="1100" dirty="0" err="1"/>
              <a:t>een</a:t>
            </a:r>
            <a:r>
              <a:rPr lang="en-US" sz="1100" dirty="0"/>
              <a:t> </a:t>
            </a:r>
            <a:r>
              <a:rPr lang="en-US" sz="1100" dirty="0" err="1"/>
              <a:t>gesprek</a:t>
            </a:r>
            <a:r>
              <a:rPr lang="en-US" sz="1100" dirty="0"/>
              <a:t> </a:t>
            </a:r>
            <a:r>
              <a:rPr lang="en-US" sz="1100" dirty="0" err="1"/>
              <a:t>plaats</a:t>
            </a:r>
            <a:r>
              <a:rPr lang="en-US" sz="1100" dirty="0"/>
              <a:t> over de platen. </a:t>
            </a:r>
          </a:p>
          <a:p>
            <a:pPr marL="0" indent="0">
              <a:buNone/>
            </a:pPr>
            <a:r>
              <a:rPr lang="en-US" sz="1100" dirty="0"/>
              <a:t>Het was heel </a:t>
            </a:r>
            <a:r>
              <a:rPr lang="en-US" sz="1100" dirty="0" err="1"/>
              <a:t>mooi</a:t>
            </a:r>
            <a:r>
              <a:rPr lang="en-US" sz="1100" dirty="0"/>
              <a:t> om </a:t>
            </a:r>
            <a:r>
              <a:rPr lang="en-US" sz="1100" dirty="0" err="1"/>
              <a:t>te</a:t>
            </a:r>
            <a:r>
              <a:rPr lang="en-US" sz="1100" dirty="0"/>
              <a:t> </a:t>
            </a:r>
            <a:r>
              <a:rPr lang="en-US" sz="1100" dirty="0" err="1"/>
              <a:t>zien</a:t>
            </a:r>
            <a:r>
              <a:rPr lang="en-US" sz="1100" dirty="0"/>
              <a:t> hoe de platen </a:t>
            </a:r>
            <a:r>
              <a:rPr lang="en-US" sz="1100" dirty="0" err="1"/>
              <a:t>automatisch</a:t>
            </a:r>
            <a:r>
              <a:rPr lang="en-US" sz="1100" dirty="0"/>
              <a:t> </a:t>
            </a:r>
            <a:r>
              <a:rPr lang="en-US" sz="1100" dirty="0" err="1"/>
              <a:t>zorgden</a:t>
            </a:r>
            <a:r>
              <a:rPr lang="en-US" sz="1100" dirty="0"/>
              <a:t> </a:t>
            </a:r>
            <a:r>
              <a:rPr lang="en-US" sz="1100" dirty="0" err="1"/>
              <a:t>voor</a:t>
            </a:r>
            <a:r>
              <a:rPr lang="en-US" sz="1100" dirty="0"/>
              <a:t> </a:t>
            </a:r>
            <a:r>
              <a:rPr lang="en-US" sz="1100" dirty="0" err="1"/>
              <a:t>een</a:t>
            </a:r>
            <a:r>
              <a:rPr lang="en-US" sz="1100" dirty="0"/>
              <a:t> </a:t>
            </a:r>
            <a:r>
              <a:rPr lang="en-US" sz="1100" dirty="0" err="1"/>
              <a:t>gesprek</a:t>
            </a:r>
            <a:r>
              <a:rPr lang="en-US" sz="1100" dirty="0"/>
              <a:t> </a:t>
            </a:r>
            <a:r>
              <a:rPr lang="en-US" sz="1100" dirty="0" err="1"/>
              <a:t>tussen</a:t>
            </a:r>
            <a:r>
              <a:rPr lang="en-US" sz="1100" dirty="0"/>
              <a:t> de </a:t>
            </a:r>
            <a:r>
              <a:rPr lang="en-US" sz="1100" dirty="0" err="1"/>
              <a:t>aanwezigen</a:t>
            </a:r>
            <a:r>
              <a:rPr lang="en-US" sz="1100" dirty="0"/>
              <a:t>. De </a:t>
            </a:r>
            <a:r>
              <a:rPr lang="en-US" sz="1100" dirty="0" err="1"/>
              <a:t>visualisaties</a:t>
            </a:r>
            <a:r>
              <a:rPr lang="en-US" sz="1100" dirty="0"/>
              <a:t> </a:t>
            </a:r>
            <a:r>
              <a:rPr lang="en-US" sz="1100" dirty="0" err="1"/>
              <a:t>riepen</a:t>
            </a:r>
            <a:r>
              <a:rPr lang="en-US" sz="1100" dirty="0"/>
              <a:t> direct </a:t>
            </a:r>
            <a:r>
              <a:rPr lang="en-US" sz="1100" dirty="0" err="1"/>
              <a:t>vragen</a:t>
            </a:r>
            <a:r>
              <a:rPr lang="en-US" sz="1100" dirty="0"/>
              <a:t> op, </a:t>
            </a:r>
            <a:r>
              <a:rPr lang="en-US" sz="1100" dirty="0" err="1"/>
              <a:t>zorgden</a:t>
            </a:r>
            <a:r>
              <a:rPr lang="en-US" sz="1100" dirty="0"/>
              <a:t> </a:t>
            </a:r>
            <a:r>
              <a:rPr lang="en-US" sz="1100" dirty="0" err="1"/>
              <a:t>voor</a:t>
            </a:r>
            <a:r>
              <a:rPr lang="en-US" sz="1100" dirty="0"/>
              <a:t> </a:t>
            </a:r>
            <a:r>
              <a:rPr lang="en-US" sz="1100" dirty="0" err="1"/>
              <a:t>herkenning</a:t>
            </a:r>
            <a:r>
              <a:rPr lang="en-US" sz="1100" dirty="0"/>
              <a:t> </a:t>
            </a:r>
            <a:r>
              <a:rPr lang="en-US" sz="1100" dirty="0" err="1"/>
              <a:t>en</a:t>
            </a:r>
            <a:r>
              <a:rPr lang="en-US" sz="1100" dirty="0"/>
              <a:t> </a:t>
            </a:r>
            <a:r>
              <a:rPr lang="en-US" sz="1100" dirty="0" err="1"/>
              <a:t>verwondering</a:t>
            </a:r>
            <a:r>
              <a:rPr lang="en-US" sz="1100" dirty="0"/>
              <a:t>. </a:t>
            </a:r>
            <a:r>
              <a:rPr lang="en-US" sz="1100" dirty="0" err="1"/>
              <a:t>Zonder</a:t>
            </a:r>
            <a:r>
              <a:rPr lang="en-US" sz="1100" dirty="0"/>
              <a:t> </a:t>
            </a:r>
            <a:r>
              <a:rPr lang="en-US" sz="1100" dirty="0" err="1"/>
              <a:t>ook</a:t>
            </a:r>
            <a:r>
              <a:rPr lang="en-US" sz="1100" dirty="0"/>
              <a:t> </a:t>
            </a:r>
            <a:r>
              <a:rPr lang="en-US" sz="1100" dirty="0" err="1"/>
              <a:t>nog</a:t>
            </a:r>
            <a:r>
              <a:rPr lang="en-US" sz="1100" dirty="0"/>
              <a:t> maar </a:t>
            </a:r>
            <a:r>
              <a:rPr lang="en-US" sz="1100" dirty="0" err="1"/>
              <a:t>iets</a:t>
            </a:r>
            <a:r>
              <a:rPr lang="en-US" sz="1100" dirty="0"/>
              <a:t> </a:t>
            </a:r>
            <a:r>
              <a:rPr lang="en-US" sz="1100" dirty="0" err="1"/>
              <a:t>te</a:t>
            </a:r>
            <a:r>
              <a:rPr lang="en-US" sz="1100" dirty="0"/>
              <a:t> </a:t>
            </a:r>
            <a:r>
              <a:rPr lang="en-US" sz="1100" dirty="0" err="1"/>
              <a:t>hebben</a:t>
            </a:r>
            <a:r>
              <a:rPr lang="en-US" sz="1100" dirty="0"/>
              <a:t> </a:t>
            </a:r>
            <a:r>
              <a:rPr lang="en-US" sz="1100" dirty="0" err="1"/>
              <a:t>toegelicht</a:t>
            </a:r>
            <a:r>
              <a:rPr lang="en-US" sz="1100" dirty="0"/>
              <a:t> </a:t>
            </a:r>
            <a:r>
              <a:rPr lang="en-US" sz="1100" dirty="0" err="1"/>
              <a:t>leidden</a:t>
            </a:r>
            <a:r>
              <a:rPr lang="en-US" sz="1100" dirty="0"/>
              <a:t> de platen op </a:t>
            </a:r>
            <a:r>
              <a:rPr lang="en-US" sz="1100" dirty="0" err="1"/>
              <a:t>zichzelf</a:t>
            </a:r>
            <a:r>
              <a:rPr lang="en-US" sz="1100" dirty="0"/>
              <a:t> al tot </a:t>
            </a:r>
            <a:r>
              <a:rPr lang="en-US" sz="1100" dirty="0" err="1"/>
              <a:t>een</a:t>
            </a:r>
            <a:r>
              <a:rPr lang="en-US" sz="1100" dirty="0"/>
              <a:t> </a:t>
            </a:r>
            <a:r>
              <a:rPr lang="en-US" sz="1100" dirty="0" err="1"/>
              <a:t>gesprek</a:t>
            </a:r>
            <a:r>
              <a:rPr lang="en-US" sz="1100" dirty="0"/>
              <a:t>. </a:t>
            </a:r>
          </a:p>
          <a:p>
            <a:pPr marL="0" indent="0">
              <a:buNone/>
            </a:pPr>
            <a:r>
              <a:rPr lang="en-US" sz="1100" dirty="0"/>
              <a:t>Zo </a:t>
            </a:r>
            <a:r>
              <a:rPr lang="en-US" sz="1100" dirty="0" err="1"/>
              <a:t>leidde</a:t>
            </a:r>
            <a:r>
              <a:rPr lang="en-US" sz="1100" dirty="0"/>
              <a:t> </a:t>
            </a:r>
            <a:r>
              <a:rPr lang="en-US" sz="1100" dirty="0" err="1"/>
              <a:t>een</a:t>
            </a:r>
            <a:r>
              <a:rPr lang="en-US" sz="1100" dirty="0"/>
              <a:t> </a:t>
            </a:r>
            <a:r>
              <a:rPr lang="en-US" sz="1100" dirty="0" err="1"/>
              <a:t>simpele</a:t>
            </a:r>
            <a:r>
              <a:rPr lang="en-US" sz="1100" dirty="0"/>
              <a:t> </a:t>
            </a:r>
            <a:r>
              <a:rPr lang="en-US" sz="1100" dirty="0" err="1"/>
              <a:t>visualisatie</a:t>
            </a:r>
            <a:r>
              <a:rPr lang="en-US" sz="1100" dirty="0"/>
              <a:t> van </a:t>
            </a:r>
            <a:r>
              <a:rPr lang="en-US" sz="1100" dirty="0" err="1"/>
              <a:t>ogen</a:t>
            </a:r>
            <a:r>
              <a:rPr lang="en-US" sz="1100" dirty="0"/>
              <a:t> die </a:t>
            </a:r>
            <a:r>
              <a:rPr lang="en-US" sz="1100" dirty="0" err="1"/>
              <a:t>allemaal</a:t>
            </a:r>
            <a:r>
              <a:rPr lang="en-US" sz="1100" dirty="0"/>
              <a:t> </a:t>
            </a:r>
            <a:r>
              <a:rPr lang="en-US" sz="1100" dirty="0" err="1"/>
              <a:t>naar</a:t>
            </a:r>
            <a:r>
              <a:rPr lang="en-US" sz="1100" dirty="0"/>
              <a:t> </a:t>
            </a:r>
            <a:r>
              <a:rPr lang="en-US" sz="1100" dirty="0" err="1"/>
              <a:t>elkaar</a:t>
            </a:r>
            <a:r>
              <a:rPr lang="en-US" sz="1100" dirty="0"/>
              <a:t> </a:t>
            </a:r>
            <a:r>
              <a:rPr lang="en-US" sz="1100" dirty="0" err="1"/>
              <a:t>keken</a:t>
            </a:r>
            <a:r>
              <a:rPr lang="en-US" sz="1100" dirty="0"/>
              <a:t> tot </a:t>
            </a:r>
            <a:r>
              <a:rPr lang="en-US" sz="1100" dirty="0" err="1"/>
              <a:t>een</a:t>
            </a:r>
            <a:r>
              <a:rPr lang="en-US" sz="1100" dirty="0"/>
              <a:t> </a:t>
            </a:r>
            <a:r>
              <a:rPr lang="en-US" sz="1100" dirty="0" err="1"/>
              <a:t>mooi</a:t>
            </a:r>
            <a:r>
              <a:rPr lang="en-US" sz="1100" dirty="0"/>
              <a:t> </a:t>
            </a:r>
            <a:r>
              <a:rPr lang="en-US" sz="1100" dirty="0" err="1"/>
              <a:t>gesprek</a:t>
            </a:r>
            <a:r>
              <a:rPr lang="en-US" sz="1100" dirty="0"/>
              <a:t>. De </a:t>
            </a:r>
            <a:r>
              <a:rPr lang="en-US" sz="1100" dirty="0" err="1"/>
              <a:t>aanwezigen</a:t>
            </a:r>
            <a:r>
              <a:rPr lang="en-US" sz="1100" dirty="0"/>
              <a:t> </a:t>
            </a:r>
            <a:r>
              <a:rPr lang="en-US" sz="1100" dirty="0" err="1"/>
              <a:t>vonden</a:t>
            </a:r>
            <a:r>
              <a:rPr lang="en-US" sz="1100" dirty="0"/>
              <a:t> het </a:t>
            </a:r>
            <a:r>
              <a:rPr lang="en-US" sz="1100" dirty="0" err="1"/>
              <a:t>zowel</a:t>
            </a:r>
            <a:r>
              <a:rPr lang="en-US" sz="1100" dirty="0"/>
              <a:t> </a:t>
            </a:r>
            <a:r>
              <a:rPr lang="en-US" sz="1100" dirty="0" err="1"/>
              <a:t>grappig</a:t>
            </a:r>
            <a:r>
              <a:rPr lang="en-US" sz="1100" dirty="0"/>
              <a:t>, </a:t>
            </a:r>
            <a:r>
              <a:rPr lang="en-US" sz="1100" dirty="0" err="1"/>
              <a:t>herkenbaar</a:t>
            </a:r>
            <a:r>
              <a:rPr lang="en-US" sz="1100" dirty="0"/>
              <a:t> </a:t>
            </a:r>
            <a:r>
              <a:rPr lang="en-US" sz="1100" dirty="0" err="1"/>
              <a:t>als</a:t>
            </a:r>
            <a:r>
              <a:rPr lang="en-US" sz="1100" dirty="0"/>
              <a:t> </a:t>
            </a:r>
            <a:r>
              <a:rPr lang="en-US" sz="1100" dirty="0" err="1"/>
              <a:t>confronterend</a:t>
            </a:r>
            <a:r>
              <a:rPr lang="en-US" sz="1100" dirty="0"/>
              <a:t> </a:t>
            </a:r>
            <a:r>
              <a:rPr lang="en-US" sz="1100" dirty="0" err="1"/>
              <a:t>dat</a:t>
            </a:r>
            <a:r>
              <a:rPr lang="en-US" sz="1100" dirty="0"/>
              <a:t> de </a:t>
            </a:r>
            <a:r>
              <a:rPr lang="en-US" sz="1100" dirty="0" err="1"/>
              <a:t>studenten</a:t>
            </a:r>
            <a:r>
              <a:rPr lang="en-US" sz="1100" dirty="0"/>
              <a:t> </a:t>
            </a:r>
            <a:r>
              <a:rPr lang="en-US" sz="1100" dirty="0" err="1"/>
              <a:t>dit</a:t>
            </a:r>
            <a:r>
              <a:rPr lang="en-US" sz="1100" dirty="0"/>
              <a:t> </a:t>
            </a:r>
            <a:r>
              <a:rPr lang="en-US" sz="1100" dirty="0" err="1"/>
              <a:t>naar</a:t>
            </a:r>
            <a:r>
              <a:rPr lang="en-US" sz="1100" dirty="0"/>
              <a:t> </a:t>
            </a:r>
            <a:r>
              <a:rPr lang="en-US" sz="1100" dirty="0" err="1"/>
              <a:t>voren</a:t>
            </a:r>
            <a:r>
              <a:rPr lang="en-US" sz="1100" dirty="0"/>
              <a:t> </a:t>
            </a:r>
            <a:r>
              <a:rPr lang="en-US" sz="1100" dirty="0" err="1"/>
              <a:t>hadden</a:t>
            </a:r>
            <a:r>
              <a:rPr lang="en-US" sz="1100" dirty="0"/>
              <a:t> </a:t>
            </a:r>
            <a:r>
              <a:rPr lang="en-US" sz="1100" dirty="0" err="1"/>
              <a:t>gehaald</a:t>
            </a:r>
            <a:r>
              <a:rPr lang="en-US" sz="1100" dirty="0"/>
              <a:t>. Zij </a:t>
            </a:r>
            <a:r>
              <a:rPr lang="en-US" sz="1100" dirty="0" err="1"/>
              <a:t>werden</a:t>
            </a:r>
            <a:r>
              <a:rPr lang="en-US" sz="1100" dirty="0"/>
              <a:t> </a:t>
            </a:r>
            <a:r>
              <a:rPr lang="en-US" sz="1100" dirty="0" err="1"/>
              <a:t>hierdoor</a:t>
            </a:r>
            <a:r>
              <a:rPr lang="en-US" sz="1100" dirty="0"/>
              <a:t> </a:t>
            </a:r>
            <a:r>
              <a:rPr lang="en-US" sz="1100" dirty="0" err="1"/>
              <a:t>automatisch</a:t>
            </a:r>
            <a:r>
              <a:rPr lang="en-US" sz="1100" dirty="0"/>
              <a:t> </a:t>
            </a:r>
            <a:r>
              <a:rPr lang="en-US" sz="1100" dirty="0" err="1"/>
              <a:t>geleid</a:t>
            </a:r>
            <a:r>
              <a:rPr lang="en-US" sz="1100" dirty="0"/>
              <a:t> </a:t>
            </a:r>
            <a:r>
              <a:rPr lang="en-US" sz="1100" dirty="0" err="1"/>
              <a:t>naar</a:t>
            </a:r>
            <a:r>
              <a:rPr lang="en-US" sz="1100" dirty="0"/>
              <a:t> de </a:t>
            </a:r>
            <a:r>
              <a:rPr lang="en-US" sz="1100" dirty="0" err="1"/>
              <a:t>kernvraag</a:t>
            </a:r>
            <a:r>
              <a:rPr lang="en-US" sz="1100" dirty="0"/>
              <a:t> die de </a:t>
            </a:r>
            <a:r>
              <a:rPr lang="en-US" sz="1100" dirty="0" err="1"/>
              <a:t>studenten</a:t>
            </a:r>
            <a:r>
              <a:rPr lang="en-US" sz="1100" dirty="0"/>
              <a:t> op </a:t>
            </a:r>
            <a:r>
              <a:rPr lang="en-US" sz="1100" dirty="0" err="1"/>
              <a:t>hadden</a:t>
            </a:r>
            <a:r>
              <a:rPr lang="en-US" sz="1100" dirty="0"/>
              <a:t> </a:t>
            </a:r>
            <a:r>
              <a:rPr lang="en-US" sz="1100" dirty="0" err="1"/>
              <a:t>geworpen</a:t>
            </a:r>
            <a:r>
              <a:rPr lang="en-US" sz="1100" dirty="0"/>
              <a:t>: </a:t>
            </a:r>
            <a:r>
              <a:rPr lang="en-US" sz="1100" dirty="0" err="1"/>
              <a:t>wie</a:t>
            </a:r>
            <a:r>
              <a:rPr lang="en-US" sz="1100" dirty="0"/>
              <a:t> is </a:t>
            </a:r>
            <a:r>
              <a:rPr lang="en-US" sz="1100" dirty="0" err="1"/>
              <a:t>verantwoordelijk</a:t>
            </a:r>
            <a:r>
              <a:rPr lang="en-US" sz="1100" dirty="0"/>
              <a:t>? </a:t>
            </a:r>
          </a:p>
          <a:p>
            <a:pPr marL="0" indent="0">
              <a:buNone/>
            </a:pPr>
            <a:r>
              <a:rPr lang="en-US" sz="1100" dirty="0"/>
              <a:t>Met </a:t>
            </a:r>
            <a:r>
              <a:rPr lang="en-US" sz="1100" dirty="0" err="1"/>
              <a:t>behulp</a:t>
            </a:r>
            <a:r>
              <a:rPr lang="en-US" sz="1100" dirty="0"/>
              <a:t> van </a:t>
            </a:r>
            <a:r>
              <a:rPr lang="en-US" sz="1100" dirty="0" err="1"/>
              <a:t>een</a:t>
            </a:r>
            <a:r>
              <a:rPr lang="en-US" sz="1100" dirty="0"/>
              <a:t> </a:t>
            </a:r>
            <a:r>
              <a:rPr lang="en-US" sz="1100" dirty="0" err="1"/>
              <a:t>aantal</a:t>
            </a:r>
            <a:r>
              <a:rPr lang="en-US" sz="1100" dirty="0"/>
              <a:t> </a:t>
            </a:r>
            <a:r>
              <a:rPr lang="en-US" sz="1100" dirty="0" err="1"/>
              <a:t>vooraf</a:t>
            </a:r>
            <a:r>
              <a:rPr lang="en-US" sz="1100" dirty="0"/>
              <a:t> </a:t>
            </a:r>
            <a:r>
              <a:rPr lang="en-US" sz="1100" dirty="0" err="1"/>
              <a:t>opgestelde</a:t>
            </a:r>
            <a:r>
              <a:rPr lang="en-US" sz="1100" dirty="0"/>
              <a:t> </a:t>
            </a:r>
            <a:r>
              <a:rPr lang="en-US" sz="1100" dirty="0" err="1"/>
              <a:t>vragen</a:t>
            </a:r>
            <a:r>
              <a:rPr lang="en-US" sz="1100" dirty="0"/>
              <a:t>/</a:t>
            </a:r>
            <a:r>
              <a:rPr lang="en-US" sz="1100" dirty="0" err="1"/>
              <a:t>stellingen</a:t>
            </a:r>
            <a:r>
              <a:rPr lang="en-US" sz="1100" dirty="0"/>
              <a:t> </a:t>
            </a:r>
            <a:r>
              <a:rPr lang="en-US" sz="1100" dirty="0" err="1"/>
              <a:t>vanuit</a:t>
            </a:r>
            <a:r>
              <a:rPr lang="en-US" sz="1100" dirty="0"/>
              <a:t> de </a:t>
            </a:r>
            <a:r>
              <a:rPr lang="en-US" sz="1100" dirty="0" err="1"/>
              <a:t>studenten</a:t>
            </a:r>
            <a:r>
              <a:rPr lang="en-US" sz="1100" dirty="0"/>
              <a:t> </a:t>
            </a:r>
            <a:r>
              <a:rPr lang="en-US" sz="1100" dirty="0" err="1"/>
              <a:t>en</a:t>
            </a:r>
            <a:r>
              <a:rPr lang="en-US" sz="1100" dirty="0"/>
              <a:t> </a:t>
            </a:r>
            <a:r>
              <a:rPr lang="en-US" sz="1100" dirty="0" err="1"/>
              <a:t>vragen</a:t>
            </a:r>
            <a:r>
              <a:rPr lang="en-US" sz="1100" dirty="0"/>
              <a:t> </a:t>
            </a:r>
            <a:r>
              <a:rPr lang="en-US" sz="1100" dirty="0" err="1"/>
              <a:t>en</a:t>
            </a:r>
            <a:r>
              <a:rPr lang="en-US" sz="1100" dirty="0"/>
              <a:t> </a:t>
            </a:r>
            <a:r>
              <a:rPr lang="en-US" sz="1100" dirty="0" err="1"/>
              <a:t>opmerkingen</a:t>
            </a:r>
            <a:r>
              <a:rPr lang="en-US" sz="1100" dirty="0"/>
              <a:t> die </a:t>
            </a:r>
            <a:r>
              <a:rPr lang="en-US" sz="1100" dirty="0" err="1"/>
              <a:t>vanuit</a:t>
            </a:r>
            <a:r>
              <a:rPr lang="en-US" sz="1100" dirty="0"/>
              <a:t> de </a:t>
            </a:r>
            <a:r>
              <a:rPr lang="en-US" sz="1100" dirty="0" err="1"/>
              <a:t>aanwezigen</a:t>
            </a:r>
            <a:r>
              <a:rPr lang="en-US" sz="1100" dirty="0"/>
              <a:t> </a:t>
            </a:r>
            <a:r>
              <a:rPr lang="en-US" sz="1100" dirty="0" err="1"/>
              <a:t>kwamen</a:t>
            </a:r>
            <a:r>
              <a:rPr lang="en-US" sz="1100" dirty="0"/>
              <a:t> </a:t>
            </a:r>
            <a:r>
              <a:rPr lang="en-US" sz="1100" dirty="0" err="1"/>
              <a:t>ontstond</a:t>
            </a:r>
            <a:r>
              <a:rPr lang="en-US" sz="1100" dirty="0"/>
              <a:t> </a:t>
            </a:r>
            <a:r>
              <a:rPr lang="en-US" sz="1100" dirty="0" err="1"/>
              <a:t>er</a:t>
            </a:r>
            <a:r>
              <a:rPr lang="en-US" sz="1100" dirty="0"/>
              <a:t> </a:t>
            </a:r>
            <a:r>
              <a:rPr lang="en-US" sz="1100" dirty="0" err="1"/>
              <a:t>een</a:t>
            </a:r>
            <a:r>
              <a:rPr lang="en-US" sz="1100" dirty="0"/>
              <a:t> </a:t>
            </a:r>
            <a:r>
              <a:rPr lang="en-US" sz="1100" dirty="0" err="1"/>
              <a:t>rijk</a:t>
            </a:r>
            <a:r>
              <a:rPr lang="en-US" sz="1100" dirty="0"/>
              <a:t> </a:t>
            </a:r>
            <a:r>
              <a:rPr lang="en-US" sz="1100" dirty="0" err="1"/>
              <a:t>gesprek</a:t>
            </a:r>
            <a:r>
              <a:rPr lang="en-US" sz="1100" dirty="0"/>
              <a:t>. De </a:t>
            </a:r>
            <a:r>
              <a:rPr lang="en-US" sz="1100" dirty="0" err="1"/>
              <a:t>verschillende</a:t>
            </a:r>
            <a:r>
              <a:rPr lang="en-US" sz="1100" dirty="0"/>
              <a:t> </a:t>
            </a:r>
            <a:r>
              <a:rPr lang="en-US" sz="1100" dirty="0" err="1"/>
              <a:t>partijen</a:t>
            </a:r>
            <a:r>
              <a:rPr lang="en-US" sz="1100" dirty="0"/>
              <a:t> </a:t>
            </a:r>
            <a:r>
              <a:rPr lang="en-US" sz="1100" dirty="0" err="1"/>
              <a:t>waren</a:t>
            </a:r>
            <a:r>
              <a:rPr lang="en-US" sz="1100" dirty="0"/>
              <a:t> open over hoe </a:t>
            </a:r>
            <a:r>
              <a:rPr lang="en-US" sz="1100" dirty="0" err="1"/>
              <a:t>zij</a:t>
            </a:r>
            <a:r>
              <a:rPr lang="en-US" sz="1100" dirty="0"/>
              <a:t> </a:t>
            </a:r>
            <a:r>
              <a:rPr lang="en-US" sz="1100" dirty="0" err="1"/>
              <a:t>naar</a:t>
            </a:r>
            <a:r>
              <a:rPr lang="en-US" sz="1100" dirty="0"/>
              <a:t> het </a:t>
            </a:r>
            <a:r>
              <a:rPr lang="en-US" sz="1100" dirty="0" err="1"/>
              <a:t>vraagstuk</a:t>
            </a:r>
            <a:r>
              <a:rPr lang="en-US" sz="1100" dirty="0"/>
              <a:t> </a:t>
            </a:r>
            <a:r>
              <a:rPr lang="en-US" sz="1100" dirty="0" err="1"/>
              <a:t>keken</a:t>
            </a:r>
            <a:r>
              <a:rPr lang="en-US" sz="1100" dirty="0"/>
              <a:t> maar </a:t>
            </a:r>
            <a:r>
              <a:rPr lang="en-US" sz="1100" dirty="0" err="1"/>
              <a:t>ook</a:t>
            </a:r>
            <a:r>
              <a:rPr lang="en-US" sz="1100" dirty="0"/>
              <a:t> over </a:t>
            </a:r>
            <a:r>
              <a:rPr lang="en-US" sz="1100" dirty="0" err="1"/>
              <a:t>moeilijkheden</a:t>
            </a:r>
            <a:r>
              <a:rPr lang="en-US" sz="1100" dirty="0"/>
              <a:t> die </a:t>
            </a:r>
            <a:r>
              <a:rPr lang="en-US" sz="1100" dirty="0" err="1"/>
              <a:t>zij</a:t>
            </a:r>
            <a:r>
              <a:rPr lang="en-US" sz="1100" dirty="0"/>
              <a:t> </a:t>
            </a:r>
            <a:r>
              <a:rPr lang="en-US" sz="1100" dirty="0" err="1"/>
              <a:t>tegenkwamen</a:t>
            </a:r>
            <a:r>
              <a:rPr lang="en-US" sz="1100" dirty="0"/>
              <a:t>. </a:t>
            </a:r>
          </a:p>
          <a:p>
            <a:pPr marL="0" indent="0">
              <a:buNone/>
            </a:pPr>
            <a:r>
              <a:rPr lang="en-US" sz="1100" dirty="0"/>
              <a:t>De </a:t>
            </a:r>
            <a:r>
              <a:rPr lang="en-US" sz="1100" dirty="0" err="1"/>
              <a:t>bijeenkomst</a:t>
            </a:r>
            <a:r>
              <a:rPr lang="en-US" sz="1100" dirty="0"/>
              <a:t> </a:t>
            </a:r>
            <a:r>
              <a:rPr lang="en-US" sz="1100" dirty="0" err="1"/>
              <a:t>duurde</a:t>
            </a:r>
            <a:r>
              <a:rPr lang="en-US" sz="1100" dirty="0"/>
              <a:t> </a:t>
            </a:r>
            <a:r>
              <a:rPr lang="en-US" sz="1100" dirty="0" err="1"/>
              <a:t>zo’n</a:t>
            </a:r>
            <a:r>
              <a:rPr lang="en-US" sz="1100" dirty="0"/>
              <a:t> 2 </a:t>
            </a:r>
            <a:r>
              <a:rPr lang="en-US" sz="1100" dirty="0" err="1"/>
              <a:t>uur</a:t>
            </a:r>
            <a:r>
              <a:rPr lang="en-US" sz="1100" dirty="0"/>
              <a:t>. Na </a:t>
            </a:r>
            <a:r>
              <a:rPr lang="en-US" sz="1100" dirty="0" err="1"/>
              <a:t>afloop</a:t>
            </a:r>
            <a:r>
              <a:rPr lang="en-US" sz="1100" dirty="0"/>
              <a:t> </a:t>
            </a:r>
            <a:r>
              <a:rPr lang="en-US" sz="1100" dirty="0" err="1"/>
              <a:t>bleven</a:t>
            </a:r>
            <a:r>
              <a:rPr lang="en-US" sz="1100" dirty="0"/>
              <a:t> </a:t>
            </a:r>
            <a:r>
              <a:rPr lang="en-US" sz="1100" dirty="0" err="1"/>
              <a:t>een</a:t>
            </a:r>
            <a:r>
              <a:rPr lang="en-US" sz="1100" dirty="0"/>
              <a:t> </a:t>
            </a:r>
            <a:r>
              <a:rPr lang="en-US" sz="1100" dirty="0" err="1"/>
              <a:t>aantal</a:t>
            </a:r>
            <a:r>
              <a:rPr lang="en-US" sz="1100" dirty="0"/>
              <a:t> </a:t>
            </a:r>
            <a:r>
              <a:rPr lang="en-US" sz="1100" dirty="0" err="1"/>
              <a:t>betrokkenen</a:t>
            </a:r>
            <a:r>
              <a:rPr lang="en-US" sz="1100" dirty="0"/>
              <a:t> </a:t>
            </a:r>
            <a:r>
              <a:rPr lang="en-US" sz="1100" dirty="0" err="1"/>
              <a:t>uitgebreid</a:t>
            </a:r>
            <a:r>
              <a:rPr lang="en-US" sz="1100" dirty="0"/>
              <a:t> met </a:t>
            </a:r>
            <a:r>
              <a:rPr lang="en-US" sz="1100" dirty="0" err="1"/>
              <a:t>elkaar</a:t>
            </a:r>
            <a:r>
              <a:rPr lang="en-US" sz="1100" dirty="0"/>
              <a:t> </a:t>
            </a:r>
            <a:r>
              <a:rPr lang="en-US" sz="1100" dirty="0" err="1"/>
              <a:t>napraten</a:t>
            </a:r>
            <a:r>
              <a:rPr lang="en-US" sz="1100" dirty="0"/>
              <a:t> </a:t>
            </a:r>
            <a:r>
              <a:rPr lang="en-US" sz="1100" dirty="0" err="1"/>
              <a:t>en</a:t>
            </a:r>
            <a:r>
              <a:rPr lang="en-US" sz="1100" dirty="0"/>
              <a:t> </a:t>
            </a:r>
            <a:r>
              <a:rPr lang="en-US" sz="1100" dirty="0" err="1"/>
              <a:t>werden</a:t>
            </a:r>
            <a:r>
              <a:rPr lang="en-US" sz="1100" dirty="0"/>
              <a:t> concrete </a:t>
            </a:r>
            <a:r>
              <a:rPr lang="en-US" sz="1100" dirty="0" err="1"/>
              <a:t>afspraken</a:t>
            </a:r>
            <a:r>
              <a:rPr lang="en-US" sz="1100" dirty="0"/>
              <a:t> </a:t>
            </a:r>
            <a:r>
              <a:rPr lang="en-US" sz="1100" dirty="0" err="1"/>
              <a:t>gemaakt</a:t>
            </a:r>
            <a:r>
              <a:rPr lang="en-US" sz="1100" dirty="0"/>
              <a:t> om </a:t>
            </a:r>
            <a:r>
              <a:rPr lang="en-US" sz="1100" dirty="0" err="1"/>
              <a:t>samen</a:t>
            </a:r>
            <a:r>
              <a:rPr lang="en-US" sz="1100" dirty="0"/>
              <a:t> </a:t>
            </a:r>
            <a:r>
              <a:rPr lang="en-US" sz="1100" dirty="0" err="1"/>
              <a:t>verder</a:t>
            </a:r>
            <a:r>
              <a:rPr lang="en-US" sz="1100" dirty="0"/>
              <a:t> op </a:t>
            </a:r>
            <a:r>
              <a:rPr lang="en-US" sz="1100" dirty="0" err="1"/>
              <a:t>te</a:t>
            </a:r>
            <a:r>
              <a:rPr lang="en-US" sz="1100" dirty="0"/>
              <a:t> </a:t>
            </a:r>
            <a:r>
              <a:rPr lang="en-US" sz="1100" dirty="0" err="1"/>
              <a:t>trekken</a:t>
            </a:r>
            <a:r>
              <a:rPr lang="en-US" sz="1100" dirty="0"/>
              <a:t> in </a:t>
            </a:r>
            <a:r>
              <a:rPr lang="en-US" sz="1100" dirty="0" err="1"/>
              <a:t>dit</a:t>
            </a:r>
            <a:r>
              <a:rPr lang="en-US" sz="1100" dirty="0"/>
              <a:t> </a:t>
            </a:r>
            <a:r>
              <a:rPr lang="en-US" sz="1100" dirty="0" err="1"/>
              <a:t>traject</a:t>
            </a:r>
            <a:r>
              <a:rPr lang="en-US" sz="1100" dirty="0"/>
              <a:t>. De </a:t>
            </a:r>
            <a:r>
              <a:rPr lang="en-US" sz="1100" dirty="0" err="1"/>
              <a:t>bijeenkomst</a:t>
            </a:r>
            <a:r>
              <a:rPr lang="en-US" sz="1100" dirty="0"/>
              <a:t> was </a:t>
            </a:r>
            <a:r>
              <a:rPr lang="en-US" sz="1100" dirty="0" err="1"/>
              <a:t>hierdoor</a:t>
            </a:r>
            <a:r>
              <a:rPr lang="en-US" sz="1100" dirty="0"/>
              <a:t> </a:t>
            </a:r>
            <a:r>
              <a:rPr lang="en-US" sz="1100" dirty="0" err="1"/>
              <a:t>een</a:t>
            </a:r>
            <a:r>
              <a:rPr lang="en-US" sz="1100" dirty="0"/>
              <a:t> </a:t>
            </a:r>
            <a:r>
              <a:rPr lang="en-US" sz="1100" dirty="0" err="1"/>
              <a:t>groot</a:t>
            </a:r>
            <a:r>
              <a:rPr lang="en-US" sz="1100" dirty="0"/>
              <a:t> success. </a:t>
            </a:r>
          </a:p>
          <a:p>
            <a:pPr marL="0" indent="0">
              <a:buNone/>
            </a:pPr>
            <a:r>
              <a:rPr lang="en-US" sz="1100" dirty="0"/>
              <a:t>Wat </a:t>
            </a:r>
            <a:r>
              <a:rPr lang="en-US" sz="1100" dirty="0" err="1"/>
              <a:t>viel</a:t>
            </a:r>
            <a:r>
              <a:rPr lang="en-US" sz="1100" dirty="0"/>
              <a:t> op? </a:t>
            </a:r>
          </a:p>
          <a:p>
            <a:r>
              <a:rPr lang="en-US" sz="1100" dirty="0" err="1"/>
              <a:t>Vooraf</a:t>
            </a:r>
            <a:r>
              <a:rPr lang="en-US" sz="1100" dirty="0"/>
              <a:t> </a:t>
            </a:r>
            <a:r>
              <a:rPr lang="en-US" sz="1100" dirty="0" err="1"/>
              <a:t>vonden</a:t>
            </a:r>
            <a:r>
              <a:rPr lang="en-US" sz="1100" dirty="0"/>
              <a:t> de </a:t>
            </a:r>
            <a:r>
              <a:rPr lang="en-US" sz="1100" dirty="0" err="1"/>
              <a:t>studenten</a:t>
            </a:r>
            <a:r>
              <a:rPr lang="en-US" sz="1100" dirty="0"/>
              <a:t> het </a:t>
            </a:r>
            <a:r>
              <a:rPr lang="en-US" sz="1100" dirty="0" err="1"/>
              <a:t>werken</a:t>
            </a:r>
            <a:r>
              <a:rPr lang="en-US" sz="1100" dirty="0"/>
              <a:t> met </a:t>
            </a:r>
            <a:r>
              <a:rPr lang="en-US" sz="1100" dirty="0" err="1"/>
              <a:t>een</a:t>
            </a:r>
            <a:r>
              <a:rPr lang="en-US" sz="1100" dirty="0"/>
              <a:t> </a:t>
            </a:r>
            <a:r>
              <a:rPr lang="en-US" sz="1100" dirty="0" err="1"/>
              <a:t>praatplaat</a:t>
            </a:r>
            <a:r>
              <a:rPr lang="en-US" sz="1100" dirty="0"/>
              <a:t> </a:t>
            </a:r>
            <a:r>
              <a:rPr lang="en-US" sz="1100" dirty="0" err="1"/>
              <a:t>spannend</a:t>
            </a:r>
            <a:r>
              <a:rPr lang="en-US" sz="1100" dirty="0"/>
              <a:t>. Ze </a:t>
            </a:r>
            <a:r>
              <a:rPr lang="en-US" sz="1100" dirty="0" err="1"/>
              <a:t>wisten</a:t>
            </a:r>
            <a:r>
              <a:rPr lang="en-US" sz="1100" dirty="0"/>
              <a:t> </a:t>
            </a:r>
            <a:r>
              <a:rPr lang="en-US" sz="1100" dirty="0" err="1"/>
              <a:t>niet</a:t>
            </a:r>
            <a:r>
              <a:rPr lang="en-US" sz="1100" dirty="0"/>
              <a:t> </a:t>
            </a:r>
            <a:r>
              <a:rPr lang="en-US" sz="1100" dirty="0" err="1"/>
              <a:t>goed</a:t>
            </a:r>
            <a:r>
              <a:rPr lang="en-US" sz="1100" dirty="0"/>
              <a:t> hoe </a:t>
            </a:r>
            <a:r>
              <a:rPr lang="en-US" sz="1100" dirty="0" err="1"/>
              <a:t>hiermee</a:t>
            </a:r>
            <a:r>
              <a:rPr lang="en-US" sz="1100" dirty="0"/>
              <a:t> om </a:t>
            </a:r>
            <a:r>
              <a:rPr lang="en-US" sz="1100" dirty="0" err="1"/>
              <a:t>te</a:t>
            </a:r>
            <a:r>
              <a:rPr lang="en-US" sz="1100" dirty="0"/>
              <a:t> </a:t>
            </a:r>
            <a:r>
              <a:rPr lang="en-US" sz="1100" dirty="0" err="1"/>
              <a:t>gaan</a:t>
            </a:r>
            <a:r>
              <a:rPr lang="en-US" sz="1100" dirty="0"/>
              <a:t>. Wat </a:t>
            </a:r>
            <a:r>
              <a:rPr lang="en-US" sz="1100" dirty="0" err="1"/>
              <a:t>moet</a:t>
            </a:r>
            <a:r>
              <a:rPr lang="en-US" sz="1100" dirty="0"/>
              <a:t> je </a:t>
            </a:r>
            <a:r>
              <a:rPr lang="en-US" sz="1100" dirty="0" err="1"/>
              <a:t>er</a:t>
            </a:r>
            <a:r>
              <a:rPr lang="en-US" sz="1100" dirty="0"/>
              <a:t> over </a:t>
            </a:r>
            <a:r>
              <a:rPr lang="en-US" sz="1100" dirty="0" err="1"/>
              <a:t>zeggen</a:t>
            </a:r>
            <a:r>
              <a:rPr lang="en-US" sz="1100" dirty="0"/>
              <a:t>? </a:t>
            </a:r>
            <a:r>
              <a:rPr lang="en-US" sz="1100" dirty="0" err="1"/>
              <a:t>Tijdens</a:t>
            </a:r>
            <a:r>
              <a:rPr lang="en-US" sz="1100" dirty="0"/>
              <a:t> de </a:t>
            </a:r>
            <a:r>
              <a:rPr lang="en-US" sz="1100" dirty="0" err="1"/>
              <a:t>bijeenkomst</a:t>
            </a:r>
            <a:r>
              <a:rPr lang="en-US" sz="1100" dirty="0"/>
              <a:t> </a:t>
            </a:r>
            <a:r>
              <a:rPr lang="en-US" sz="1100" dirty="0" err="1"/>
              <a:t>viel</a:t>
            </a:r>
            <a:r>
              <a:rPr lang="en-US" sz="1100" dirty="0"/>
              <a:t> het ze </a:t>
            </a:r>
            <a:r>
              <a:rPr lang="en-US" sz="1100" dirty="0" err="1"/>
              <a:t>juist</a:t>
            </a:r>
            <a:r>
              <a:rPr lang="en-US" sz="1100" dirty="0"/>
              <a:t> op </a:t>
            </a:r>
            <a:r>
              <a:rPr lang="en-US" sz="1100" dirty="0" err="1"/>
              <a:t>dat</a:t>
            </a:r>
            <a:r>
              <a:rPr lang="en-US" sz="1100" dirty="0"/>
              <a:t> de </a:t>
            </a:r>
            <a:r>
              <a:rPr lang="en-US" sz="1100" dirty="0" err="1"/>
              <a:t>praatplaat</a:t>
            </a:r>
            <a:r>
              <a:rPr lang="en-US" sz="1100" dirty="0"/>
              <a:t> </a:t>
            </a:r>
            <a:r>
              <a:rPr lang="en-US" sz="1100" dirty="0" err="1"/>
              <a:t>vanzelf</a:t>
            </a:r>
            <a:r>
              <a:rPr lang="en-US" sz="1100" dirty="0"/>
              <a:t> </a:t>
            </a:r>
            <a:r>
              <a:rPr lang="en-US" sz="1100" dirty="0" err="1"/>
              <a:t>leidde</a:t>
            </a:r>
            <a:r>
              <a:rPr lang="en-US" sz="1100" dirty="0"/>
              <a:t> tot </a:t>
            </a:r>
            <a:r>
              <a:rPr lang="en-US" sz="1100" dirty="0" err="1"/>
              <a:t>gesprekken</a:t>
            </a:r>
            <a:r>
              <a:rPr lang="en-US" sz="1100" dirty="0"/>
              <a:t>. Het was </a:t>
            </a:r>
            <a:r>
              <a:rPr lang="en-US" sz="1100" dirty="0" err="1"/>
              <a:t>veel</a:t>
            </a:r>
            <a:r>
              <a:rPr lang="en-US" sz="1100" dirty="0"/>
              <a:t> minder </a:t>
            </a:r>
            <a:r>
              <a:rPr lang="en-US" sz="1100" dirty="0" err="1"/>
              <a:t>geforceerd</a:t>
            </a:r>
            <a:r>
              <a:rPr lang="en-US" sz="1100" dirty="0"/>
              <a:t> dan ze </a:t>
            </a:r>
            <a:r>
              <a:rPr lang="en-US" sz="1100" dirty="0" err="1"/>
              <a:t>hadden</a:t>
            </a:r>
            <a:r>
              <a:rPr lang="en-US" sz="1100" dirty="0"/>
              <a:t> </a:t>
            </a:r>
            <a:r>
              <a:rPr lang="en-US" sz="1100" dirty="0" err="1"/>
              <a:t>verwacht</a:t>
            </a:r>
            <a:r>
              <a:rPr lang="en-US" sz="1100" dirty="0"/>
              <a:t>.</a:t>
            </a:r>
          </a:p>
          <a:p>
            <a:r>
              <a:rPr lang="en-US" sz="1100" dirty="0"/>
              <a:t>Door de </a:t>
            </a:r>
            <a:r>
              <a:rPr lang="en-US" sz="1100" dirty="0" err="1"/>
              <a:t>visualisaties</a:t>
            </a:r>
            <a:r>
              <a:rPr lang="en-US" sz="1100" dirty="0"/>
              <a:t> </a:t>
            </a:r>
            <a:r>
              <a:rPr lang="en-US" sz="1100" dirty="0" err="1"/>
              <a:t>kon</a:t>
            </a:r>
            <a:r>
              <a:rPr lang="en-US" sz="1100" dirty="0"/>
              <a:t> </a:t>
            </a:r>
            <a:r>
              <a:rPr lang="en-US" sz="1100" dirty="0" err="1"/>
              <a:t>er</a:t>
            </a:r>
            <a:r>
              <a:rPr lang="en-US" sz="1100" dirty="0"/>
              <a:t> </a:t>
            </a:r>
            <a:r>
              <a:rPr lang="en-US" sz="1100" dirty="0" err="1"/>
              <a:t>ook</a:t>
            </a:r>
            <a:r>
              <a:rPr lang="en-US" sz="1100" dirty="0"/>
              <a:t> humor </a:t>
            </a:r>
            <a:r>
              <a:rPr lang="en-US" sz="1100" dirty="0" err="1"/>
              <a:t>worden</a:t>
            </a:r>
            <a:r>
              <a:rPr lang="en-US" sz="1100" dirty="0"/>
              <a:t> </a:t>
            </a:r>
            <a:r>
              <a:rPr lang="en-US" sz="1100" dirty="0" err="1"/>
              <a:t>ingebracht</a:t>
            </a:r>
            <a:r>
              <a:rPr lang="en-US" sz="1100" dirty="0"/>
              <a:t> in het </a:t>
            </a:r>
            <a:r>
              <a:rPr lang="en-US" sz="1100" dirty="0" err="1"/>
              <a:t>vraagstuk</a:t>
            </a:r>
            <a:r>
              <a:rPr lang="en-US" sz="1100" dirty="0"/>
              <a:t>. </a:t>
            </a:r>
            <a:r>
              <a:rPr lang="en-US" sz="1100" dirty="0" err="1"/>
              <a:t>Dit</a:t>
            </a:r>
            <a:r>
              <a:rPr lang="en-US" sz="1100" dirty="0"/>
              <a:t> </a:t>
            </a:r>
            <a:r>
              <a:rPr lang="en-US" sz="1100" dirty="0" err="1"/>
              <a:t>hielp</a:t>
            </a:r>
            <a:r>
              <a:rPr lang="en-US" sz="1100" dirty="0"/>
              <a:t> om </a:t>
            </a:r>
            <a:r>
              <a:rPr lang="en-US" sz="1100" dirty="0" err="1"/>
              <a:t>lastige</a:t>
            </a:r>
            <a:r>
              <a:rPr lang="en-US" sz="1100" dirty="0"/>
              <a:t> </a:t>
            </a:r>
            <a:r>
              <a:rPr lang="en-US" sz="1100" dirty="0" err="1"/>
              <a:t>onderwerpen</a:t>
            </a:r>
            <a:r>
              <a:rPr lang="en-US" sz="1100" dirty="0"/>
              <a:t> </a:t>
            </a:r>
            <a:r>
              <a:rPr lang="en-US" sz="1100" dirty="0" err="1"/>
              <a:t>toch</a:t>
            </a:r>
            <a:r>
              <a:rPr lang="en-US" sz="1100" dirty="0"/>
              <a:t> </a:t>
            </a:r>
            <a:r>
              <a:rPr lang="en-US" sz="1100" dirty="0" err="1"/>
              <a:t>bespreekbaar</a:t>
            </a:r>
            <a:r>
              <a:rPr lang="en-US" sz="1100" dirty="0"/>
              <a:t> </a:t>
            </a:r>
            <a:r>
              <a:rPr lang="en-US" sz="1100" dirty="0" err="1"/>
              <a:t>te</a:t>
            </a:r>
            <a:r>
              <a:rPr lang="en-US" sz="1100" dirty="0"/>
              <a:t> </a:t>
            </a:r>
            <a:r>
              <a:rPr lang="en-US" sz="1100" dirty="0" err="1"/>
              <a:t>maken</a:t>
            </a:r>
            <a:r>
              <a:rPr lang="en-US" sz="1100" dirty="0"/>
              <a:t>.</a:t>
            </a:r>
          </a:p>
          <a:p>
            <a:r>
              <a:rPr lang="en-US" sz="1100" dirty="0" err="1"/>
              <a:t>Tijdens</a:t>
            </a:r>
            <a:r>
              <a:rPr lang="en-US" sz="1100" dirty="0"/>
              <a:t> de </a:t>
            </a:r>
            <a:r>
              <a:rPr lang="en-US" sz="1100" dirty="0" err="1"/>
              <a:t>sessie</a:t>
            </a:r>
            <a:r>
              <a:rPr lang="en-US" sz="1100" dirty="0"/>
              <a:t> </a:t>
            </a:r>
            <a:r>
              <a:rPr lang="en-US" sz="1100" dirty="0" err="1"/>
              <a:t>begeleiden</a:t>
            </a:r>
            <a:r>
              <a:rPr lang="en-US" sz="1100" dirty="0"/>
              <a:t> de </a:t>
            </a:r>
            <a:r>
              <a:rPr lang="en-US" sz="1100" dirty="0" err="1"/>
              <a:t>studenten</a:t>
            </a:r>
            <a:r>
              <a:rPr lang="en-US" sz="1100" dirty="0"/>
              <a:t> het </a:t>
            </a:r>
            <a:r>
              <a:rPr lang="en-US" sz="1100" dirty="0" err="1"/>
              <a:t>gesprek</a:t>
            </a:r>
            <a:r>
              <a:rPr lang="en-US" sz="1100" dirty="0"/>
              <a:t>. </a:t>
            </a:r>
            <a:r>
              <a:rPr lang="en-US" sz="1100" dirty="0" err="1"/>
              <a:t>Sommige</a:t>
            </a:r>
            <a:r>
              <a:rPr lang="en-US" sz="1100" dirty="0"/>
              <a:t> </a:t>
            </a:r>
            <a:r>
              <a:rPr lang="en-US" sz="1100" dirty="0" err="1"/>
              <a:t>deelnemers</a:t>
            </a:r>
            <a:r>
              <a:rPr lang="en-US" sz="1100" dirty="0"/>
              <a:t> </a:t>
            </a:r>
            <a:r>
              <a:rPr lang="en-US" sz="1100" dirty="0" err="1"/>
              <a:t>spraken</a:t>
            </a:r>
            <a:r>
              <a:rPr lang="en-US" sz="1100" dirty="0"/>
              <a:t> </a:t>
            </a:r>
            <a:r>
              <a:rPr lang="en-US" sz="1100" dirty="0" err="1"/>
              <a:t>meer</a:t>
            </a:r>
            <a:r>
              <a:rPr lang="en-US" sz="1100" dirty="0"/>
              <a:t> dan </a:t>
            </a:r>
            <a:r>
              <a:rPr lang="en-US" sz="1100" dirty="0" err="1"/>
              <a:t>anderen</a:t>
            </a:r>
            <a:r>
              <a:rPr lang="en-US" sz="1100" dirty="0"/>
              <a:t> </a:t>
            </a:r>
            <a:r>
              <a:rPr lang="en-US" sz="1100" dirty="0" err="1"/>
              <a:t>en</a:t>
            </a:r>
            <a:r>
              <a:rPr lang="en-US" sz="1100" dirty="0"/>
              <a:t> </a:t>
            </a:r>
            <a:r>
              <a:rPr lang="en-US" sz="1100" dirty="0" err="1"/>
              <a:t>soms</a:t>
            </a:r>
            <a:r>
              <a:rPr lang="en-US" sz="1100" dirty="0"/>
              <a:t> </a:t>
            </a:r>
            <a:r>
              <a:rPr lang="en-US" sz="1100" dirty="0" err="1"/>
              <a:t>dreigden</a:t>
            </a:r>
            <a:r>
              <a:rPr lang="en-US" sz="1100" dirty="0"/>
              <a:t> </a:t>
            </a:r>
            <a:r>
              <a:rPr lang="en-US" sz="1100" dirty="0" err="1"/>
              <a:t>bepaalde</a:t>
            </a:r>
            <a:r>
              <a:rPr lang="en-US" sz="1100" dirty="0"/>
              <a:t> </a:t>
            </a:r>
            <a:r>
              <a:rPr lang="en-US" sz="1100" dirty="0" err="1"/>
              <a:t>perspectieven</a:t>
            </a:r>
            <a:r>
              <a:rPr lang="en-US" sz="1100" dirty="0"/>
              <a:t> </a:t>
            </a:r>
            <a:r>
              <a:rPr lang="en-US" sz="1100" dirty="0" err="1"/>
              <a:t>daardoor</a:t>
            </a:r>
            <a:r>
              <a:rPr lang="en-US" sz="1100" dirty="0"/>
              <a:t> wat </a:t>
            </a:r>
            <a:r>
              <a:rPr lang="en-US" sz="1100" dirty="0" err="1"/>
              <a:t>naar</a:t>
            </a:r>
            <a:r>
              <a:rPr lang="en-US" sz="1100" dirty="0"/>
              <a:t> de </a:t>
            </a:r>
            <a:r>
              <a:rPr lang="en-US" sz="1100" dirty="0" err="1"/>
              <a:t>achtergrond</a:t>
            </a:r>
            <a:r>
              <a:rPr lang="en-US" sz="1100" dirty="0"/>
              <a:t> </a:t>
            </a:r>
            <a:r>
              <a:rPr lang="en-US" sz="1100" dirty="0" err="1"/>
              <a:t>te</a:t>
            </a:r>
            <a:r>
              <a:rPr lang="en-US" sz="1100" dirty="0"/>
              <a:t> </a:t>
            </a:r>
            <a:r>
              <a:rPr lang="en-US" sz="1100" dirty="0" err="1"/>
              <a:t>verdwijnen</a:t>
            </a:r>
            <a:r>
              <a:rPr lang="en-US" sz="1100" dirty="0"/>
              <a:t>. De </a:t>
            </a:r>
            <a:r>
              <a:rPr lang="en-US" sz="1100" dirty="0" err="1"/>
              <a:t>studenten</a:t>
            </a:r>
            <a:r>
              <a:rPr lang="en-US" sz="1100" dirty="0"/>
              <a:t> </a:t>
            </a:r>
            <a:r>
              <a:rPr lang="en-US" sz="1100" dirty="0" err="1"/>
              <a:t>waren</a:t>
            </a:r>
            <a:r>
              <a:rPr lang="en-US" sz="1100" dirty="0"/>
              <a:t> </a:t>
            </a:r>
            <a:r>
              <a:rPr lang="en-US" sz="1100" dirty="0" err="1"/>
              <a:t>hier</a:t>
            </a:r>
            <a:r>
              <a:rPr lang="en-US" sz="1100" dirty="0"/>
              <a:t> alert op </a:t>
            </a:r>
            <a:r>
              <a:rPr lang="en-US" sz="1100" dirty="0" err="1"/>
              <a:t>en</a:t>
            </a:r>
            <a:r>
              <a:rPr lang="en-US" sz="1100" dirty="0"/>
              <a:t> </a:t>
            </a:r>
            <a:r>
              <a:rPr lang="en-US" sz="1100" dirty="0" err="1"/>
              <a:t>nodigden</a:t>
            </a:r>
            <a:r>
              <a:rPr lang="en-US" sz="1100" dirty="0"/>
              <a:t> minder </a:t>
            </a:r>
            <a:r>
              <a:rPr lang="en-US" sz="1100" dirty="0" err="1"/>
              <a:t>uitgesproken</a:t>
            </a:r>
            <a:r>
              <a:rPr lang="en-US" sz="1100" dirty="0"/>
              <a:t> </a:t>
            </a:r>
            <a:r>
              <a:rPr lang="en-US" sz="1100" dirty="0" err="1"/>
              <a:t>aanwezigen</a:t>
            </a:r>
            <a:r>
              <a:rPr lang="en-US" sz="1100" dirty="0"/>
              <a:t> </a:t>
            </a:r>
            <a:r>
              <a:rPr lang="en-US" sz="1100" dirty="0" err="1"/>
              <a:t>uit</a:t>
            </a:r>
            <a:r>
              <a:rPr lang="en-US" sz="1100" dirty="0"/>
              <a:t> om </a:t>
            </a:r>
            <a:r>
              <a:rPr lang="en-US" sz="1100" dirty="0" err="1"/>
              <a:t>hun</a:t>
            </a:r>
            <a:r>
              <a:rPr lang="en-US" sz="1100" dirty="0"/>
              <a:t> </a:t>
            </a:r>
            <a:r>
              <a:rPr lang="en-US" sz="1100" dirty="0" err="1"/>
              <a:t>kijk</a:t>
            </a:r>
            <a:r>
              <a:rPr lang="en-US" sz="1100" dirty="0"/>
              <a:t> op het </a:t>
            </a:r>
            <a:r>
              <a:rPr lang="en-US" sz="1100" dirty="0" err="1"/>
              <a:t>vraagstuk</a:t>
            </a:r>
            <a:r>
              <a:rPr lang="en-US" sz="1100" dirty="0"/>
              <a:t> </a:t>
            </a:r>
            <a:r>
              <a:rPr lang="en-US" sz="1100" dirty="0" err="1"/>
              <a:t>te</a:t>
            </a:r>
            <a:r>
              <a:rPr lang="en-US" sz="1100" dirty="0"/>
              <a:t> </a:t>
            </a:r>
            <a:r>
              <a:rPr lang="en-US" sz="1100" dirty="0" err="1"/>
              <a:t>delen</a:t>
            </a:r>
            <a:r>
              <a:rPr lang="en-US" sz="1100" dirty="0"/>
              <a:t>. </a:t>
            </a:r>
          </a:p>
          <a:p>
            <a:r>
              <a:rPr lang="en-US" sz="1100" dirty="0"/>
              <a:t>Hoe </a:t>
            </a:r>
            <a:r>
              <a:rPr lang="en-US" sz="1100" dirty="0" err="1"/>
              <a:t>belangrijk</a:t>
            </a:r>
            <a:r>
              <a:rPr lang="en-US" sz="1100" dirty="0"/>
              <a:t> de </a:t>
            </a:r>
            <a:r>
              <a:rPr lang="en-US" sz="1100" dirty="0" err="1"/>
              <a:t>voorbereide</a:t>
            </a:r>
            <a:r>
              <a:rPr lang="en-US" sz="1100" dirty="0"/>
              <a:t> </a:t>
            </a:r>
            <a:r>
              <a:rPr lang="en-US" sz="1100" dirty="0" err="1"/>
              <a:t>inhoud</a:t>
            </a:r>
            <a:r>
              <a:rPr lang="en-US" sz="1100" dirty="0"/>
              <a:t> van de </a:t>
            </a:r>
            <a:r>
              <a:rPr lang="en-US" sz="1100" dirty="0" err="1"/>
              <a:t>sessie</a:t>
            </a:r>
            <a:r>
              <a:rPr lang="en-US" sz="1100" dirty="0"/>
              <a:t> </a:t>
            </a:r>
            <a:r>
              <a:rPr lang="en-US" sz="1100" dirty="0" err="1"/>
              <a:t>ook</a:t>
            </a:r>
            <a:r>
              <a:rPr lang="en-US" sz="1100" dirty="0"/>
              <a:t> was, de </a:t>
            </a:r>
            <a:r>
              <a:rPr lang="en-US" sz="1100" dirty="0" err="1"/>
              <a:t>meeste</a:t>
            </a:r>
            <a:r>
              <a:rPr lang="en-US" sz="1100" dirty="0"/>
              <a:t> “</a:t>
            </a:r>
            <a:r>
              <a:rPr lang="en-US" sz="1100" dirty="0" err="1"/>
              <a:t>zaken</a:t>
            </a:r>
            <a:r>
              <a:rPr lang="en-US" sz="1100" dirty="0"/>
              <a:t>” </a:t>
            </a:r>
            <a:r>
              <a:rPr lang="en-US" sz="1100" dirty="0" err="1"/>
              <a:t>werden</a:t>
            </a:r>
            <a:r>
              <a:rPr lang="en-US" sz="1100" dirty="0"/>
              <a:t> </a:t>
            </a:r>
            <a:r>
              <a:rPr lang="en-US" sz="1100" dirty="0" err="1"/>
              <a:t>zoals</a:t>
            </a:r>
            <a:r>
              <a:rPr lang="en-US" sz="1100" dirty="0"/>
              <a:t> </a:t>
            </a:r>
            <a:r>
              <a:rPr lang="en-US" sz="1100" dirty="0" err="1"/>
              <a:t>vaker</a:t>
            </a:r>
            <a:r>
              <a:rPr lang="en-US" sz="1100" dirty="0"/>
              <a:t> het </a:t>
            </a:r>
            <a:r>
              <a:rPr lang="en-US" sz="1100" dirty="0" err="1"/>
              <a:t>geval</a:t>
            </a:r>
            <a:r>
              <a:rPr lang="en-US" sz="1100" dirty="0"/>
              <a:t> </a:t>
            </a:r>
            <a:r>
              <a:rPr lang="en-US" sz="1100" dirty="0" err="1"/>
              <a:t>gedaan</a:t>
            </a:r>
            <a:r>
              <a:rPr lang="en-US" sz="1100" dirty="0"/>
              <a:t> “</a:t>
            </a:r>
            <a:r>
              <a:rPr lang="en-US" sz="1100" dirty="0" err="1"/>
              <a:t>bij</a:t>
            </a:r>
            <a:r>
              <a:rPr lang="en-US" sz="1100" dirty="0"/>
              <a:t> het </a:t>
            </a:r>
            <a:r>
              <a:rPr lang="en-US" sz="1100" dirty="0" err="1"/>
              <a:t>koffieapparaat</a:t>
            </a:r>
            <a:r>
              <a:rPr lang="en-US" sz="1100" dirty="0"/>
              <a:t>”. In de </a:t>
            </a:r>
            <a:r>
              <a:rPr lang="en-US" sz="1100" dirty="0" err="1"/>
              <a:t>pauze</a:t>
            </a:r>
            <a:r>
              <a:rPr lang="en-US" sz="1100" dirty="0"/>
              <a:t> </a:t>
            </a:r>
            <a:r>
              <a:rPr lang="en-US" sz="1100" dirty="0" err="1"/>
              <a:t>en</a:t>
            </a:r>
            <a:r>
              <a:rPr lang="en-US" sz="1100" dirty="0"/>
              <a:t> </a:t>
            </a:r>
            <a:r>
              <a:rPr lang="en-US" sz="1100" dirty="0" err="1"/>
              <a:t>na</a:t>
            </a:r>
            <a:r>
              <a:rPr lang="en-US" sz="1100" dirty="0"/>
              <a:t> </a:t>
            </a:r>
            <a:r>
              <a:rPr lang="en-US" sz="1100" dirty="0" err="1"/>
              <a:t>afloop</a:t>
            </a:r>
            <a:r>
              <a:rPr lang="en-US" sz="1100" dirty="0"/>
              <a:t> </a:t>
            </a:r>
            <a:r>
              <a:rPr lang="en-US" sz="1100" dirty="0" err="1"/>
              <a:t>gingen</a:t>
            </a:r>
            <a:r>
              <a:rPr lang="en-US" sz="1100" dirty="0"/>
              <a:t> de </a:t>
            </a:r>
            <a:r>
              <a:rPr lang="en-US" sz="1100" dirty="0" err="1"/>
              <a:t>handen</a:t>
            </a:r>
            <a:r>
              <a:rPr lang="en-US" sz="1100" dirty="0"/>
              <a:t> </a:t>
            </a:r>
            <a:r>
              <a:rPr lang="en-US" sz="1100" dirty="0" err="1"/>
              <a:t>letterlijk</a:t>
            </a:r>
            <a:r>
              <a:rPr lang="en-US" sz="1100" dirty="0"/>
              <a:t> op </a:t>
            </a:r>
            <a:r>
              <a:rPr lang="en-US" sz="1100" dirty="0" err="1"/>
              <a:t>elkaar</a:t>
            </a:r>
            <a:r>
              <a:rPr lang="en-US" sz="1100" dirty="0"/>
              <a:t> </a:t>
            </a:r>
            <a:r>
              <a:rPr lang="en-US" sz="1100" dirty="0" err="1"/>
              <a:t>en</a:t>
            </a:r>
            <a:r>
              <a:rPr lang="en-US" sz="1100" dirty="0"/>
              <a:t> </a:t>
            </a:r>
            <a:r>
              <a:rPr lang="en-US" sz="1100" dirty="0" err="1"/>
              <a:t>werden</a:t>
            </a:r>
            <a:r>
              <a:rPr lang="en-US" sz="1100" dirty="0"/>
              <a:t> </a:t>
            </a:r>
            <a:r>
              <a:rPr lang="en-US" sz="1100" dirty="0" err="1"/>
              <a:t>vervolgafspraken</a:t>
            </a:r>
            <a:r>
              <a:rPr lang="en-US" sz="1100" dirty="0"/>
              <a:t> </a:t>
            </a:r>
            <a:r>
              <a:rPr lang="en-US" sz="1100" dirty="0" err="1"/>
              <a:t>gemaakt</a:t>
            </a:r>
            <a:r>
              <a:rPr lang="en-US" sz="1100" dirty="0"/>
              <a:t>. </a:t>
            </a:r>
          </a:p>
          <a:p>
            <a:endParaRPr lang="en-US" sz="1100" dirty="0"/>
          </a:p>
          <a:p>
            <a:pPr marL="0" indent="0">
              <a:buNone/>
            </a:pPr>
            <a:endParaRPr lang="en-US" sz="1100" dirty="0"/>
          </a:p>
        </p:txBody>
      </p:sp>
      <p:sp>
        <p:nvSpPr>
          <p:cNvPr id="4" name="Rectangle 3">
            <a:extLst>
              <a:ext uri="{FF2B5EF4-FFF2-40B4-BE49-F238E27FC236}">
                <a16:creationId xmlns:a16="http://schemas.microsoft.com/office/drawing/2014/main" id="{39E552D1-21C6-4679-82E6-AD46767C0830}"/>
              </a:ext>
            </a:extLst>
          </p:cNvPr>
          <p:cNvSpPr/>
          <p:nvPr/>
        </p:nvSpPr>
        <p:spPr>
          <a:xfrm>
            <a:off x="11116007" y="152475"/>
            <a:ext cx="932556" cy="568298"/>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Voorbeeld casus</a:t>
            </a:r>
          </a:p>
        </p:txBody>
      </p:sp>
      <p:pic>
        <p:nvPicPr>
          <p:cNvPr id="5" name="Picture 4">
            <a:extLst>
              <a:ext uri="{FF2B5EF4-FFF2-40B4-BE49-F238E27FC236}">
                <a16:creationId xmlns:a16="http://schemas.microsoft.com/office/drawing/2014/main" id="{17C9D15F-3614-4D2D-B8E7-5AAE764F786E}"/>
              </a:ext>
            </a:extLst>
          </p:cNvPr>
          <p:cNvPicPr>
            <a:picLocks noChangeAspect="1"/>
          </p:cNvPicPr>
          <p:nvPr/>
        </p:nvPicPr>
        <p:blipFill rotWithShape="1">
          <a:blip r:embed="rId2"/>
          <a:srcRect l="84752" t="40085" r="199" b="36867"/>
          <a:stretch/>
        </p:blipFill>
        <p:spPr>
          <a:xfrm>
            <a:off x="10760552" y="5156462"/>
            <a:ext cx="1431448" cy="1701538"/>
          </a:xfrm>
          <a:prstGeom prst="rect">
            <a:avLst/>
          </a:prstGeom>
        </p:spPr>
      </p:pic>
    </p:spTree>
    <p:extLst>
      <p:ext uri="{BB962C8B-B14F-4D97-AF65-F5344CB8AC3E}">
        <p14:creationId xmlns:p14="http://schemas.microsoft.com/office/powerpoint/2010/main" val="944822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0C66-CB77-4A03-93D6-B139C998C6D6}"/>
              </a:ext>
            </a:extLst>
          </p:cNvPr>
          <p:cNvSpPr>
            <a:spLocks noGrp="1"/>
          </p:cNvSpPr>
          <p:nvPr>
            <p:ph type="title"/>
          </p:nvPr>
        </p:nvSpPr>
        <p:spPr/>
        <p:txBody>
          <a:bodyPr>
            <a:normAutofit/>
          </a:bodyPr>
          <a:lstStyle/>
          <a:p>
            <a:pPr lvl="0">
              <a:lnSpc>
                <a:spcPct val="100000"/>
              </a:lnSpc>
              <a:spcBef>
                <a:spcPts val="0"/>
              </a:spcBef>
              <a:spcAft>
                <a:spcPts val="601"/>
              </a:spcAft>
              <a:defRPr/>
            </a:pPr>
            <a:r>
              <a:rPr lang="en-US" dirty="0">
                <a:solidFill>
                  <a:prstClr val="black"/>
                </a:solidFill>
              </a:rPr>
              <a:t>Co-</a:t>
            </a:r>
            <a:r>
              <a:rPr lang="en-US" dirty="0" err="1">
                <a:solidFill>
                  <a:prstClr val="black"/>
                </a:solidFill>
              </a:rPr>
              <a:t>creatiesessies</a:t>
            </a:r>
            <a:r>
              <a:rPr lang="en-US" dirty="0">
                <a:solidFill>
                  <a:prstClr val="black"/>
                </a:solidFill>
              </a:rPr>
              <a:t> </a:t>
            </a:r>
            <a:endParaRPr lang="nl-NL" sz="4800" dirty="0">
              <a:solidFill>
                <a:prstClr val="black"/>
              </a:solidFill>
            </a:endParaRPr>
          </a:p>
        </p:txBody>
      </p:sp>
      <p:sp>
        <p:nvSpPr>
          <p:cNvPr id="3" name="Content Placeholder 2">
            <a:extLst>
              <a:ext uri="{FF2B5EF4-FFF2-40B4-BE49-F238E27FC236}">
                <a16:creationId xmlns:a16="http://schemas.microsoft.com/office/drawing/2014/main" id="{A19D4222-7549-4F3D-B5FD-56549CF44CEC}"/>
              </a:ext>
            </a:extLst>
          </p:cNvPr>
          <p:cNvSpPr>
            <a:spLocks noGrp="1"/>
          </p:cNvSpPr>
          <p:nvPr>
            <p:ph idx="1"/>
          </p:nvPr>
        </p:nvSpPr>
        <p:spPr>
          <a:xfrm>
            <a:off x="838204" y="1483742"/>
            <a:ext cx="10515600" cy="5115465"/>
          </a:xfrm>
        </p:spPr>
        <p:txBody>
          <a:bodyPr numCol="2" spcCol="360000">
            <a:normAutofit fontScale="92500"/>
          </a:bodyPr>
          <a:lstStyle/>
          <a:p>
            <a:pPr marL="0" indent="0">
              <a:lnSpc>
                <a:spcPct val="120000"/>
              </a:lnSpc>
              <a:spcBef>
                <a:spcPts val="600"/>
              </a:spcBef>
              <a:buNone/>
            </a:pPr>
            <a:r>
              <a:rPr lang="en-US" sz="1200" dirty="0"/>
              <a:t>Co-</a:t>
            </a:r>
            <a:r>
              <a:rPr lang="en-US" sz="1200" dirty="0" err="1"/>
              <a:t>creatiesessies</a:t>
            </a:r>
            <a:r>
              <a:rPr lang="en-US" sz="1200" dirty="0"/>
              <a:t> </a:t>
            </a:r>
            <a:r>
              <a:rPr lang="en-US" sz="1200" dirty="0" err="1"/>
              <a:t>zijn</a:t>
            </a:r>
            <a:r>
              <a:rPr lang="en-US" sz="1200" dirty="0"/>
              <a:t> </a:t>
            </a:r>
            <a:r>
              <a:rPr lang="en-US" sz="1200" dirty="0" err="1"/>
              <a:t>bijeenkomsten</a:t>
            </a:r>
            <a:r>
              <a:rPr lang="en-US" sz="1200" dirty="0"/>
              <a:t> </a:t>
            </a:r>
            <a:r>
              <a:rPr lang="en-US" sz="1200" dirty="0" err="1"/>
              <a:t>waarin</a:t>
            </a:r>
            <a:r>
              <a:rPr lang="en-US" sz="1200" dirty="0"/>
              <a:t> je </a:t>
            </a:r>
            <a:r>
              <a:rPr lang="en-US" sz="1200" dirty="0" err="1"/>
              <a:t>verschillende</a:t>
            </a:r>
            <a:r>
              <a:rPr lang="en-US" sz="1200" dirty="0"/>
              <a:t> </a:t>
            </a:r>
            <a:r>
              <a:rPr lang="en-US" sz="1200" dirty="0" err="1"/>
              <a:t>betrokkenen</a:t>
            </a:r>
            <a:r>
              <a:rPr lang="en-US" sz="1200" dirty="0"/>
              <a:t> </a:t>
            </a:r>
            <a:r>
              <a:rPr lang="en-US" sz="1200" dirty="0" err="1"/>
              <a:t>samen</a:t>
            </a:r>
            <a:r>
              <a:rPr lang="en-US" sz="1200" dirty="0"/>
              <a:t> </a:t>
            </a:r>
            <a:r>
              <a:rPr lang="en-US" sz="1200" dirty="0" err="1"/>
              <a:t>brengt</a:t>
            </a:r>
            <a:r>
              <a:rPr lang="en-US" sz="1200" dirty="0"/>
              <a:t> om in </a:t>
            </a:r>
            <a:r>
              <a:rPr lang="en-US" sz="1200" dirty="0" err="1"/>
              <a:t>gezamenlijkheid</a:t>
            </a:r>
            <a:r>
              <a:rPr lang="en-US" sz="1200" dirty="0"/>
              <a:t> het </a:t>
            </a:r>
            <a:r>
              <a:rPr lang="en-US" sz="1200" dirty="0" err="1"/>
              <a:t>vraagstuk</a:t>
            </a:r>
            <a:r>
              <a:rPr lang="en-US" sz="1200" dirty="0"/>
              <a:t> </a:t>
            </a:r>
            <a:r>
              <a:rPr lang="en-US" sz="1200" dirty="0" err="1"/>
              <a:t>en</a:t>
            </a:r>
            <a:r>
              <a:rPr lang="en-US" sz="1200" dirty="0"/>
              <a:t> de </a:t>
            </a:r>
            <a:r>
              <a:rPr lang="en-US" sz="1200" dirty="0" err="1"/>
              <a:t>verschillende</a:t>
            </a:r>
            <a:r>
              <a:rPr lang="en-US" sz="1200" dirty="0"/>
              <a:t> </a:t>
            </a:r>
            <a:r>
              <a:rPr lang="en-US" sz="1200" dirty="0" err="1"/>
              <a:t>perspectieven</a:t>
            </a:r>
            <a:r>
              <a:rPr lang="en-US" sz="1200" dirty="0"/>
              <a:t> </a:t>
            </a:r>
            <a:r>
              <a:rPr lang="en-US" sz="1200" dirty="0" err="1"/>
              <a:t>daarop</a:t>
            </a:r>
            <a:r>
              <a:rPr lang="en-US" sz="1200" dirty="0"/>
              <a:t> </a:t>
            </a:r>
            <a:r>
              <a:rPr lang="en-US" sz="1200" dirty="0" err="1"/>
              <a:t>te</a:t>
            </a:r>
            <a:r>
              <a:rPr lang="en-US" sz="1200" dirty="0"/>
              <a:t> </a:t>
            </a:r>
            <a:r>
              <a:rPr lang="en-US" sz="1200" dirty="0" err="1"/>
              <a:t>verkennen</a:t>
            </a:r>
            <a:r>
              <a:rPr lang="en-US" sz="1200" dirty="0"/>
              <a:t>. Je </a:t>
            </a:r>
            <a:r>
              <a:rPr lang="en-US" sz="1200" dirty="0" err="1"/>
              <a:t>valideert</a:t>
            </a:r>
            <a:r>
              <a:rPr lang="en-US" sz="1200" dirty="0"/>
              <a:t> of </a:t>
            </a:r>
            <a:r>
              <a:rPr lang="en-US" sz="1200" dirty="0" err="1"/>
              <a:t>dat</a:t>
            </a:r>
            <a:r>
              <a:rPr lang="en-US" sz="1200" dirty="0"/>
              <a:t> wat </a:t>
            </a:r>
            <a:r>
              <a:rPr lang="en-US" sz="1200" dirty="0" err="1"/>
              <a:t>jij</a:t>
            </a:r>
            <a:r>
              <a:rPr lang="en-US" sz="1200" dirty="0"/>
              <a:t> </a:t>
            </a:r>
            <a:r>
              <a:rPr lang="en-US" sz="1200" dirty="0" err="1"/>
              <a:t>uit</a:t>
            </a:r>
            <a:r>
              <a:rPr lang="en-US" sz="1200" dirty="0"/>
              <a:t> de </a:t>
            </a:r>
            <a:r>
              <a:rPr lang="en-US" sz="1200" dirty="0" err="1"/>
              <a:t>gesprekken</a:t>
            </a:r>
            <a:r>
              <a:rPr lang="en-US" sz="1200" dirty="0"/>
              <a:t> </a:t>
            </a:r>
            <a:r>
              <a:rPr lang="en-US" sz="1200" dirty="0" err="1"/>
              <a:t>hebt</a:t>
            </a:r>
            <a:r>
              <a:rPr lang="en-US" sz="1200" dirty="0"/>
              <a:t> </a:t>
            </a:r>
            <a:r>
              <a:rPr lang="en-US" sz="1200" dirty="0" err="1"/>
              <a:t>gehaald</a:t>
            </a:r>
            <a:r>
              <a:rPr lang="en-US" sz="1200" dirty="0"/>
              <a:t> </a:t>
            </a:r>
            <a:r>
              <a:rPr lang="en-US" sz="1200" dirty="0" err="1"/>
              <a:t>ook</a:t>
            </a:r>
            <a:r>
              <a:rPr lang="en-US" sz="1200" dirty="0"/>
              <a:t> </a:t>
            </a:r>
            <a:r>
              <a:rPr lang="en-US" sz="1200" dirty="0" err="1"/>
              <a:t>overeenkomt</a:t>
            </a:r>
            <a:r>
              <a:rPr lang="en-US" sz="1200" dirty="0"/>
              <a:t> met </a:t>
            </a:r>
            <a:r>
              <a:rPr lang="en-US" sz="1200" dirty="0" err="1"/>
              <a:t>dat</a:t>
            </a:r>
            <a:r>
              <a:rPr lang="en-US" sz="1200" dirty="0"/>
              <a:t> wat </a:t>
            </a:r>
            <a:r>
              <a:rPr lang="en-US" sz="1200" dirty="0" err="1"/>
              <a:t>betrokkenen</a:t>
            </a:r>
            <a:r>
              <a:rPr lang="en-US" sz="1200" dirty="0"/>
              <a:t> </a:t>
            </a:r>
            <a:r>
              <a:rPr lang="en-US" sz="1200" dirty="0" err="1"/>
              <a:t>hebben</a:t>
            </a:r>
            <a:r>
              <a:rPr lang="en-US" sz="1200" dirty="0"/>
              <a:t> </a:t>
            </a:r>
            <a:r>
              <a:rPr lang="en-US" sz="1200" dirty="0" err="1"/>
              <a:t>bedoeld</a:t>
            </a:r>
            <a:r>
              <a:rPr lang="en-US" sz="1200" dirty="0"/>
              <a:t> </a:t>
            </a:r>
            <a:r>
              <a:rPr lang="en-US" sz="1200" dirty="0" err="1"/>
              <a:t>en</a:t>
            </a:r>
            <a:r>
              <a:rPr lang="en-US" sz="1200" dirty="0"/>
              <a:t> </a:t>
            </a:r>
            <a:r>
              <a:rPr lang="en-US" sz="1200" dirty="0" err="1"/>
              <a:t>vormt</a:t>
            </a:r>
            <a:r>
              <a:rPr lang="en-US" sz="1200" dirty="0"/>
              <a:t> </a:t>
            </a:r>
            <a:r>
              <a:rPr lang="en-US" sz="1200" dirty="0" err="1"/>
              <a:t>samen</a:t>
            </a:r>
            <a:r>
              <a:rPr lang="en-US" sz="1200" dirty="0"/>
              <a:t> </a:t>
            </a:r>
            <a:r>
              <a:rPr lang="en-US" sz="1200" dirty="0" err="1"/>
              <a:t>een</a:t>
            </a:r>
            <a:r>
              <a:rPr lang="en-US" sz="1200" dirty="0"/>
              <a:t> </a:t>
            </a:r>
            <a:r>
              <a:rPr lang="en-US" sz="1200" dirty="0" err="1"/>
              <a:t>beeld</a:t>
            </a:r>
            <a:r>
              <a:rPr lang="en-US" sz="1200" dirty="0"/>
              <a:t> van het </a:t>
            </a:r>
            <a:r>
              <a:rPr lang="en-US" sz="1200" dirty="0" err="1"/>
              <a:t>vraagstuk</a:t>
            </a:r>
            <a:r>
              <a:rPr lang="en-US" sz="1200" dirty="0"/>
              <a:t>. </a:t>
            </a:r>
          </a:p>
          <a:p>
            <a:pPr marL="0" indent="0">
              <a:lnSpc>
                <a:spcPct val="120000"/>
              </a:lnSpc>
              <a:spcBef>
                <a:spcPts val="600"/>
              </a:spcBef>
              <a:buNone/>
            </a:pPr>
            <a:r>
              <a:rPr lang="en-US" sz="1200" b="1" dirty="0" err="1"/>
              <a:t>Kantelpunt</a:t>
            </a:r>
            <a:r>
              <a:rPr lang="en-US" sz="1200" b="1" dirty="0"/>
              <a:t> </a:t>
            </a:r>
            <a:r>
              <a:rPr lang="en-US" sz="1200" b="1" dirty="0" err="1"/>
              <a:t>tussen</a:t>
            </a:r>
            <a:r>
              <a:rPr lang="en-US" sz="1200" b="1" dirty="0"/>
              <a:t> twee </a:t>
            </a:r>
            <a:r>
              <a:rPr lang="en-US" sz="1200" b="1" dirty="0" err="1"/>
              <a:t>fasen</a:t>
            </a:r>
            <a:endParaRPr lang="en-US" sz="1200" b="1" dirty="0"/>
          </a:p>
          <a:p>
            <a:pPr marL="0" indent="0">
              <a:lnSpc>
                <a:spcPct val="120000"/>
              </a:lnSpc>
              <a:spcBef>
                <a:spcPts val="600"/>
              </a:spcBef>
              <a:buNone/>
            </a:pPr>
            <a:r>
              <a:rPr lang="en-US" sz="1200" dirty="0" err="1"/>
              <a:t>Deze</a:t>
            </a:r>
            <a:r>
              <a:rPr lang="en-US" sz="1200" dirty="0"/>
              <a:t> co-</a:t>
            </a:r>
            <a:r>
              <a:rPr lang="en-US" sz="1200" dirty="0" err="1"/>
              <a:t>creatie</a:t>
            </a:r>
            <a:r>
              <a:rPr lang="en-US" sz="1200" dirty="0"/>
              <a:t> </a:t>
            </a:r>
            <a:r>
              <a:rPr lang="en-US" sz="1200" dirty="0" err="1"/>
              <a:t>sessies</a:t>
            </a:r>
            <a:r>
              <a:rPr lang="en-US" sz="1200" dirty="0"/>
              <a:t> </a:t>
            </a:r>
            <a:r>
              <a:rPr lang="en-US" sz="1200" dirty="0" err="1"/>
              <a:t>vormen</a:t>
            </a:r>
            <a:r>
              <a:rPr lang="en-US" sz="1200" dirty="0"/>
              <a:t> </a:t>
            </a:r>
            <a:r>
              <a:rPr lang="en-US" sz="1200" dirty="0" err="1"/>
              <a:t>een</a:t>
            </a:r>
            <a:r>
              <a:rPr lang="en-US" sz="1200" dirty="0"/>
              <a:t> </a:t>
            </a:r>
            <a:r>
              <a:rPr lang="en-US" sz="1200" dirty="0" err="1"/>
              <a:t>soort</a:t>
            </a:r>
            <a:r>
              <a:rPr lang="en-US" sz="1200" dirty="0"/>
              <a:t> </a:t>
            </a:r>
            <a:r>
              <a:rPr lang="en-US" sz="1200" dirty="0" err="1"/>
              <a:t>kantelpunt</a:t>
            </a:r>
            <a:r>
              <a:rPr lang="en-US" sz="1200" dirty="0"/>
              <a:t> </a:t>
            </a:r>
            <a:r>
              <a:rPr lang="en-US" sz="1200" dirty="0" err="1"/>
              <a:t>tussen</a:t>
            </a:r>
            <a:r>
              <a:rPr lang="en-US" sz="1200" dirty="0"/>
              <a:t> de twee </a:t>
            </a:r>
            <a:r>
              <a:rPr lang="en-US" sz="1200" dirty="0" err="1"/>
              <a:t>verschillende</a:t>
            </a:r>
            <a:r>
              <a:rPr lang="en-US" sz="1200" dirty="0"/>
              <a:t> </a:t>
            </a:r>
            <a:r>
              <a:rPr lang="en-US" sz="1200" dirty="0" err="1"/>
              <a:t>fases</a:t>
            </a:r>
            <a:r>
              <a:rPr lang="en-US" sz="1200" dirty="0"/>
              <a:t> van het </a:t>
            </a:r>
            <a:r>
              <a:rPr lang="en-US" sz="1200" dirty="0" err="1"/>
              <a:t>sociale</a:t>
            </a:r>
            <a:r>
              <a:rPr lang="en-US" sz="1200" dirty="0"/>
              <a:t> </a:t>
            </a:r>
            <a:r>
              <a:rPr lang="en-US" sz="1200" dirty="0" err="1"/>
              <a:t>innovatietraject</a:t>
            </a:r>
            <a:r>
              <a:rPr lang="en-US" sz="1200" dirty="0"/>
              <a:t> </a:t>
            </a:r>
            <a:r>
              <a:rPr lang="en-US" sz="1200" dirty="0" err="1"/>
              <a:t>en</a:t>
            </a:r>
            <a:r>
              <a:rPr lang="en-US" sz="1200" dirty="0"/>
              <a:t> </a:t>
            </a:r>
            <a:r>
              <a:rPr lang="en-US" sz="1200" dirty="0" err="1"/>
              <a:t>onderstrepen</a:t>
            </a:r>
            <a:r>
              <a:rPr lang="en-US" sz="1200" dirty="0"/>
              <a:t> het </a:t>
            </a:r>
            <a:r>
              <a:rPr lang="en-US" sz="1200" dirty="0" err="1"/>
              <a:t>iteratieve</a:t>
            </a:r>
            <a:r>
              <a:rPr lang="en-US" sz="1200" dirty="0"/>
              <a:t> </a:t>
            </a:r>
            <a:r>
              <a:rPr lang="en-US" sz="1200" dirty="0" err="1"/>
              <a:t>karakter</a:t>
            </a:r>
            <a:r>
              <a:rPr lang="en-US" sz="1200" dirty="0"/>
              <a:t> van </a:t>
            </a:r>
            <a:r>
              <a:rPr lang="en-US" sz="1200" dirty="0" err="1"/>
              <a:t>dit</a:t>
            </a:r>
            <a:r>
              <a:rPr lang="en-US" sz="1200" dirty="0"/>
              <a:t> </a:t>
            </a:r>
            <a:r>
              <a:rPr lang="en-US" sz="1200" dirty="0" err="1"/>
              <a:t>proces</a:t>
            </a:r>
            <a:r>
              <a:rPr lang="en-US" sz="1200" dirty="0"/>
              <a:t>. In </a:t>
            </a:r>
            <a:r>
              <a:rPr lang="en-US" sz="1200" dirty="0" err="1"/>
              <a:t>eerste</a:t>
            </a:r>
            <a:r>
              <a:rPr lang="en-US" sz="1200" dirty="0"/>
              <a:t> </a:t>
            </a:r>
            <a:r>
              <a:rPr lang="en-US" sz="1200" dirty="0" err="1"/>
              <a:t>instantie</a:t>
            </a:r>
            <a:r>
              <a:rPr lang="en-US" sz="1200" dirty="0"/>
              <a:t> </a:t>
            </a:r>
            <a:r>
              <a:rPr lang="en-US" sz="1200" dirty="0" err="1"/>
              <a:t>dragen</a:t>
            </a:r>
            <a:r>
              <a:rPr lang="en-US" sz="1200" dirty="0"/>
              <a:t> de co-</a:t>
            </a:r>
            <a:r>
              <a:rPr lang="en-US" sz="1200" dirty="0" err="1"/>
              <a:t>creatie</a:t>
            </a:r>
            <a:r>
              <a:rPr lang="en-US" sz="1200" dirty="0"/>
              <a:t> </a:t>
            </a:r>
            <a:r>
              <a:rPr lang="en-US" sz="1200" dirty="0" err="1"/>
              <a:t>sessies</a:t>
            </a:r>
            <a:r>
              <a:rPr lang="en-US" sz="1200" dirty="0"/>
              <a:t> </a:t>
            </a:r>
            <a:r>
              <a:rPr lang="en-US" sz="1200" dirty="0" err="1"/>
              <a:t>bij</a:t>
            </a:r>
            <a:r>
              <a:rPr lang="en-US" sz="1200" dirty="0"/>
              <a:t> </a:t>
            </a:r>
            <a:r>
              <a:rPr lang="en-US" sz="1200" dirty="0" err="1"/>
              <a:t>aan</a:t>
            </a:r>
            <a:r>
              <a:rPr lang="en-US" sz="1200" dirty="0"/>
              <a:t> het </a:t>
            </a:r>
            <a:r>
              <a:rPr lang="en-US" sz="1200" dirty="0" err="1"/>
              <a:t>verkrijgen</a:t>
            </a:r>
            <a:r>
              <a:rPr lang="en-US" sz="1200" dirty="0"/>
              <a:t> van het </a:t>
            </a:r>
            <a:r>
              <a:rPr lang="en-US" sz="1200" dirty="0" err="1"/>
              <a:t>gedeelde</a:t>
            </a:r>
            <a:r>
              <a:rPr lang="en-US" sz="1200" dirty="0"/>
              <a:t> </a:t>
            </a:r>
            <a:r>
              <a:rPr lang="en-US" sz="1200" dirty="0" err="1"/>
              <a:t>beeld</a:t>
            </a:r>
            <a:r>
              <a:rPr lang="en-US" sz="1200" dirty="0"/>
              <a:t> van het </a:t>
            </a:r>
            <a:r>
              <a:rPr lang="en-US" sz="1200" dirty="0" err="1"/>
              <a:t>vraagstuk</a:t>
            </a:r>
            <a:r>
              <a:rPr lang="en-US" sz="1200" dirty="0"/>
              <a:t> </a:t>
            </a:r>
            <a:r>
              <a:rPr lang="en-US" sz="1200" dirty="0" err="1"/>
              <a:t>waar</a:t>
            </a:r>
            <a:r>
              <a:rPr lang="en-US" sz="1200" dirty="0"/>
              <a:t> de </a:t>
            </a:r>
            <a:r>
              <a:rPr lang="en-US" sz="1200" dirty="0" err="1"/>
              <a:t>eerste</a:t>
            </a:r>
            <a:r>
              <a:rPr lang="en-US" sz="1200" dirty="0"/>
              <a:t> </a:t>
            </a:r>
            <a:r>
              <a:rPr lang="en-US" sz="1200" dirty="0" err="1"/>
              <a:t>fase</a:t>
            </a:r>
            <a:r>
              <a:rPr lang="en-US" sz="1200" dirty="0"/>
              <a:t> van het </a:t>
            </a:r>
            <a:r>
              <a:rPr lang="en-US" sz="1200" dirty="0" err="1"/>
              <a:t>proces</a:t>
            </a:r>
            <a:r>
              <a:rPr lang="en-US" sz="1200" dirty="0"/>
              <a:t> op is </a:t>
            </a:r>
            <a:r>
              <a:rPr lang="en-US" sz="1200" dirty="0" err="1"/>
              <a:t>gericht</a:t>
            </a:r>
            <a:r>
              <a:rPr lang="en-US" sz="1200" dirty="0"/>
              <a:t>. In </a:t>
            </a:r>
            <a:r>
              <a:rPr lang="en-US" sz="1200" dirty="0" err="1"/>
              <a:t>vele</a:t>
            </a:r>
            <a:r>
              <a:rPr lang="en-US" sz="1200" dirty="0"/>
              <a:t> </a:t>
            </a:r>
            <a:r>
              <a:rPr lang="en-US" sz="1200" dirty="0" err="1"/>
              <a:t>gevallen</a:t>
            </a:r>
            <a:r>
              <a:rPr lang="en-US" sz="1200" dirty="0"/>
              <a:t> </a:t>
            </a:r>
            <a:r>
              <a:rPr lang="en-US" sz="1200" dirty="0" err="1"/>
              <a:t>vloeit</a:t>
            </a:r>
            <a:r>
              <a:rPr lang="en-US" sz="1200" dirty="0"/>
              <a:t> </a:t>
            </a:r>
            <a:r>
              <a:rPr lang="en-US" sz="1200" dirty="0" err="1"/>
              <a:t>dit</a:t>
            </a:r>
            <a:r>
              <a:rPr lang="en-US" sz="1200" dirty="0"/>
              <a:t> </a:t>
            </a:r>
            <a:r>
              <a:rPr lang="en-US" sz="1200" dirty="0" err="1"/>
              <a:t>natuurlijk</a:t>
            </a:r>
            <a:r>
              <a:rPr lang="en-US" sz="1200" dirty="0"/>
              <a:t> over in het </a:t>
            </a:r>
            <a:r>
              <a:rPr lang="en-US" sz="1200" dirty="0" err="1"/>
              <a:t>bepalen</a:t>
            </a:r>
            <a:r>
              <a:rPr lang="en-US" sz="1200" dirty="0"/>
              <a:t> van </a:t>
            </a:r>
            <a:r>
              <a:rPr lang="en-US" sz="1200" dirty="0" err="1"/>
              <a:t>gemeenschappelijke</a:t>
            </a:r>
            <a:r>
              <a:rPr lang="en-US" sz="1200" dirty="0"/>
              <a:t> </a:t>
            </a:r>
            <a:r>
              <a:rPr lang="en-US" sz="1200" dirty="0" err="1"/>
              <a:t>doelen</a:t>
            </a:r>
            <a:r>
              <a:rPr lang="en-US" sz="1200" dirty="0"/>
              <a:t> </a:t>
            </a:r>
            <a:r>
              <a:rPr lang="en-US" sz="1200" dirty="0" err="1"/>
              <a:t>en</a:t>
            </a:r>
            <a:r>
              <a:rPr lang="en-US" sz="1200" dirty="0"/>
              <a:t> </a:t>
            </a:r>
            <a:r>
              <a:rPr lang="en-US" sz="1200" dirty="0" err="1"/>
              <a:t>acties</a:t>
            </a:r>
            <a:r>
              <a:rPr lang="en-US" sz="1200" dirty="0"/>
              <a:t>. </a:t>
            </a:r>
            <a:r>
              <a:rPr lang="en-US" sz="1200" dirty="0" err="1"/>
              <a:t>Dit</a:t>
            </a:r>
            <a:r>
              <a:rPr lang="en-US" sz="1200" dirty="0"/>
              <a:t> </a:t>
            </a:r>
            <a:r>
              <a:rPr lang="en-US" sz="1200" dirty="0" err="1"/>
              <a:t>valt</a:t>
            </a:r>
            <a:r>
              <a:rPr lang="en-US" sz="1200" dirty="0"/>
              <a:t> </a:t>
            </a:r>
            <a:r>
              <a:rPr lang="en-US" sz="1200" dirty="0" err="1"/>
              <a:t>onder</a:t>
            </a:r>
            <a:r>
              <a:rPr lang="en-US" sz="1200" dirty="0"/>
              <a:t> de </a:t>
            </a:r>
            <a:r>
              <a:rPr lang="en-US" sz="1200" dirty="0" err="1"/>
              <a:t>tweede</a:t>
            </a:r>
            <a:r>
              <a:rPr lang="en-US" sz="1200" dirty="0"/>
              <a:t> </a:t>
            </a:r>
            <a:r>
              <a:rPr lang="en-US" sz="1200" dirty="0" err="1"/>
              <a:t>fase</a:t>
            </a:r>
            <a:r>
              <a:rPr lang="en-US" sz="1200" dirty="0"/>
              <a:t> van het </a:t>
            </a:r>
            <a:r>
              <a:rPr lang="en-US" sz="1200" dirty="0" err="1"/>
              <a:t>sociale</a:t>
            </a:r>
            <a:r>
              <a:rPr lang="en-US" sz="1200" dirty="0"/>
              <a:t> </a:t>
            </a:r>
            <a:r>
              <a:rPr lang="en-US" sz="1200" dirty="0" err="1"/>
              <a:t>innovatieproces</a:t>
            </a:r>
            <a:r>
              <a:rPr lang="en-US" sz="1200" dirty="0"/>
              <a:t>: de </a:t>
            </a:r>
            <a:r>
              <a:rPr lang="en-US" sz="1200" dirty="0" err="1"/>
              <a:t>fase</a:t>
            </a:r>
            <a:r>
              <a:rPr lang="en-US" sz="1200" dirty="0"/>
              <a:t> van de </a:t>
            </a:r>
            <a:r>
              <a:rPr lang="en-US" sz="1200" dirty="0" err="1"/>
              <a:t>breedgedragen</a:t>
            </a:r>
            <a:r>
              <a:rPr lang="en-US" sz="1200" dirty="0"/>
              <a:t> </a:t>
            </a:r>
            <a:r>
              <a:rPr lang="en-US" sz="1200" dirty="0" err="1"/>
              <a:t>besluiten</a:t>
            </a:r>
            <a:r>
              <a:rPr lang="en-US" sz="1200" dirty="0"/>
              <a:t>. </a:t>
            </a:r>
          </a:p>
          <a:p>
            <a:pPr marL="0" indent="0">
              <a:lnSpc>
                <a:spcPct val="120000"/>
              </a:lnSpc>
              <a:spcBef>
                <a:spcPts val="600"/>
              </a:spcBef>
              <a:buNone/>
            </a:pPr>
            <a:r>
              <a:rPr lang="en-US" sz="1200" b="1" dirty="0" err="1"/>
              <a:t>Thema’s</a:t>
            </a:r>
            <a:r>
              <a:rPr lang="en-US" sz="1200" b="1" dirty="0"/>
              <a:t> </a:t>
            </a:r>
          </a:p>
          <a:p>
            <a:pPr marL="0" indent="0">
              <a:lnSpc>
                <a:spcPct val="120000"/>
              </a:lnSpc>
              <a:spcBef>
                <a:spcPts val="600"/>
              </a:spcBef>
              <a:buNone/>
            </a:pPr>
            <a:r>
              <a:rPr lang="en-US" sz="1200" dirty="0" err="1"/>
              <a:t>Tijdens</a:t>
            </a:r>
            <a:r>
              <a:rPr lang="en-US" sz="1200" dirty="0"/>
              <a:t> de co-</a:t>
            </a:r>
            <a:r>
              <a:rPr lang="en-US" sz="1200" dirty="0" err="1"/>
              <a:t>creatie</a:t>
            </a:r>
            <a:r>
              <a:rPr lang="en-US" sz="1200" dirty="0"/>
              <a:t> </a:t>
            </a:r>
            <a:r>
              <a:rPr lang="en-US" sz="1200" dirty="0" err="1"/>
              <a:t>sessie</a:t>
            </a:r>
            <a:r>
              <a:rPr lang="en-US" sz="1200" dirty="0"/>
              <a:t> </a:t>
            </a:r>
            <a:r>
              <a:rPr lang="en-US" sz="1200" dirty="0" err="1"/>
              <a:t>ga</a:t>
            </a:r>
            <a:r>
              <a:rPr lang="en-US" sz="1200" dirty="0"/>
              <a:t> je in </a:t>
            </a:r>
            <a:r>
              <a:rPr lang="en-US" sz="1200" dirty="0" err="1"/>
              <a:t>gesprek</a:t>
            </a:r>
            <a:r>
              <a:rPr lang="en-US" sz="1200" dirty="0"/>
              <a:t> over de </a:t>
            </a:r>
            <a:r>
              <a:rPr lang="en-US" sz="1200" dirty="0" err="1"/>
              <a:t>onderwerpen</a:t>
            </a:r>
            <a:r>
              <a:rPr lang="en-US" sz="1200" dirty="0"/>
              <a:t> die je in </a:t>
            </a:r>
            <a:r>
              <a:rPr lang="en-US" sz="1200" dirty="0" err="1"/>
              <a:t>eerste</a:t>
            </a:r>
            <a:r>
              <a:rPr lang="en-US" sz="1200" dirty="0"/>
              <a:t> </a:t>
            </a:r>
            <a:r>
              <a:rPr lang="en-US" sz="1200" dirty="0" err="1"/>
              <a:t>instantie</a:t>
            </a:r>
            <a:r>
              <a:rPr lang="en-US" sz="1200" dirty="0"/>
              <a:t> </a:t>
            </a:r>
            <a:r>
              <a:rPr lang="en-US" sz="1200" dirty="0" err="1"/>
              <a:t>ook</a:t>
            </a:r>
            <a:r>
              <a:rPr lang="en-US" sz="1200" dirty="0"/>
              <a:t> steeds </a:t>
            </a:r>
            <a:r>
              <a:rPr lang="en-US" sz="1200" dirty="0" err="1"/>
              <a:t>centraal</a:t>
            </a:r>
            <a:r>
              <a:rPr lang="en-US" sz="1200" dirty="0"/>
              <a:t> </a:t>
            </a:r>
            <a:r>
              <a:rPr lang="en-US" sz="1200" dirty="0" err="1"/>
              <a:t>hebt</a:t>
            </a:r>
            <a:r>
              <a:rPr lang="en-US" sz="1200" dirty="0"/>
              <a:t> </a:t>
            </a:r>
            <a:r>
              <a:rPr lang="en-US" sz="1200" dirty="0" err="1"/>
              <a:t>gesteld</a:t>
            </a:r>
            <a:r>
              <a:rPr lang="en-US" sz="1200" dirty="0"/>
              <a:t>:</a:t>
            </a:r>
          </a:p>
          <a:p>
            <a:pPr marL="534988" lvl="1" indent="-173038">
              <a:lnSpc>
                <a:spcPct val="120000"/>
              </a:lnSpc>
              <a:spcBef>
                <a:spcPts val="600"/>
              </a:spcBef>
            </a:pPr>
            <a:r>
              <a:rPr lang="en-US" sz="1200" dirty="0"/>
              <a:t>De </a:t>
            </a:r>
            <a:r>
              <a:rPr lang="en-US" sz="1200" dirty="0" err="1"/>
              <a:t>verschillende</a:t>
            </a:r>
            <a:r>
              <a:rPr lang="en-US" sz="1200" dirty="0"/>
              <a:t> </a:t>
            </a:r>
            <a:r>
              <a:rPr lang="en-US" sz="1200" dirty="0" err="1"/>
              <a:t>betrokkenen</a:t>
            </a:r>
            <a:r>
              <a:rPr lang="en-US" sz="1200" dirty="0"/>
              <a:t> </a:t>
            </a:r>
            <a:r>
              <a:rPr lang="en-US" sz="1200" dirty="0" err="1"/>
              <a:t>en</a:t>
            </a:r>
            <a:r>
              <a:rPr lang="en-US" sz="1200" dirty="0"/>
              <a:t> </a:t>
            </a:r>
            <a:r>
              <a:rPr lang="en-US" sz="1200" dirty="0" err="1"/>
              <a:t>hun</a:t>
            </a:r>
            <a:r>
              <a:rPr lang="en-US" sz="1200" dirty="0"/>
              <a:t> </a:t>
            </a:r>
            <a:r>
              <a:rPr lang="en-US" sz="1200" dirty="0" err="1"/>
              <a:t>beweegredenen</a:t>
            </a:r>
            <a:r>
              <a:rPr lang="en-US" sz="1200" dirty="0"/>
              <a:t>, </a:t>
            </a:r>
            <a:r>
              <a:rPr lang="en-US" sz="1200" dirty="0" err="1"/>
              <a:t>handelingen</a:t>
            </a:r>
            <a:r>
              <a:rPr lang="en-US" sz="1200" dirty="0"/>
              <a:t>/</a:t>
            </a:r>
            <a:r>
              <a:rPr lang="en-US" sz="1200" dirty="0" err="1"/>
              <a:t>acties</a:t>
            </a:r>
            <a:r>
              <a:rPr lang="en-US" sz="1200" dirty="0"/>
              <a:t> </a:t>
            </a:r>
            <a:r>
              <a:rPr lang="en-US" sz="1200" dirty="0" err="1"/>
              <a:t>en</a:t>
            </a:r>
            <a:r>
              <a:rPr lang="en-US" sz="1200" dirty="0"/>
              <a:t> </a:t>
            </a:r>
            <a:r>
              <a:rPr lang="en-US" sz="1200" dirty="0" err="1"/>
              <a:t>condities</a:t>
            </a:r>
            <a:r>
              <a:rPr lang="en-US" sz="1200" dirty="0"/>
              <a:t> die </a:t>
            </a:r>
            <a:r>
              <a:rPr lang="en-US" sz="1200" dirty="0" err="1"/>
              <a:t>hier</a:t>
            </a:r>
            <a:r>
              <a:rPr lang="en-US" sz="1200" dirty="0"/>
              <a:t> </a:t>
            </a:r>
            <a:r>
              <a:rPr lang="en-US" sz="1200" dirty="0" err="1"/>
              <a:t>een</a:t>
            </a:r>
            <a:r>
              <a:rPr lang="en-US" sz="1200" dirty="0"/>
              <a:t> </a:t>
            </a:r>
            <a:r>
              <a:rPr lang="en-US" sz="1200" dirty="0" err="1"/>
              <a:t>rol</a:t>
            </a:r>
            <a:r>
              <a:rPr lang="en-US" sz="1200" dirty="0"/>
              <a:t> </a:t>
            </a:r>
            <a:r>
              <a:rPr lang="en-US" sz="1200" dirty="0" err="1"/>
              <a:t>bij</a:t>
            </a:r>
            <a:r>
              <a:rPr lang="en-US" sz="1200" dirty="0"/>
              <a:t> </a:t>
            </a:r>
            <a:r>
              <a:rPr lang="en-US" sz="1200" dirty="0" err="1"/>
              <a:t>spelen</a:t>
            </a:r>
            <a:r>
              <a:rPr lang="en-US" sz="1200" dirty="0"/>
              <a:t>. </a:t>
            </a:r>
          </a:p>
          <a:p>
            <a:pPr marL="534988" lvl="1" indent="-173038">
              <a:lnSpc>
                <a:spcPct val="120000"/>
              </a:lnSpc>
              <a:spcBef>
                <a:spcPts val="0"/>
              </a:spcBef>
            </a:pPr>
            <a:r>
              <a:rPr lang="en-US" sz="1200" dirty="0"/>
              <a:t>Ook de </a:t>
            </a:r>
            <a:r>
              <a:rPr lang="en-US" sz="1200" dirty="0" err="1"/>
              <a:t>relaties</a:t>
            </a:r>
            <a:r>
              <a:rPr lang="en-US" sz="1200" dirty="0"/>
              <a:t> </a:t>
            </a:r>
            <a:r>
              <a:rPr lang="en-US" sz="1200" dirty="0" err="1"/>
              <a:t>tussen</a:t>
            </a:r>
            <a:r>
              <a:rPr lang="en-US" sz="1200" dirty="0"/>
              <a:t> de </a:t>
            </a:r>
            <a:r>
              <a:rPr lang="en-US" sz="1200" dirty="0" err="1"/>
              <a:t>verschillende</a:t>
            </a:r>
            <a:r>
              <a:rPr lang="en-US" sz="1200" dirty="0"/>
              <a:t> </a:t>
            </a:r>
            <a:r>
              <a:rPr lang="en-US" sz="1200" dirty="0" err="1"/>
              <a:t>betrokkenen</a:t>
            </a:r>
            <a:r>
              <a:rPr lang="en-US" sz="1200" dirty="0"/>
              <a:t>, </a:t>
            </a:r>
            <a:r>
              <a:rPr lang="en-US" sz="1200" dirty="0" err="1"/>
              <a:t>hun</a:t>
            </a:r>
            <a:r>
              <a:rPr lang="en-US" sz="1200" dirty="0"/>
              <a:t> </a:t>
            </a:r>
            <a:r>
              <a:rPr lang="en-US" sz="1200" dirty="0" err="1"/>
              <a:t>acties</a:t>
            </a:r>
            <a:r>
              <a:rPr lang="en-US" sz="1200" dirty="0"/>
              <a:t>, </a:t>
            </a:r>
            <a:r>
              <a:rPr lang="en-US" sz="1200" dirty="0" err="1"/>
              <a:t>hun</a:t>
            </a:r>
            <a:r>
              <a:rPr lang="en-US" sz="1200" dirty="0"/>
              <a:t> </a:t>
            </a:r>
            <a:r>
              <a:rPr lang="en-US" sz="1200" dirty="0" err="1"/>
              <a:t>doelen</a:t>
            </a:r>
            <a:r>
              <a:rPr lang="en-US" sz="1200" dirty="0"/>
              <a:t>, </a:t>
            </a:r>
            <a:r>
              <a:rPr lang="en-US" sz="1200" dirty="0" err="1"/>
              <a:t>hun</a:t>
            </a:r>
            <a:r>
              <a:rPr lang="en-US" sz="1200" dirty="0"/>
              <a:t> </a:t>
            </a:r>
            <a:r>
              <a:rPr lang="en-US" sz="1200" dirty="0" err="1"/>
              <a:t>condities</a:t>
            </a:r>
            <a:r>
              <a:rPr lang="en-US" sz="1200" dirty="0"/>
              <a:t> </a:t>
            </a:r>
            <a:r>
              <a:rPr lang="en-US" sz="1200" dirty="0" err="1"/>
              <a:t>maak</a:t>
            </a:r>
            <a:r>
              <a:rPr lang="en-US" sz="1200" dirty="0"/>
              <a:t> je </a:t>
            </a:r>
            <a:r>
              <a:rPr lang="en-US" sz="1200" dirty="0" err="1"/>
              <a:t>bespreekbaar</a:t>
            </a:r>
            <a:r>
              <a:rPr lang="en-US" sz="1200" dirty="0"/>
              <a:t>. </a:t>
            </a:r>
            <a:r>
              <a:rPr lang="en-US" sz="1200" dirty="0" err="1"/>
              <a:t>Waar</a:t>
            </a:r>
            <a:r>
              <a:rPr lang="en-US" sz="1200" dirty="0"/>
              <a:t> </a:t>
            </a:r>
            <a:r>
              <a:rPr lang="en-US" sz="1200" dirty="0" err="1"/>
              <a:t>raken</a:t>
            </a:r>
            <a:r>
              <a:rPr lang="en-US" sz="1200" dirty="0"/>
              <a:t> </a:t>
            </a:r>
            <a:r>
              <a:rPr lang="en-US" sz="1200" dirty="0" err="1"/>
              <a:t>zij</a:t>
            </a:r>
            <a:r>
              <a:rPr lang="en-US" sz="1200" dirty="0"/>
              <a:t> </a:t>
            </a:r>
            <a:r>
              <a:rPr lang="en-US" sz="1200" dirty="0" err="1"/>
              <a:t>elkaar</a:t>
            </a:r>
            <a:r>
              <a:rPr lang="en-US" sz="1200" dirty="0"/>
              <a:t>? </a:t>
            </a:r>
            <a:r>
              <a:rPr lang="en-US" sz="1200" dirty="0" err="1"/>
              <a:t>Waar</a:t>
            </a:r>
            <a:r>
              <a:rPr lang="en-US" sz="1200" dirty="0"/>
              <a:t> </a:t>
            </a:r>
            <a:r>
              <a:rPr lang="en-US" sz="1200" dirty="0" err="1"/>
              <a:t>schuurt</a:t>
            </a:r>
            <a:r>
              <a:rPr lang="en-US" sz="1200" dirty="0"/>
              <a:t> het, </a:t>
            </a:r>
            <a:r>
              <a:rPr lang="en-US" sz="1200" dirty="0" err="1"/>
              <a:t>waar</a:t>
            </a:r>
            <a:r>
              <a:rPr lang="en-US" sz="1200" dirty="0"/>
              <a:t> </a:t>
            </a:r>
            <a:r>
              <a:rPr lang="en-US" sz="1200" dirty="0" err="1"/>
              <a:t>versterkt</a:t>
            </a:r>
            <a:r>
              <a:rPr lang="en-US" sz="1200" dirty="0"/>
              <a:t> het </a:t>
            </a:r>
            <a:r>
              <a:rPr lang="en-US" sz="1200" dirty="0" err="1"/>
              <a:t>elkaar</a:t>
            </a:r>
            <a:r>
              <a:rPr lang="en-US" sz="1200" dirty="0"/>
              <a:t>? </a:t>
            </a:r>
          </a:p>
          <a:p>
            <a:pPr marL="534988" lvl="1" indent="-173038">
              <a:lnSpc>
                <a:spcPct val="120000"/>
              </a:lnSpc>
              <a:spcBef>
                <a:spcPts val="0"/>
              </a:spcBef>
            </a:pPr>
            <a:endParaRPr lang="en-US" sz="1200" dirty="0"/>
          </a:p>
          <a:p>
            <a:pPr marL="0" indent="0">
              <a:lnSpc>
                <a:spcPct val="120000"/>
              </a:lnSpc>
              <a:spcBef>
                <a:spcPts val="0"/>
              </a:spcBef>
              <a:buNone/>
            </a:pPr>
            <a:r>
              <a:rPr lang="en-US" sz="1200" dirty="0" err="1"/>
              <a:t>Als</a:t>
            </a:r>
            <a:r>
              <a:rPr lang="en-US" sz="1200" dirty="0"/>
              <a:t> facilitator </a:t>
            </a:r>
            <a:r>
              <a:rPr lang="en-US" sz="1200" dirty="0" err="1"/>
              <a:t>bepaald</a:t>
            </a:r>
            <a:r>
              <a:rPr lang="en-US" sz="1200" dirty="0"/>
              <a:t> je </a:t>
            </a:r>
            <a:r>
              <a:rPr lang="en-US" sz="1200" dirty="0" err="1"/>
              <a:t>vooraf</a:t>
            </a:r>
            <a:r>
              <a:rPr lang="en-US" sz="1200" dirty="0"/>
              <a:t> </a:t>
            </a:r>
            <a:r>
              <a:rPr lang="en-US" sz="1200" dirty="0" err="1"/>
              <a:t>welke</a:t>
            </a:r>
            <a:r>
              <a:rPr lang="en-US" sz="1200" dirty="0"/>
              <a:t> </a:t>
            </a:r>
            <a:r>
              <a:rPr lang="en-US" sz="1200" dirty="0" err="1"/>
              <a:t>onderwerpen</a:t>
            </a:r>
            <a:r>
              <a:rPr lang="en-US" sz="1200" dirty="0"/>
              <a:t> je het </a:t>
            </a:r>
            <a:r>
              <a:rPr lang="en-US" sz="1200" dirty="0" err="1"/>
              <a:t>meest</a:t>
            </a:r>
            <a:r>
              <a:rPr lang="en-US" sz="1200" dirty="0"/>
              <a:t> </a:t>
            </a:r>
            <a:r>
              <a:rPr lang="en-US" sz="1200" dirty="0" err="1"/>
              <a:t>noodzakelijk</a:t>
            </a:r>
            <a:r>
              <a:rPr lang="en-US" sz="1200" dirty="0"/>
              <a:t> </a:t>
            </a:r>
            <a:r>
              <a:rPr lang="en-US" sz="1200" dirty="0" err="1"/>
              <a:t>vindt</a:t>
            </a:r>
            <a:r>
              <a:rPr lang="en-US" sz="1200" dirty="0"/>
              <a:t> om </a:t>
            </a:r>
            <a:r>
              <a:rPr lang="en-US" sz="1200" dirty="0" err="1"/>
              <a:t>te</a:t>
            </a:r>
            <a:r>
              <a:rPr lang="en-US" sz="1200" dirty="0"/>
              <a:t> </a:t>
            </a:r>
            <a:r>
              <a:rPr lang="en-US" sz="1200" dirty="0" err="1"/>
              <a:t>bespreken</a:t>
            </a:r>
            <a:r>
              <a:rPr lang="en-US" sz="1200" dirty="0"/>
              <a:t> </a:t>
            </a:r>
            <a:r>
              <a:rPr lang="en-US" sz="1200" dirty="0" err="1"/>
              <a:t>tijdens</a:t>
            </a:r>
            <a:r>
              <a:rPr lang="en-US" sz="1200" dirty="0"/>
              <a:t> de </a:t>
            </a:r>
            <a:r>
              <a:rPr lang="en-US" sz="1200" dirty="0" err="1"/>
              <a:t>sessie</a:t>
            </a:r>
            <a:r>
              <a:rPr lang="en-US" sz="1200" dirty="0"/>
              <a:t>. Je </a:t>
            </a:r>
            <a:r>
              <a:rPr lang="en-US" sz="1200" dirty="0" err="1"/>
              <a:t>maakt</a:t>
            </a:r>
            <a:r>
              <a:rPr lang="en-US" sz="1200" dirty="0"/>
              <a:t> </a:t>
            </a:r>
            <a:r>
              <a:rPr lang="en-US" sz="1200" dirty="0" err="1"/>
              <a:t>hierin</a:t>
            </a:r>
            <a:r>
              <a:rPr lang="en-US" sz="1200" dirty="0"/>
              <a:t> </a:t>
            </a:r>
            <a:r>
              <a:rPr lang="en-US" sz="1200" dirty="0" err="1"/>
              <a:t>richtinggevende</a:t>
            </a:r>
            <a:r>
              <a:rPr lang="en-US" sz="1200" dirty="0"/>
              <a:t> </a:t>
            </a:r>
            <a:r>
              <a:rPr lang="en-US" sz="1200" dirty="0" err="1"/>
              <a:t>keuzes</a:t>
            </a:r>
            <a:r>
              <a:rPr lang="en-US" sz="1200" dirty="0"/>
              <a:t> maar </a:t>
            </a:r>
            <a:r>
              <a:rPr lang="en-US" sz="1200" dirty="0" err="1"/>
              <a:t>staat</a:t>
            </a:r>
            <a:r>
              <a:rPr lang="en-US" sz="1200" dirty="0"/>
              <a:t> </a:t>
            </a:r>
            <a:r>
              <a:rPr lang="en-US" sz="1200" dirty="0" err="1"/>
              <a:t>tijdens</a:t>
            </a:r>
            <a:r>
              <a:rPr lang="en-US" sz="1200" dirty="0"/>
              <a:t> de </a:t>
            </a:r>
            <a:r>
              <a:rPr lang="en-US" sz="1200" dirty="0" err="1"/>
              <a:t>sessie</a:t>
            </a:r>
            <a:r>
              <a:rPr lang="en-US" sz="1200" dirty="0"/>
              <a:t> steeds open </a:t>
            </a:r>
            <a:r>
              <a:rPr lang="en-US" sz="1200" dirty="0" err="1"/>
              <a:t>voor</a:t>
            </a:r>
            <a:r>
              <a:rPr lang="en-US" sz="1200" dirty="0"/>
              <a:t> </a:t>
            </a:r>
            <a:r>
              <a:rPr lang="en-US" sz="1200" dirty="0" err="1"/>
              <a:t>andere</a:t>
            </a:r>
            <a:r>
              <a:rPr lang="en-US" sz="1200" dirty="0"/>
              <a:t> </a:t>
            </a:r>
            <a:r>
              <a:rPr lang="en-US" sz="1200" dirty="0" err="1"/>
              <a:t>perspectieven</a:t>
            </a:r>
            <a:r>
              <a:rPr lang="en-US" sz="1200" dirty="0"/>
              <a:t>. </a:t>
            </a:r>
          </a:p>
          <a:p>
            <a:pPr marL="0" indent="0">
              <a:lnSpc>
                <a:spcPct val="120000"/>
              </a:lnSpc>
              <a:spcBef>
                <a:spcPts val="600"/>
              </a:spcBef>
              <a:buNone/>
            </a:pPr>
            <a:r>
              <a:rPr lang="en-US" sz="1200" b="1" dirty="0" err="1"/>
              <a:t>Werkvormen</a:t>
            </a:r>
            <a:endParaRPr lang="en-US" sz="1200" b="1" dirty="0"/>
          </a:p>
          <a:p>
            <a:pPr marL="0" indent="0">
              <a:lnSpc>
                <a:spcPct val="120000"/>
              </a:lnSpc>
              <a:spcBef>
                <a:spcPts val="600"/>
              </a:spcBef>
              <a:buNone/>
            </a:pPr>
            <a:r>
              <a:rPr lang="en-US" sz="1200" dirty="0"/>
              <a:t>Je </a:t>
            </a:r>
            <a:r>
              <a:rPr lang="en-US" sz="1200" dirty="0" err="1"/>
              <a:t>kunt</a:t>
            </a:r>
            <a:r>
              <a:rPr lang="en-US" sz="1200" dirty="0"/>
              <a:t> </a:t>
            </a:r>
            <a:r>
              <a:rPr lang="en-US" sz="1200" dirty="0" err="1"/>
              <a:t>verschillende</a:t>
            </a:r>
            <a:r>
              <a:rPr lang="en-US" sz="1200" dirty="0"/>
              <a:t> </a:t>
            </a:r>
            <a:r>
              <a:rPr lang="en-US" sz="1200" dirty="0" err="1"/>
              <a:t>werkvormen</a:t>
            </a:r>
            <a:r>
              <a:rPr lang="en-US" sz="1200" dirty="0"/>
              <a:t> </a:t>
            </a:r>
            <a:r>
              <a:rPr lang="en-US" sz="1200" dirty="0" err="1"/>
              <a:t>gebruiken</a:t>
            </a:r>
            <a:r>
              <a:rPr lang="en-US" sz="1200" dirty="0"/>
              <a:t> om </a:t>
            </a:r>
            <a:r>
              <a:rPr lang="en-US" sz="1200" dirty="0" err="1"/>
              <a:t>tijdens</a:t>
            </a:r>
            <a:r>
              <a:rPr lang="en-US" sz="1200" dirty="0"/>
              <a:t> </a:t>
            </a:r>
            <a:r>
              <a:rPr lang="en-US" sz="1200" dirty="0" err="1"/>
              <a:t>dergelijke</a:t>
            </a:r>
            <a:r>
              <a:rPr lang="en-US" sz="1200" dirty="0"/>
              <a:t> </a:t>
            </a:r>
            <a:r>
              <a:rPr lang="en-US" sz="1200" dirty="0" err="1"/>
              <a:t>bijeenkomsten</a:t>
            </a:r>
            <a:r>
              <a:rPr lang="en-US" sz="1200" dirty="0"/>
              <a:t> tot </a:t>
            </a:r>
            <a:r>
              <a:rPr lang="en-US" sz="1200" dirty="0" err="1"/>
              <a:t>mooie</a:t>
            </a:r>
            <a:r>
              <a:rPr lang="en-US" sz="1200" dirty="0"/>
              <a:t> </a:t>
            </a:r>
            <a:r>
              <a:rPr lang="en-US" sz="1200" dirty="0" err="1"/>
              <a:t>gesprekken</a:t>
            </a:r>
            <a:r>
              <a:rPr lang="en-US" sz="1200" dirty="0"/>
              <a:t> </a:t>
            </a:r>
            <a:r>
              <a:rPr lang="en-US" sz="1200" dirty="0" err="1"/>
              <a:t>te</a:t>
            </a:r>
            <a:r>
              <a:rPr lang="en-US" sz="1200" dirty="0"/>
              <a:t> </a:t>
            </a:r>
            <a:r>
              <a:rPr lang="en-US" sz="1200" dirty="0" err="1"/>
              <a:t>komen</a:t>
            </a:r>
            <a:r>
              <a:rPr lang="en-US" sz="1200" dirty="0"/>
              <a:t>. </a:t>
            </a:r>
            <a:r>
              <a:rPr lang="en-US" sz="1200" dirty="0" err="1"/>
              <a:t>Maak</a:t>
            </a:r>
            <a:r>
              <a:rPr lang="en-US" sz="1200" dirty="0"/>
              <a:t> </a:t>
            </a:r>
            <a:r>
              <a:rPr lang="en-US" sz="1200" dirty="0" err="1"/>
              <a:t>hiervoor</a:t>
            </a:r>
            <a:r>
              <a:rPr lang="en-US" sz="1200" dirty="0"/>
              <a:t> </a:t>
            </a:r>
            <a:r>
              <a:rPr lang="en-US" sz="1200" dirty="0" err="1"/>
              <a:t>bijvoorbeeld</a:t>
            </a:r>
            <a:r>
              <a:rPr lang="en-US" sz="1200" dirty="0"/>
              <a:t> </a:t>
            </a:r>
            <a:r>
              <a:rPr lang="en-US" sz="1200" dirty="0" err="1"/>
              <a:t>gebruik</a:t>
            </a:r>
            <a:r>
              <a:rPr lang="en-US" sz="1200" dirty="0"/>
              <a:t> van </a:t>
            </a:r>
            <a:r>
              <a:rPr lang="en-US" sz="1200" dirty="0" err="1"/>
              <a:t>methoden</a:t>
            </a:r>
            <a:r>
              <a:rPr lang="en-US" sz="1200" dirty="0"/>
              <a:t> </a:t>
            </a:r>
            <a:r>
              <a:rPr lang="en-US" sz="1200" dirty="0" err="1"/>
              <a:t>en</a:t>
            </a:r>
            <a:r>
              <a:rPr lang="en-US" sz="1200" dirty="0"/>
              <a:t> </a:t>
            </a:r>
            <a:r>
              <a:rPr lang="en-US" sz="1200" dirty="0" err="1"/>
              <a:t>technieken</a:t>
            </a:r>
            <a:r>
              <a:rPr lang="en-US" sz="1200" dirty="0"/>
              <a:t> </a:t>
            </a:r>
            <a:r>
              <a:rPr lang="en-US" sz="1200" dirty="0" err="1"/>
              <a:t>vanuit</a:t>
            </a:r>
            <a:r>
              <a:rPr lang="en-US" sz="1200" dirty="0"/>
              <a:t> de Deep democracy, Design thinking, </a:t>
            </a:r>
            <a:r>
              <a:rPr lang="en-US" sz="1200" dirty="0" err="1"/>
              <a:t>socratische</a:t>
            </a:r>
            <a:r>
              <a:rPr lang="en-US" sz="1200" dirty="0"/>
              <a:t> </a:t>
            </a:r>
            <a:r>
              <a:rPr lang="en-US" sz="1200" dirty="0" err="1"/>
              <a:t>gespreksvoering</a:t>
            </a:r>
            <a:r>
              <a:rPr lang="en-US" sz="1200" dirty="0"/>
              <a:t>, appreciative inquiry of The Work (door Byron Katie). </a:t>
            </a:r>
          </a:p>
          <a:p>
            <a:pPr marL="0" indent="0">
              <a:lnSpc>
                <a:spcPct val="120000"/>
              </a:lnSpc>
              <a:spcBef>
                <a:spcPts val="600"/>
              </a:spcBef>
              <a:buNone/>
            </a:pPr>
            <a:r>
              <a:rPr lang="en-US" sz="1200" dirty="0" err="1"/>
              <a:t>Zoals</a:t>
            </a:r>
            <a:r>
              <a:rPr lang="en-US" sz="1200" dirty="0"/>
              <a:t> </a:t>
            </a:r>
            <a:r>
              <a:rPr lang="en-US" sz="1200" dirty="0" err="1"/>
              <a:t>gezegd</a:t>
            </a:r>
            <a:r>
              <a:rPr lang="en-US" sz="1200" dirty="0"/>
              <a:t> </a:t>
            </a:r>
            <a:r>
              <a:rPr lang="en-US" sz="1200" dirty="0" err="1"/>
              <a:t>adviseren</a:t>
            </a:r>
            <a:r>
              <a:rPr lang="en-US" sz="1200" dirty="0"/>
              <a:t> </a:t>
            </a:r>
            <a:r>
              <a:rPr lang="en-US" sz="1200" dirty="0" err="1"/>
              <a:t>wij</a:t>
            </a:r>
            <a:r>
              <a:rPr lang="en-US" sz="1200" dirty="0"/>
              <a:t> om </a:t>
            </a:r>
            <a:r>
              <a:rPr lang="en-US" sz="1200" dirty="0" err="1"/>
              <a:t>tijdens</a:t>
            </a:r>
            <a:r>
              <a:rPr lang="en-US" sz="1200" dirty="0"/>
              <a:t> </a:t>
            </a:r>
            <a:r>
              <a:rPr lang="en-US" sz="1200" dirty="0" err="1"/>
              <a:t>dergelijke</a:t>
            </a:r>
            <a:r>
              <a:rPr lang="en-US" sz="1200" dirty="0"/>
              <a:t> </a:t>
            </a:r>
            <a:r>
              <a:rPr lang="en-US" sz="1200" dirty="0" err="1"/>
              <a:t>sessies</a:t>
            </a:r>
            <a:r>
              <a:rPr lang="en-US" sz="1200" dirty="0"/>
              <a:t> </a:t>
            </a:r>
            <a:r>
              <a:rPr lang="en-US" sz="1200" dirty="0" err="1"/>
              <a:t>gebruik</a:t>
            </a:r>
            <a:r>
              <a:rPr lang="en-US" sz="1200" dirty="0"/>
              <a:t> </a:t>
            </a:r>
            <a:r>
              <a:rPr lang="en-US" sz="1200" dirty="0" err="1"/>
              <a:t>te</a:t>
            </a:r>
            <a:r>
              <a:rPr lang="en-US" sz="1200" dirty="0"/>
              <a:t> </a:t>
            </a:r>
            <a:r>
              <a:rPr lang="en-US" sz="1200" dirty="0" err="1"/>
              <a:t>maken</a:t>
            </a:r>
            <a:r>
              <a:rPr lang="en-US" sz="1200" dirty="0"/>
              <a:t> van </a:t>
            </a:r>
            <a:r>
              <a:rPr lang="en-US" sz="1200" dirty="0" err="1"/>
              <a:t>een</a:t>
            </a:r>
            <a:r>
              <a:rPr lang="en-US" sz="1200" dirty="0"/>
              <a:t> </a:t>
            </a:r>
            <a:r>
              <a:rPr lang="en-US" sz="1200" dirty="0" err="1"/>
              <a:t>bepaalde</a:t>
            </a:r>
            <a:r>
              <a:rPr lang="en-US" sz="1200" dirty="0"/>
              <a:t> </a:t>
            </a:r>
            <a:r>
              <a:rPr lang="en-US" sz="1200" dirty="0" err="1"/>
              <a:t>vorm</a:t>
            </a:r>
            <a:r>
              <a:rPr lang="en-US" sz="1200" dirty="0"/>
              <a:t> van </a:t>
            </a:r>
            <a:r>
              <a:rPr lang="en-US" sz="1200" dirty="0" err="1"/>
              <a:t>visualistie</a:t>
            </a:r>
            <a:r>
              <a:rPr lang="en-US" sz="1200" dirty="0"/>
              <a:t> van het </a:t>
            </a:r>
            <a:r>
              <a:rPr lang="en-US" sz="1200" dirty="0" err="1"/>
              <a:t>vraagstuk</a:t>
            </a:r>
            <a:r>
              <a:rPr lang="en-US" sz="1200" dirty="0"/>
              <a:t>. De </a:t>
            </a:r>
            <a:r>
              <a:rPr lang="en-US" sz="1200" dirty="0" err="1"/>
              <a:t>ervaring</a:t>
            </a:r>
            <a:r>
              <a:rPr lang="en-US" sz="1200" dirty="0"/>
              <a:t> </a:t>
            </a:r>
            <a:r>
              <a:rPr lang="en-US" sz="1200" dirty="0" err="1"/>
              <a:t>leert</a:t>
            </a:r>
            <a:r>
              <a:rPr lang="en-US" sz="1200" dirty="0"/>
              <a:t> </a:t>
            </a:r>
            <a:r>
              <a:rPr lang="en-US" sz="1200" dirty="0" err="1"/>
              <a:t>dat</a:t>
            </a:r>
            <a:r>
              <a:rPr lang="en-US" sz="1200" dirty="0"/>
              <a:t> </a:t>
            </a:r>
            <a:r>
              <a:rPr lang="en-US" sz="1200" dirty="0" err="1"/>
              <a:t>dit</a:t>
            </a:r>
            <a:r>
              <a:rPr lang="en-US" sz="1200" dirty="0"/>
              <a:t> </a:t>
            </a:r>
            <a:r>
              <a:rPr lang="en-US" sz="1200" dirty="0" err="1"/>
              <a:t>een</a:t>
            </a:r>
            <a:r>
              <a:rPr lang="en-US" sz="1200" dirty="0"/>
              <a:t> hele </a:t>
            </a:r>
            <a:r>
              <a:rPr lang="en-US" sz="1200" dirty="0" err="1"/>
              <a:t>prettige</a:t>
            </a:r>
            <a:r>
              <a:rPr lang="en-US" sz="1200" dirty="0"/>
              <a:t> </a:t>
            </a:r>
            <a:r>
              <a:rPr lang="en-US" sz="1200" dirty="0" err="1"/>
              <a:t>manier</a:t>
            </a:r>
            <a:r>
              <a:rPr lang="en-US" sz="1200" dirty="0"/>
              <a:t> is om met </a:t>
            </a:r>
            <a:r>
              <a:rPr lang="en-US" sz="1200" dirty="0" err="1"/>
              <a:t>elkaar</a:t>
            </a:r>
            <a:r>
              <a:rPr lang="en-US" sz="1200" dirty="0"/>
              <a:t> het </a:t>
            </a:r>
            <a:r>
              <a:rPr lang="en-US" sz="1200" dirty="0" err="1"/>
              <a:t>gesprek</a:t>
            </a:r>
            <a:r>
              <a:rPr lang="en-US" sz="1200" dirty="0"/>
              <a:t> </a:t>
            </a:r>
            <a:r>
              <a:rPr lang="en-US" sz="1200" dirty="0" err="1"/>
              <a:t>aan</a:t>
            </a:r>
            <a:r>
              <a:rPr lang="en-US" sz="1200" dirty="0"/>
              <a:t> </a:t>
            </a:r>
            <a:r>
              <a:rPr lang="en-US" sz="1200" dirty="0" err="1"/>
              <a:t>te</a:t>
            </a:r>
            <a:r>
              <a:rPr lang="en-US" sz="1200" dirty="0"/>
              <a:t> </a:t>
            </a:r>
            <a:r>
              <a:rPr lang="en-US" sz="1200" dirty="0" err="1"/>
              <a:t>gaan</a:t>
            </a:r>
            <a:r>
              <a:rPr lang="en-US" sz="1200" dirty="0"/>
              <a:t>. </a:t>
            </a:r>
          </a:p>
          <a:p>
            <a:pPr marL="0" indent="0">
              <a:lnSpc>
                <a:spcPct val="120000"/>
              </a:lnSpc>
              <a:spcBef>
                <a:spcPts val="600"/>
              </a:spcBef>
              <a:buNone/>
            </a:pPr>
            <a:endParaRPr lang="en-US" sz="1200" dirty="0"/>
          </a:p>
          <a:p>
            <a:pPr marL="0" indent="0">
              <a:lnSpc>
                <a:spcPct val="120000"/>
              </a:lnSpc>
              <a:spcBef>
                <a:spcPts val="600"/>
              </a:spcBef>
              <a:buNone/>
            </a:pPr>
            <a:r>
              <a:rPr lang="en-US" sz="1200" b="1" dirty="0" err="1"/>
              <a:t>Rolmodel</a:t>
            </a:r>
            <a:endParaRPr lang="en-US" sz="1200" b="1" dirty="0"/>
          </a:p>
          <a:p>
            <a:pPr marL="0" indent="0">
              <a:lnSpc>
                <a:spcPct val="120000"/>
              </a:lnSpc>
              <a:spcBef>
                <a:spcPts val="600"/>
              </a:spcBef>
              <a:buNone/>
            </a:pPr>
            <a:r>
              <a:rPr lang="en-US" sz="1200" dirty="0"/>
              <a:t>De Facilitator of Change </a:t>
            </a:r>
            <a:r>
              <a:rPr lang="en-US" sz="1200" dirty="0" err="1"/>
              <a:t>speelt</a:t>
            </a:r>
            <a:r>
              <a:rPr lang="en-US" sz="1200" dirty="0"/>
              <a:t> </a:t>
            </a:r>
            <a:r>
              <a:rPr lang="en-US" sz="1200" dirty="0" err="1"/>
              <a:t>een</a:t>
            </a:r>
            <a:r>
              <a:rPr lang="en-US" sz="1200" dirty="0"/>
              <a:t> </a:t>
            </a:r>
            <a:r>
              <a:rPr lang="en-US" sz="1200" dirty="0" err="1"/>
              <a:t>belangrijke</a:t>
            </a:r>
            <a:r>
              <a:rPr lang="en-US" sz="1200" dirty="0"/>
              <a:t> </a:t>
            </a:r>
            <a:r>
              <a:rPr lang="en-US" sz="1200" dirty="0" err="1"/>
              <a:t>rol</a:t>
            </a:r>
            <a:r>
              <a:rPr lang="en-US" sz="1200" dirty="0"/>
              <a:t> </a:t>
            </a:r>
            <a:r>
              <a:rPr lang="en-US" sz="1200" dirty="0" err="1"/>
              <a:t>tijdens</a:t>
            </a:r>
            <a:r>
              <a:rPr lang="en-US" sz="1200" dirty="0"/>
              <a:t> </a:t>
            </a:r>
            <a:r>
              <a:rPr lang="en-US" sz="1200" dirty="0" err="1"/>
              <a:t>deze</a:t>
            </a:r>
            <a:r>
              <a:rPr lang="en-US" sz="1200" dirty="0"/>
              <a:t> co-</a:t>
            </a:r>
            <a:r>
              <a:rPr lang="en-US" sz="1200" dirty="0" err="1"/>
              <a:t>creatiesessies</a:t>
            </a:r>
            <a:r>
              <a:rPr lang="en-US" sz="1200" dirty="0"/>
              <a:t>. </a:t>
            </a:r>
            <a:r>
              <a:rPr lang="en-US" sz="1200" dirty="0" err="1"/>
              <a:t>Jij</a:t>
            </a:r>
            <a:r>
              <a:rPr lang="en-US" sz="1200" dirty="0"/>
              <a:t> </a:t>
            </a:r>
            <a:r>
              <a:rPr lang="en-US" sz="1200" dirty="0" err="1"/>
              <a:t>probeert</a:t>
            </a:r>
            <a:r>
              <a:rPr lang="en-US" sz="1200" dirty="0"/>
              <a:t> </a:t>
            </a:r>
            <a:r>
              <a:rPr lang="en-US" sz="1200" dirty="0" err="1"/>
              <a:t>een</a:t>
            </a:r>
            <a:r>
              <a:rPr lang="en-US" sz="1200" dirty="0"/>
              <a:t> setting </a:t>
            </a:r>
            <a:r>
              <a:rPr lang="en-US" sz="1200" dirty="0" err="1"/>
              <a:t>te</a:t>
            </a:r>
            <a:r>
              <a:rPr lang="en-US" sz="1200" dirty="0"/>
              <a:t> </a:t>
            </a:r>
            <a:r>
              <a:rPr lang="en-US" sz="1200" dirty="0" err="1"/>
              <a:t>creëeren</a:t>
            </a:r>
            <a:r>
              <a:rPr lang="en-US" sz="1200" dirty="0"/>
              <a:t> </a:t>
            </a:r>
            <a:r>
              <a:rPr lang="en-US" sz="1200" dirty="0" err="1"/>
              <a:t>waarin</a:t>
            </a:r>
            <a:r>
              <a:rPr lang="en-US" sz="1200" dirty="0"/>
              <a:t> men </a:t>
            </a:r>
            <a:r>
              <a:rPr lang="en-US" sz="1200" dirty="0" err="1"/>
              <a:t>zich</a:t>
            </a:r>
            <a:r>
              <a:rPr lang="en-US" sz="1200" dirty="0"/>
              <a:t> open </a:t>
            </a:r>
            <a:r>
              <a:rPr lang="en-US" sz="1200" dirty="0" err="1"/>
              <a:t>durft</a:t>
            </a:r>
            <a:r>
              <a:rPr lang="en-US" sz="1200" dirty="0"/>
              <a:t> </a:t>
            </a:r>
            <a:r>
              <a:rPr lang="en-US" sz="1200" dirty="0" err="1"/>
              <a:t>te</a:t>
            </a:r>
            <a:r>
              <a:rPr lang="en-US" sz="1200" dirty="0"/>
              <a:t> </a:t>
            </a:r>
            <a:r>
              <a:rPr lang="en-US" sz="1200" dirty="0" err="1"/>
              <a:t>stellen</a:t>
            </a:r>
            <a:r>
              <a:rPr lang="en-US" sz="1200" dirty="0"/>
              <a:t>. </a:t>
            </a:r>
            <a:r>
              <a:rPr lang="en-US" sz="1200" dirty="0" err="1"/>
              <a:t>Waarbij</a:t>
            </a:r>
            <a:r>
              <a:rPr lang="en-US" sz="1200" dirty="0"/>
              <a:t> men in </a:t>
            </a:r>
            <a:r>
              <a:rPr lang="en-US" sz="1200" dirty="0" err="1"/>
              <a:t>staat</a:t>
            </a:r>
            <a:r>
              <a:rPr lang="en-US" sz="1200" dirty="0"/>
              <a:t> is eigen </a:t>
            </a:r>
            <a:r>
              <a:rPr lang="en-US" sz="1200" dirty="0" err="1"/>
              <a:t>oordelen</a:t>
            </a:r>
            <a:r>
              <a:rPr lang="en-US" sz="1200" dirty="0"/>
              <a:t> </a:t>
            </a:r>
            <a:r>
              <a:rPr lang="en-US" sz="1200" dirty="0" err="1"/>
              <a:t>uit</a:t>
            </a:r>
            <a:r>
              <a:rPr lang="en-US" sz="1200" dirty="0"/>
              <a:t> </a:t>
            </a:r>
            <a:r>
              <a:rPr lang="en-US" sz="1200" dirty="0" err="1"/>
              <a:t>te</a:t>
            </a:r>
            <a:r>
              <a:rPr lang="en-US" sz="1200" dirty="0"/>
              <a:t> </a:t>
            </a:r>
            <a:r>
              <a:rPr lang="en-US" sz="1200" dirty="0" err="1"/>
              <a:t>stellen</a:t>
            </a:r>
            <a:r>
              <a:rPr lang="en-US" sz="1200" dirty="0"/>
              <a:t>. </a:t>
            </a:r>
            <a:r>
              <a:rPr lang="en-US" sz="1200" dirty="0" err="1"/>
              <a:t>Oprecht</a:t>
            </a:r>
            <a:r>
              <a:rPr lang="en-US" sz="1200" dirty="0"/>
              <a:t> </a:t>
            </a:r>
            <a:r>
              <a:rPr lang="en-US" sz="1200" dirty="0" err="1"/>
              <a:t>te</a:t>
            </a:r>
            <a:r>
              <a:rPr lang="en-US" sz="1200" dirty="0"/>
              <a:t> </a:t>
            </a:r>
            <a:r>
              <a:rPr lang="en-US" sz="1200" dirty="0" err="1"/>
              <a:t>luisteren</a:t>
            </a:r>
            <a:r>
              <a:rPr lang="en-US" sz="1200" dirty="0"/>
              <a:t> </a:t>
            </a:r>
            <a:r>
              <a:rPr lang="en-US" sz="1200" dirty="0" err="1"/>
              <a:t>en</a:t>
            </a:r>
            <a:r>
              <a:rPr lang="en-US" sz="1200" dirty="0"/>
              <a:t> </a:t>
            </a:r>
            <a:r>
              <a:rPr lang="en-US" sz="1200" dirty="0" err="1"/>
              <a:t>nieuwsgierig</a:t>
            </a:r>
            <a:r>
              <a:rPr lang="en-US" sz="1200" dirty="0"/>
              <a:t> </a:t>
            </a:r>
            <a:r>
              <a:rPr lang="en-US" sz="1200" dirty="0" err="1"/>
              <a:t>te</a:t>
            </a:r>
            <a:r>
              <a:rPr lang="en-US" sz="1200" dirty="0"/>
              <a:t> </a:t>
            </a:r>
            <a:r>
              <a:rPr lang="en-US" sz="1200" dirty="0" err="1"/>
              <a:t>zijn</a:t>
            </a:r>
            <a:r>
              <a:rPr lang="en-US" sz="1200" dirty="0"/>
              <a:t> </a:t>
            </a:r>
            <a:r>
              <a:rPr lang="en-US" sz="1200" dirty="0" err="1"/>
              <a:t>naar</a:t>
            </a:r>
            <a:r>
              <a:rPr lang="en-US" sz="1200" dirty="0"/>
              <a:t> de </a:t>
            </a:r>
            <a:r>
              <a:rPr lang="en-US" sz="1200" dirty="0" err="1"/>
              <a:t>kijk</a:t>
            </a:r>
            <a:r>
              <a:rPr lang="en-US" sz="1200" dirty="0"/>
              <a:t> van </a:t>
            </a:r>
            <a:r>
              <a:rPr lang="en-US" sz="1200" dirty="0" err="1"/>
              <a:t>anderen</a:t>
            </a:r>
            <a:r>
              <a:rPr lang="en-US" sz="1200" dirty="0"/>
              <a:t>. Je </a:t>
            </a:r>
            <a:r>
              <a:rPr lang="en-US" sz="1200" dirty="0" err="1"/>
              <a:t>verbinden</a:t>
            </a:r>
            <a:r>
              <a:rPr lang="en-US" sz="1200" dirty="0"/>
              <a:t> </a:t>
            </a:r>
            <a:r>
              <a:rPr lang="en-US" sz="1200" dirty="0" err="1"/>
              <a:t>kwaliteiten</a:t>
            </a:r>
            <a:r>
              <a:rPr lang="en-US" sz="1200" dirty="0"/>
              <a:t> </a:t>
            </a:r>
            <a:r>
              <a:rPr lang="en-US" sz="1200" dirty="0" err="1"/>
              <a:t>als</a:t>
            </a:r>
            <a:r>
              <a:rPr lang="en-US" sz="1200" dirty="0"/>
              <a:t> Facilitator of Change </a:t>
            </a:r>
            <a:r>
              <a:rPr lang="en-US" sz="1200" dirty="0" err="1"/>
              <a:t>zijn</a:t>
            </a:r>
            <a:r>
              <a:rPr lang="en-US" sz="1200" dirty="0"/>
              <a:t> van </a:t>
            </a:r>
            <a:r>
              <a:rPr lang="en-US" sz="1200" dirty="0" err="1"/>
              <a:t>groot</a:t>
            </a:r>
            <a:r>
              <a:rPr lang="en-US" sz="1200" dirty="0"/>
              <a:t> </a:t>
            </a:r>
            <a:r>
              <a:rPr lang="en-US" sz="1200" dirty="0" err="1"/>
              <a:t>belang</a:t>
            </a:r>
            <a:r>
              <a:rPr lang="en-US" sz="1200" dirty="0"/>
              <a:t> </a:t>
            </a:r>
            <a:r>
              <a:rPr lang="en-US" sz="1200" dirty="0" err="1"/>
              <a:t>tijdens</a:t>
            </a:r>
            <a:r>
              <a:rPr lang="en-US" sz="1200" dirty="0"/>
              <a:t> </a:t>
            </a:r>
            <a:r>
              <a:rPr lang="en-US" sz="1200" dirty="0" err="1"/>
              <a:t>deze</a:t>
            </a:r>
            <a:r>
              <a:rPr lang="en-US" sz="1200" dirty="0"/>
              <a:t> </a:t>
            </a:r>
            <a:r>
              <a:rPr lang="en-US" sz="1200" dirty="0" err="1"/>
              <a:t>sessies</a:t>
            </a:r>
            <a:r>
              <a:rPr lang="en-US" sz="1200" dirty="0"/>
              <a:t> </a:t>
            </a:r>
            <a:r>
              <a:rPr lang="en-US" sz="1200" dirty="0" err="1"/>
              <a:t>en</a:t>
            </a:r>
            <a:r>
              <a:rPr lang="en-US" sz="1200" dirty="0"/>
              <a:t> je </a:t>
            </a:r>
            <a:r>
              <a:rPr lang="en-US" sz="1200" dirty="0" err="1"/>
              <a:t>fungeert</a:t>
            </a:r>
            <a:r>
              <a:rPr lang="en-US" sz="1200" dirty="0"/>
              <a:t> </a:t>
            </a:r>
            <a:r>
              <a:rPr lang="en-US" sz="1200" dirty="0" err="1"/>
              <a:t>zelf</a:t>
            </a:r>
            <a:r>
              <a:rPr lang="en-US" sz="1200" dirty="0"/>
              <a:t> </a:t>
            </a:r>
            <a:r>
              <a:rPr lang="en-US" sz="1200" dirty="0" err="1"/>
              <a:t>als</a:t>
            </a:r>
            <a:r>
              <a:rPr lang="en-US" sz="1200" dirty="0"/>
              <a:t> </a:t>
            </a:r>
            <a:r>
              <a:rPr lang="en-US" sz="1200" dirty="0" err="1"/>
              <a:t>een</a:t>
            </a:r>
            <a:r>
              <a:rPr lang="en-US" sz="1200" dirty="0"/>
              <a:t> </a:t>
            </a:r>
            <a:r>
              <a:rPr lang="en-US" sz="1200" dirty="0" err="1"/>
              <a:t>rolmodel</a:t>
            </a:r>
            <a:r>
              <a:rPr lang="en-US" sz="1200" dirty="0"/>
              <a:t>. </a:t>
            </a:r>
          </a:p>
          <a:p>
            <a:pPr marL="0" indent="0">
              <a:lnSpc>
                <a:spcPct val="120000"/>
              </a:lnSpc>
              <a:spcBef>
                <a:spcPts val="600"/>
              </a:spcBef>
              <a:buNone/>
            </a:pPr>
            <a:r>
              <a:rPr lang="en-US" sz="1200" dirty="0" err="1"/>
              <a:t>Doordat</a:t>
            </a:r>
            <a:r>
              <a:rPr lang="en-US" sz="1200" dirty="0"/>
              <a:t> je </a:t>
            </a:r>
            <a:r>
              <a:rPr lang="en-US" sz="1200" dirty="0" err="1"/>
              <a:t>bekend</a:t>
            </a:r>
            <a:r>
              <a:rPr lang="en-US" sz="1200" dirty="0"/>
              <a:t> bent met de </a:t>
            </a:r>
            <a:r>
              <a:rPr lang="en-US" sz="1200" dirty="0" err="1"/>
              <a:t>verschillende</a:t>
            </a:r>
            <a:r>
              <a:rPr lang="en-US" sz="1200" dirty="0"/>
              <a:t> </a:t>
            </a:r>
            <a:r>
              <a:rPr lang="en-US" sz="1200" dirty="0" err="1"/>
              <a:t>perspectieven</a:t>
            </a:r>
            <a:r>
              <a:rPr lang="en-US" sz="1200" dirty="0"/>
              <a:t> </a:t>
            </a:r>
            <a:r>
              <a:rPr lang="en-US" sz="1200" dirty="0" err="1"/>
              <a:t>kan</a:t>
            </a:r>
            <a:r>
              <a:rPr lang="en-US" sz="1200" dirty="0"/>
              <a:t> je door het </a:t>
            </a:r>
            <a:r>
              <a:rPr lang="en-US" sz="1200" dirty="0" err="1"/>
              <a:t>stellen</a:t>
            </a:r>
            <a:r>
              <a:rPr lang="en-US" sz="1200" dirty="0"/>
              <a:t> van </a:t>
            </a:r>
            <a:r>
              <a:rPr lang="en-US" sz="1200" dirty="0" err="1"/>
              <a:t>vragen</a:t>
            </a:r>
            <a:r>
              <a:rPr lang="en-US" sz="1200" dirty="0"/>
              <a:t> of het </a:t>
            </a:r>
            <a:r>
              <a:rPr lang="en-US" sz="1200" dirty="0" err="1"/>
              <a:t>uitnodigen</a:t>
            </a:r>
            <a:r>
              <a:rPr lang="en-US" sz="1200" dirty="0"/>
              <a:t> tot </a:t>
            </a:r>
            <a:r>
              <a:rPr lang="en-US" sz="1200" dirty="0" err="1"/>
              <a:t>een</a:t>
            </a:r>
            <a:r>
              <a:rPr lang="en-US" sz="1200" dirty="0"/>
              <a:t> </a:t>
            </a:r>
            <a:r>
              <a:rPr lang="en-US" sz="1200" dirty="0" err="1"/>
              <a:t>reactie</a:t>
            </a:r>
            <a:r>
              <a:rPr lang="en-US" sz="1200" dirty="0"/>
              <a:t> </a:t>
            </a:r>
            <a:r>
              <a:rPr lang="en-US" sz="1200" dirty="0" err="1"/>
              <a:t>bepaalde</a:t>
            </a:r>
            <a:r>
              <a:rPr lang="en-US" sz="1200" dirty="0"/>
              <a:t> </a:t>
            </a:r>
            <a:r>
              <a:rPr lang="en-US" sz="1200" dirty="0" err="1"/>
              <a:t>onderwerpen</a:t>
            </a:r>
            <a:r>
              <a:rPr lang="en-US" sz="1200" dirty="0"/>
              <a:t> of </a:t>
            </a:r>
            <a:r>
              <a:rPr lang="en-US" sz="1200" dirty="0" err="1"/>
              <a:t>perspectieven</a:t>
            </a:r>
            <a:r>
              <a:rPr lang="en-US" sz="1200" dirty="0"/>
              <a:t> extra </a:t>
            </a:r>
            <a:r>
              <a:rPr lang="en-US" sz="1200" dirty="0" err="1"/>
              <a:t>uitlichten</a:t>
            </a:r>
            <a:r>
              <a:rPr lang="en-US" sz="1200" dirty="0"/>
              <a:t>. Zo </a:t>
            </a:r>
            <a:r>
              <a:rPr lang="en-US" sz="1200" dirty="0" err="1"/>
              <a:t>komen</a:t>
            </a:r>
            <a:r>
              <a:rPr lang="en-US" sz="1200" dirty="0"/>
              <a:t> </a:t>
            </a:r>
            <a:r>
              <a:rPr lang="en-US" sz="1200" dirty="0" err="1"/>
              <a:t>ook</a:t>
            </a:r>
            <a:r>
              <a:rPr lang="en-US" sz="1200" dirty="0"/>
              <a:t> minder </a:t>
            </a:r>
            <a:r>
              <a:rPr lang="en-US" sz="1200" dirty="0" err="1"/>
              <a:t>uitgesproken</a:t>
            </a:r>
            <a:r>
              <a:rPr lang="en-US" sz="1200" dirty="0"/>
              <a:t> </a:t>
            </a:r>
            <a:r>
              <a:rPr lang="en-US" sz="1200" dirty="0" err="1"/>
              <a:t>meningen</a:t>
            </a:r>
            <a:r>
              <a:rPr lang="en-US" sz="1200" dirty="0"/>
              <a:t> of </a:t>
            </a:r>
            <a:r>
              <a:rPr lang="en-US" sz="1200" dirty="0" err="1"/>
              <a:t>perspectieven</a:t>
            </a:r>
            <a:r>
              <a:rPr lang="en-US" sz="1200" dirty="0"/>
              <a:t> </a:t>
            </a:r>
            <a:r>
              <a:rPr lang="en-US" sz="1200" dirty="0" err="1"/>
              <a:t>voldoende</a:t>
            </a:r>
            <a:r>
              <a:rPr lang="en-US" sz="1200" dirty="0"/>
              <a:t> </a:t>
            </a:r>
            <a:r>
              <a:rPr lang="en-US" sz="1200" dirty="0" err="1"/>
              <a:t>aan</a:t>
            </a:r>
            <a:r>
              <a:rPr lang="en-US" sz="1200" dirty="0"/>
              <a:t> bod. </a:t>
            </a:r>
          </a:p>
          <a:p>
            <a:pPr marL="0" indent="0">
              <a:lnSpc>
                <a:spcPct val="120000"/>
              </a:lnSpc>
              <a:spcBef>
                <a:spcPts val="600"/>
              </a:spcBef>
              <a:buNone/>
            </a:pPr>
            <a:endParaRPr lang="en-US" sz="1200" dirty="0"/>
          </a:p>
        </p:txBody>
      </p:sp>
      <p:sp>
        <p:nvSpPr>
          <p:cNvPr id="6" name="Rectangle 5">
            <a:extLst>
              <a:ext uri="{FF2B5EF4-FFF2-40B4-BE49-F238E27FC236}">
                <a16:creationId xmlns:a16="http://schemas.microsoft.com/office/drawing/2014/main" id="{6BE80689-3116-470A-AEE7-24DE2835974A}"/>
              </a:ext>
            </a:extLst>
          </p:cNvPr>
          <p:cNvSpPr/>
          <p:nvPr/>
        </p:nvSpPr>
        <p:spPr>
          <a:xfrm>
            <a:off x="11107043" y="155122"/>
            <a:ext cx="932556" cy="568298"/>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Aanwijzingen wat betreft aanpak</a:t>
            </a:r>
          </a:p>
        </p:txBody>
      </p:sp>
    </p:spTree>
    <p:extLst>
      <p:ext uri="{BB962C8B-B14F-4D97-AF65-F5344CB8AC3E}">
        <p14:creationId xmlns:p14="http://schemas.microsoft.com/office/powerpoint/2010/main" val="3456231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0C66-CB77-4A03-93D6-B139C998C6D6}"/>
              </a:ext>
            </a:extLst>
          </p:cNvPr>
          <p:cNvSpPr>
            <a:spLocks noGrp="1"/>
          </p:cNvSpPr>
          <p:nvPr>
            <p:ph type="title"/>
          </p:nvPr>
        </p:nvSpPr>
        <p:spPr/>
        <p:txBody>
          <a:bodyPr>
            <a:normAutofit fontScale="90000"/>
          </a:bodyPr>
          <a:lstStyle/>
          <a:p>
            <a:pPr lvl="0">
              <a:lnSpc>
                <a:spcPct val="100000"/>
              </a:lnSpc>
              <a:spcBef>
                <a:spcPts val="0"/>
              </a:spcBef>
              <a:spcAft>
                <a:spcPts val="601"/>
              </a:spcAft>
              <a:defRPr/>
            </a:pPr>
            <a:r>
              <a:rPr lang="en-US" dirty="0">
                <a:solidFill>
                  <a:prstClr val="black"/>
                </a:solidFill>
              </a:rPr>
              <a:t>Co-</a:t>
            </a:r>
            <a:r>
              <a:rPr lang="en-US" dirty="0" err="1">
                <a:solidFill>
                  <a:prstClr val="black"/>
                </a:solidFill>
              </a:rPr>
              <a:t>creatiesessies</a:t>
            </a:r>
            <a:r>
              <a:rPr lang="en-US" dirty="0">
                <a:solidFill>
                  <a:prstClr val="black"/>
                </a:solidFill>
              </a:rPr>
              <a:t>: het </a:t>
            </a:r>
            <a:r>
              <a:rPr lang="en-US" dirty="0" err="1">
                <a:solidFill>
                  <a:prstClr val="black"/>
                </a:solidFill>
              </a:rPr>
              <a:t>gezamenlijke</a:t>
            </a:r>
            <a:r>
              <a:rPr lang="en-US" dirty="0">
                <a:solidFill>
                  <a:prstClr val="black"/>
                </a:solidFill>
              </a:rPr>
              <a:t> </a:t>
            </a:r>
            <a:r>
              <a:rPr lang="en-US" dirty="0" err="1">
                <a:solidFill>
                  <a:prstClr val="black"/>
                </a:solidFill>
              </a:rPr>
              <a:t>doel</a:t>
            </a:r>
            <a:r>
              <a:rPr lang="en-US" dirty="0">
                <a:solidFill>
                  <a:prstClr val="black"/>
                </a:solidFill>
              </a:rPr>
              <a:t> </a:t>
            </a:r>
            <a:r>
              <a:rPr lang="en-US" dirty="0" err="1">
                <a:solidFill>
                  <a:prstClr val="black"/>
                </a:solidFill>
              </a:rPr>
              <a:t>bepalen</a:t>
            </a:r>
            <a:endParaRPr lang="nl-NL" sz="4800" dirty="0">
              <a:solidFill>
                <a:prstClr val="black"/>
              </a:solidFill>
            </a:endParaRPr>
          </a:p>
        </p:txBody>
      </p:sp>
      <p:sp>
        <p:nvSpPr>
          <p:cNvPr id="3" name="Content Placeholder 2">
            <a:extLst>
              <a:ext uri="{FF2B5EF4-FFF2-40B4-BE49-F238E27FC236}">
                <a16:creationId xmlns:a16="http://schemas.microsoft.com/office/drawing/2014/main" id="{A19D4222-7549-4F3D-B5FD-56549CF44CEC}"/>
              </a:ext>
            </a:extLst>
          </p:cNvPr>
          <p:cNvSpPr>
            <a:spLocks noGrp="1"/>
          </p:cNvSpPr>
          <p:nvPr>
            <p:ph idx="1"/>
          </p:nvPr>
        </p:nvSpPr>
        <p:spPr>
          <a:xfrm>
            <a:off x="838204" y="1483742"/>
            <a:ext cx="10515600" cy="5115465"/>
          </a:xfrm>
        </p:spPr>
        <p:txBody>
          <a:bodyPr numCol="2" spcCol="360000">
            <a:normAutofit/>
          </a:bodyPr>
          <a:lstStyle/>
          <a:p>
            <a:pPr marL="0" indent="0">
              <a:lnSpc>
                <a:spcPct val="100000"/>
              </a:lnSpc>
              <a:spcBef>
                <a:spcPts val="600"/>
              </a:spcBef>
              <a:buNone/>
            </a:pPr>
            <a:r>
              <a:rPr lang="en-US" sz="1200" dirty="0" err="1"/>
              <a:t>Een</a:t>
            </a:r>
            <a:r>
              <a:rPr lang="en-US" sz="1200" dirty="0"/>
              <a:t> </a:t>
            </a:r>
            <a:r>
              <a:rPr lang="en-US" sz="1200" dirty="0" err="1"/>
              <a:t>belangrijk</a:t>
            </a:r>
            <a:r>
              <a:rPr lang="en-US" sz="1200" dirty="0"/>
              <a:t> </a:t>
            </a:r>
            <a:r>
              <a:rPr lang="en-US" sz="1200" dirty="0" err="1"/>
              <a:t>thema</a:t>
            </a:r>
            <a:r>
              <a:rPr lang="en-US" sz="1200" dirty="0"/>
              <a:t> </a:t>
            </a:r>
            <a:r>
              <a:rPr lang="en-US" sz="1200" dirty="0" err="1"/>
              <a:t>voor</a:t>
            </a:r>
            <a:r>
              <a:rPr lang="en-US" sz="1200" dirty="0"/>
              <a:t> co-</a:t>
            </a:r>
            <a:r>
              <a:rPr lang="en-US" sz="1200" dirty="0" err="1"/>
              <a:t>creatiesessies</a:t>
            </a:r>
            <a:r>
              <a:rPr lang="en-US" sz="1200" dirty="0"/>
              <a:t> is </a:t>
            </a:r>
            <a:r>
              <a:rPr lang="en-US" sz="1200" dirty="0" err="1"/>
              <a:t>ook</a:t>
            </a:r>
            <a:r>
              <a:rPr lang="en-US" sz="1200" dirty="0"/>
              <a:t> het </a:t>
            </a:r>
            <a:r>
              <a:rPr lang="en-US" sz="1200" dirty="0" err="1"/>
              <a:t>gemeenschappelijk</a:t>
            </a:r>
            <a:r>
              <a:rPr lang="en-US" sz="1200" dirty="0"/>
              <a:t> </a:t>
            </a:r>
            <a:r>
              <a:rPr lang="en-US" sz="1200" dirty="0" err="1"/>
              <a:t>doel</a:t>
            </a:r>
            <a:r>
              <a:rPr lang="en-US" sz="1200" dirty="0"/>
              <a:t>.  </a:t>
            </a:r>
            <a:r>
              <a:rPr lang="en-US" sz="1200" dirty="0" err="1"/>
              <a:t>Kijkend</a:t>
            </a:r>
            <a:r>
              <a:rPr lang="en-US" sz="1200" dirty="0"/>
              <a:t> </a:t>
            </a:r>
            <a:r>
              <a:rPr lang="en-US" sz="1200" dirty="0" err="1"/>
              <a:t>naar</a:t>
            </a:r>
            <a:r>
              <a:rPr lang="en-US" sz="1200" dirty="0"/>
              <a:t> de </a:t>
            </a:r>
            <a:r>
              <a:rPr lang="en-US" sz="1200" dirty="0" err="1"/>
              <a:t>individuele</a:t>
            </a:r>
            <a:r>
              <a:rPr lang="en-US" sz="1200" dirty="0"/>
              <a:t> </a:t>
            </a:r>
            <a:r>
              <a:rPr lang="en-US" sz="1200" dirty="0" err="1"/>
              <a:t>doelstellingen</a:t>
            </a:r>
            <a:r>
              <a:rPr lang="en-US" sz="1200" dirty="0"/>
              <a:t>, </a:t>
            </a:r>
            <a:r>
              <a:rPr lang="en-US" sz="1200" dirty="0" err="1"/>
              <a:t>zie</a:t>
            </a:r>
            <a:r>
              <a:rPr lang="en-US" sz="1200" dirty="0"/>
              <a:t> je dan </a:t>
            </a:r>
            <a:r>
              <a:rPr lang="en-US" sz="1200" dirty="0" err="1"/>
              <a:t>een</a:t>
            </a:r>
            <a:r>
              <a:rPr lang="en-US" sz="1200" dirty="0"/>
              <a:t> </a:t>
            </a:r>
            <a:r>
              <a:rPr lang="en-US" sz="1200" dirty="0" err="1"/>
              <a:t>groter</a:t>
            </a:r>
            <a:r>
              <a:rPr lang="en-US" sz="1200" dirty="0"/>
              <a:t>, </a:t>
            </a:r>
            <a:r>
              <a:rPr lang="en-US" sz="1200" dirty="0" err="1"/>
              <a:t>gezamenlijk</a:t>
            </a:r>
            <a:r>
              <a:rPr lang="en-US" sz="1200" dirty="0"/>
              <a:t> </a:t>
            </a:r>
            <a:r>
              <a:rPr lang="en-US" sz="1200" dirty="0" err="1"/>
              <a:t>doel</a:t>
            </a:r>
            <a:r>
              <a:rPr lang="en-US" sz="1200" dirty="0"/>
              <a:t> </a:t>
            </a:r>
            <a:r>
              <a:rPr lang="en-US" sz="1200" dirty="0" err="1"/>
              <a:t>naar</a:t>
            </a:r>
            <a:r>
              <a:rPr lang="en-US" sz="1200" dirty="0"/>
              <a:t> </a:t>
            </a:r>
            <a:r>
              <a:rPr lang="en-US" sz="1200" dirty="0" err="1"/>
              <a:t>voren</a:t>
            </a:r>
            <a:r>
              <a:rPr lang="en-US" sz="1200" dirty="0"/>
              <a:t> </a:t>
            </a:r>
            <a:r>
              <a:rPr lang="en-US" sz="1200" dirty="0" err="1"/>
              <a:t>komen</a:t>
            </a:r>
            <a:r>
              <a:rPr lang="en-US" sz="1200" dirty="0"/>
              <a:t>? </a:t>
            </a:r>
            <a:r>
              <a:rPr lang="nl-NL" sz="1200" dirty="0"/>
              <a:t>Zijn de individuele doelen van de verschillende betrokkenen daar één op één onderdeel van (dus dragen zij allemaal bij aan dat grotere doel?), of zijn er afwijkende of misschien zelfs tegengestelde doelen (en dus ook belangen)? </a:t>
            </a:r>
          </a:p>
          <a:p>
            <a:pPr marL="0" indent="0">
              <a:lnSpc>
                <a:spcPct val="100000"/>
              </a:lnSpc>
              <a:spcBef>
                <a:spcPts val="600"/>
              </a:spcBef>
              <a:buNone/>
            </a:pPr>
            <a:r>
              <a:rPr lang="nl-NL" sz="1200" dirty="0"/>
              <a:t>Wanneer er niet meteen een duidelijk gemeenschappelijk belang naar voren komt is het zaak daar actief naar op zoek te gaan. Dit kan je één op één doen maar de co-creatiesessies zijn ook bij uitstek de plek om hier bij stil te staan. </a:t>
            </a:r>
            <a:endParaRPr lang="nl-NL" sz="1200" b="1" dirty="0"/>
          </a:p>
          <a:p>
            <a:pPr marL="0" indent="0">
              <a:lnSpc>
                <a:spcPct val="100000"/>
              </a:lnSpc>
              <a:spcBef>
                <a:spcPts val="600"/>
              </a:spcBef>
              <a:buNone/>
            </a:pPr>
            <a:r>
              <a:rPr lang="en-US" sz="1200" b="1" dirty="0"/>
              <a:t>H</a:t>
            </a:r>
            <a:r>
              <a:rPr lang="nl-NL" sz="1200" b="1" dirty="0"/>
              <a:t>et belang van een gezamenlijk doel</a:t>
            </a:r>
          </a:p>
          <a:p>
            <a:pPr marL="0" indent="0">
              <a:lnSpc>
                <a:spcPct val="100000"/>
              </a:lnSpc>
              <a:spcBef>
                <a:spcPts val="600"/>
              </a:spcBef>
              <a:buNone/>
            </a:pPr>
            <a:r>
              <a:rPr lang="en-US" sz="1200" dirty="0" err="1"/>
              <a:t>Waarom</a:t>
            </a:r>
            <a:r>
              <a:rPr lang="en-US" sz="1200" dirty="0"/>
              <a:t> is </a:t>
            </a:r>
            <a:r>
              <a:rPr lang="en-US" sz="1200" dirty="0" err="1"/>
              <a:t>een</a:t>
            </a:r>
            <a:r>
              <a:rPr lang="en-US" sz="1200" dirty="0"/>
              <a:t> </a:t>
            </a:r>
            <a:r>
              <a:rPr lang="en-US" sz="1200" dirty="0" err="1"/>
              <a:t>gemeenschappelijk</a:t>
            </a:r>
            <a:r>
              <a:rPr lang="en-US" sz="1200" dirty="0"/>
              <a:t> </a:t>
            </a:r>
            <a:r>
              <a:rPr lang="en-US" sz="1200" dirty="0" err="1"/>
              <a:t>doel</a:t>
            </a:r>
            <a:r>
              <a:rPr lang="en-US" sz="1200" dirty="0"/>
              <a:t> zo </a:t>
            </a:r>
            <a:r>
              <a:rPr lang="en-US" sz="1200" dirty="0" err="1"/>
              <a:t>belangrijk</a:t>
            </a:r>
            <a:r>
              <a:rPr lang="en-US" sz="1200" dirty="0"/>
              <a:t>? </a:t>
            </a:r>
            <a:r>
              <a:rPr lang="nl-NL" sz="1200" dirty="0"/>
              <a:t>Een gemeenschappelijk doel, waar iedereen achterstaat, werkt niet alleen verbindend. Het kan er ook voor zorgen dat individuele betrokkenen mogelijk bereid worden anders te gaan handelen dan zij in eerste instantie van plan waren. </a:t>
            </a:r>
          </a:p>
          <a:p>
            <a:pPr marL="0" indent="0">
              <a:lnSpc>
                <a:spcPct val="100000"/>
              </a:lnSpc>
              <a:spcBef>
                <a:spcPts val="600"/>
              </a:spcBef>
              <a:buNone/>
            </a:pPr>
            <a:r>
              <a:rPr lang="en-US" sz="1200" dirty="0"/>
              <a:t>Neem </a:t>
            </a:r>
            <a:r>
              <a:rPr lang="en-US" sz="1200" dirty="0" err="1"/>
              <a:t>een</a:t>
            </a:r>
            <a:r>
              <a:rPr lang="en-US" sz="1200" dirty="0"/>
              <a:t> </a:t>
            </a:r>
            <a:r>
              <a:rPr lang="en-US" sz="1200" dirty="0" err="1"/>
              <a:t>simpel</a:t>
            </a:r>
            <a:r>
              <a:rPr lang="en-US" sz="1200" dirty="0"/>
              <a:t> </a:t>
            </a:r>
            <a:r>
              <a:rPr lang="en-US" sz="1200" dirty="0" err="1"/>
              <a:t>voorbeeld</a:t>
            </a:r>
            <a:r>
              <a:rPr lang="en-US" sz="1200" dirty="0"/>
              <a:t> </a:t>
            </a:r>
            <a:r>
              <a:rPr lang="en-US" sz="1200" dirty="0" err="1"/>
              <a:t>ter</a:t>
            </a:r>
            <a:r>
              <a:rPr lang="en-US" sz="1200" dirty="0"/>
              <a:t> </a:t>
            </a:r>
            <a:r>
              <a:rPr lang="en-US" sz="1200" dirty="0" err="1"/>
              <a:t>illustratie</a:t>
            </a:r>
            <a:r>
              <a:rPr lang="en-US" sz="1200" dirty="0"/>
              <a:t>: Anneke </a:t>
            </a:r>
            <a:r>
              <a:rPr lang="en-US" sz="1200" dirty="0" err="1"/>
              <a:t>wil</a:t>
            </a:r>
            <a:r>
              <a:rPr lang="en-US" sz="1200" dirty="0"/>
              <a:t> </a:t>
            </a:r>
            <a:r>
              <a:rPr lang="en-US" sz="1200" dirty="0" err="1"/>
              <a:t>stoppen</a:t>
            </a:r>
            <a:r>
              <a:rPr lang="en-US" sz="1200" dirty="0"/>
              <a:t> met </a:t>
            </a:r>
            <a:r>
              <a:rPr lang="en-US" sz="1200" dirty="0" err="1"/>
              <a:t>roken</a:t>
            </a:r>
            <a:r>
              <a:rPr lang="en-US" sz="1200" dirty="0"/>
              <a:t>. Zij </a:t>
            </a:r>
            <a:r>
              <a:rPr lang="en-US" sz="1200" dirty="0" err="1"/>
              <a:t>vraagt</a:t>
            </a:r>
            <a:r>
              <a:rPr lang="en-US" sz="1200" dirty="0"/>
              <a:t> </a:t>
            </a:r>
            <a:r>
              <a:rPr lang="en-US" sz="1200" dirty="0" err="1"/>
              <a:t>haar</a:t>
            </a:r>
            <a:r>
              <a:rPr lang="en-US" sz="1200" dirty="0"/>
              <a:t> man </a:t>
            </a:r>
            <a:r>
              <a:rPr lang="en-US" sz="1200" dirty="0" err="1"/>
              <a:t>en</a:t>
            </a:r>
            <a:r>
              <a:rPr lang="en-US" sz="1200" dirty="0"/>
              <a:t> zoon of </a:t>
            </a:r>
            <a:r>
              <a:rPr lang="en-US" sz="1200" dirty="0" err="1"/>
              <a:t>zij</a:t>
            </a:r>
            <a:r>
              <a:rPr lang="en-US" sz="1200" dirty="0"/>
              <a:t> </a:t>
            </a:r>
            <a:r>
              <a:rPr lang="en-US" sz="1200" dirty="0" err="1"/>
              <a:t>niet</a:t>
            </a:r>
            <a:r>
              <a:rPr lang="en-US" sz="1200" dirty="0"/>
              <a:t> </a:t>
            </a:r>
            <a:r>
              <a:rPr lang="en-US" sz="1200" dirty="0" err="1"/>
              <a:t>meer</a:t>
            </a:r>
            <a:r>
              <a:rPr lang="en-US" sz="1200" dirty="0"/>
              <a:t> in huis </a:t>
            </a:r>
            <a:r>
              <a:rPr lang="en-US" sz="1200" dirty="0" err="1"/>
              <a:t>willen</a:t>
            </a:r>
            <a:r>
              <a:rPr lang="en-US" sz="1200" dirty="0"/>
              <a:t> </a:t>
            </a:r>
            <a:r>
              <a:rPr lang="en-US" sz="1200" dirty="0" err="1"/>
              <a:t>roken</a:t>
            </a:r>
            <a:r>
              <a:rPr lang="en-US" sz="1200" dirty="0"/>
              <a:t> </a:t>
            </a:r>
            <a:r>
              <a:rPr lang="en-US" sz="1200" dirty="0" err="1"/>
              <a:t>en</a:t>
            </a:r>
            <a:r>
              <a:rPr lang="en-US" sz="1200" dirty="0"/>
              <a:t> het </a:t>
            </a:r>
            <a:r>
              <a:rPr lang="en-US" sz="1200" dirty="0" err="1"/>
              <a:t>liefst</a:t>
            </a:r>
            <a:r>
              <a:rPr lang="en-US" sz="1200" dirty="0"/>
              <a:t> </a:t>
            </a:r>
            <a:r>
              <a:rPr lang="en-US" sz="1200" dirty="0" err="1"/>
              <a:t>ook</a:t>
            </a:r>
            <a:r>
              <a:rPr lang="en-US" sz="1200" dirty="0"/>
              <a:t> </a:t>
            </a:r>
            <a:r>
              <a:rPr lang="en-US" sz="1200" dirty="0" err="1"/>
              <a:t>niet</a:t>
            </a:r>
            <a:r>
              <a:rPr lang="en-US" sz="1200" dirty="0"/>
              <a:t> </a:t>
            </a:r>
            <a:r>
              <a:rPr lang="en-US" sz="1200" dirty="0" err="1"/>
              <a:t>meer</a:t>
            </a:r>
            <a:r>
              <a:rPr lang="en-US" sz="1200" dirty="0"/>
              <a:t> in </a:t>
            </a:r>
            <a:r>
              <a:rPr lang="en-US" sz="1200" dirty="0" err="1"/>
              <a:t>haar</a:t>
            </a:r>
            <a:r>
              <a:rPr lang="en-US" sz="1200" dirty="0"/>
              <a:t> </a:t>
            </a:r>
            <a:r>
              <a:rPr lang="en-US" sz="1200" dirty="0" err="1"/>
              <a:t>bijzijn</a:t>
            </a:r>
            <a:r>
              <a:rPr lang="en-US" sz="1200" dirty="0"/>
              <a:t>. </a:t>
            </a:r>
            <a:r>
              <a:rPr lang="en-US" sz="1200" dirty="0" err="1"/>
              <a:t>Dit</a:t>
            </a:r>
            <a:r>
              <a:rPr lang="en-US" sz="1200" dirty="0"/>
              <a:t> </a:t>
            </a:r>
            <a:r>
              <a:rPr lang="en-US" sz="1200" dirty="0" err="1"/>
              <a:t>zal</a:t>
            </a:r>
            <a:r>
              <a:rPr lang="en-US" sz="1200" dirty="0"/>
              <a:t> </a:t>
            </a:r>
            <a:r>
              <a:rPr lang="en-US" sz="1200" dirty="0" err="1"/>
              <a:t>haar</a:t>
            </a:r>
            <a:r>
              <a:rPr lang="en-US" sz="1200" dirty="0"/>
              <a:t> </a:t>
            </a:r>
            <a:r>
              <a:rPr lang="en-US" sz="1200" dirty="0" err="1"/>
              <a:t>helpen</a:t>
            </a:r>
            <a:r>
              <a:rPr lang="en-US" sz="1200" dirty="0"/>
              <a:t> om </a:t>
            </a:r>
            <a:r>
              <a:rPr lang="en-US" sz="1200" dirty="0" err="1"/>
              <a:t>te</a:t>
            </a:r>
            <a:r>
              <a:rPr lang="en-US" sz="1200" dirty="0"/>
              <a:t> </a:t>
            </a:r>
            <a:r>
              <a:rPr lang="en-US" sz="1200" dirty="0" err="1"/>
              <a:t>stoppen</a:t>
            </a:r>
            <a:r>
              <a:rPr lang="en-US" sz="1200" dirty="0"/>
              <a:t> wat </a:t>
            </a:r>
            <a:r>
              <a:rPr lang="en-US" sz="1200" dirty="0" err="1"/>
              <a:t>uiteindelijk</a:t>
            </a:r>
            <a:r>
              <a:rPr lang="en-US" sz="1200" dirty="0"/>
              <a:t> </a:t>
            </a:r>
            <a:r>
              <a:rPr lang="en-US" sz="1200" dirty="0" err="1"/>
              <a:t>aan</a:t>
            </a:r>
            <a:r>
              <a:rPr lang="en-US" sz="1200" dirty="0"/>
              <a:t> </a:t>
            </a:r>
            <a:r>
              <a:rPr lang="en-US" sz="1200" dirty="0" err="1"/>
              <a:t>haar</a:t>
            </a:r>
            <a:r>
              <a:rPr lang="en-US" sz="1200" dirty="0"/>
              <a:t> </a:t>
            </a:r>
            <a:r>
              <a:rPr lang="en-US" sz="1200" dirty="0" err="1"/>
              <a:t>doel</a:t>
            </a:r>
            <a:r>
              <a:rPr lang="en-US" sz="1200" dirty="0"/>
              <a:t>, </a:t>
            </a:r>
            <a:r>
              <a:rPr lang="en-US" sz="1200" dirty="0" err="1"/>
              <a:t>haar</a:t>
            </a:r>
            <a:r>
              <a:rPr lang="en-US" sz="1200" dirty="0"/>
              <a:t> </a:t>
            </a:r>
            <a:r>
              <a:rPr lang="en-US" sz="1200" dirty="0" err="1"/>
              <a:t>gezondheid</a:t>
            </a:r>
            <a:r>
              <a:rPr lang="en-US" sz="1200" dirty="0"/>
              <a:t>, </a:t>
            </a:r>
            <a:r>
              <a:rPr lang="en-US" sz="1200" dirty="0" err="1"/>
              <a:t>zal</a:t>
            </a:r>
            <a:r>
              <a:rPr lang="en-US" sz="1200" dirty="0"/>
              <a:t> </a:t>
            </a:r>
            <a:r>
              <a:rPr lang="en-US" sz="1200" dirty="0" err="1"/>
              <a:t>bijdragen</a:t>
            </a:r>
            <a:r>
              <a:rPr lang="en-US" sz="1200" dirty="0"/>
              <a:t>. Nu </a:t>
            </a:r>
            <a:r>
              <a:rPr lang="en-US" sz="1200" dirty="0" err="1"/>
              <a:t>hebben</a:t>
            </a:r>
            <a:r>
              <a:rPr lang="en-US" sz="1200" dirty="0"/>
              <a:t> </a:t>
            </a:r>
            <a:r>
              <a:rPr lang="en-US" sz="1200" dirty="0" err="1"/>
              <a:t>haar</a:t>
            </a:r>
            <a:r>
              <a:rPr lang="en-US" sz="1200" dirty="0"/>
              <a:t> man </a:t>
            </a:r>
            <a:r>
              <a:rPr lang="en-US" sz="1200" dirty="0" err="1"/>
              <a:t>en</a:t>
            </a:r>
            <a:r>
              <a:rPr lang="en-US" sz="1200" dirty="0"/>
              <a:t> zoon </a:t>
            </a:r>
            <a:r>
              <a:rPr lang="en-US" sz="1200" dirty="0" err="1"/>
              <a:t>niet</a:t>
            </a:r>
            <a:r>
              <a:rPr lang="en-US" sz="1200" dirty="0"/>
              <a:t> de </a:t>
            </a:r>
            <a:r>
              <a:rPr lang="en-US" sz="1200" dirty="0" err="1"/>
              <a:t>intentie</a:t>
            </a:r>
            <a:r>
              <a:rPr lang="en-US" sz="1200" dirty="0"/>
              <a:t> om </a:t>
            </a:r>
            <a:r>
              <a:rPr lang="en-US" sz="1200" dirty="0" err="1"/>
              <a:t>ook</a:t>
            </a:r>
            <a:r>
              <a:rPr lang="en-US" sz="1200" dirty="0"/>
              <a:t> </a:t>
            </a:r>
            <a:r>
              <a:rPr lang="en-US" sz="1200" dirty="0" err="1"/>
              <a:t>te</a:t>
            </a:r>
            <a:r>
              <a:rPr lang="en-US" sz="1200" dirty="0"/>
              <a:t> </a:t>
            </a:r>
            <a:r>
              <a:rPr lang="en-US" sz="1200" dirty="0" err="1"/>
              <a:t>stoppen</a:t>
            </a:r>
            <a:r>
              <a:rPr lang="en-US" sz="1200" dirty="0"/>
              <a:t> met </a:t>
            </a:r>
            <a:r>
              <a:rPr lang="en-US" sz="1200" dirty="0" err="1"/>
              <a:t>roken</a:t>
            </a:r>
            <a:r>
              <a:rPr lang="en-US" sz="1200" dirty="0"/>
              <a:t>. In </a:t>
            </a:r>
            <a:r>
              <a:rPr lang="en-US" sz="1200" dirty="0" err="1"/>
              <a:t>eerste</a:t>
            </a:r>
            <a:r>
              <a:rPr lang="en-US" sz="1200" dirty="0"/>
              <a:t> </a:t>
            </a:r>
            <a:r>
              <a:rPr lang="en-US" sz="1200" dirty="0" err="1"/>
              <a:t>instantie</a:t>
            </a:r>
            <a:r>
              <a:rPr lang="en-US" sz="1200" dirty="0"/>
              <a:t> </a:t>
            </a:r>
            <a:r>
              <a:rPr lang="en-US" sz="1200" dirty="0" err="1"/>
              <a:t>voelen</a:t>
            </a:r>
            <a:r>
              <a:rPr lang="en-US" sz="1200" dirty="0"/>
              <a:t> </a:t>
            </a:r>
            <a:r>
              <a:rPr lang="en-US" sz="1200" dirty="0" err="1"/>
              <a:t>zij</a:t>
            </a:r>
            <a:r>
              <a:rPr lang="en-US" sz="1200" dirty="0"/>
              <a:t> </a:t>
            </a:r>
            <a:r>
              <a:rPr lang="en-US" sz="1200" dirty="0" err="1"/>
              <a:t>er</a:t>
            </a:r>
            <a:r>
              <a:rPr lang="en-US" sz="1200" dirty="0"/>
              <a:t> </a:t>
            </a:r>
            <a:r>
              <a:rPr lang="en-US" sz="1200" dirty="0" err="1"/>
              <a:t>dus</a:t>
            </a:r>
            <a:r>
              <a:rPr lang="en-US" sz="1200" dirty="0"/>
              <a:t> </a:t>
            </a:r>
            <a:r>
              <a:rPr lang="en-US" sz="1200" dirty="0" err="1"/>
              <a:t>niets</a:t>
            </a:r>
            <a:r>
              <a:rPr lang="en-US" sz="1200" dirty="0"/>
              <a:t> </a:t>
            </a:r>
            <a:r>
              <a:rPr lang="en-US" sz="1200" dirty="0" err="1"/>
              <a:t>voor</a:t>
            </a:r>
            <a:r>
              <a:rPr lang="en-US" sz="1200" dirty="0"/>
              <a:t> om </a:t>
            </a:r>
            <a:r>
              <a:rPr lang="en-US" sz="1200" dirty="0" err="1"/>
              <a:t>opeens</a:t>
            </a:r>
            <a:r>
              <a:rPr lang="en-US" sz="1200" dirty="0"/>
              <a:t> in eigen huis </a:t>
            </a:r>
            <a:r>
              <a:rPr lang="en-US" sz="1200" dirty="0" err="1"/>
              <a:t>te</a:t>
            </a:r>
            <a:r>
              <a:rPr lang="en-US" sz="1200" dirty="0"/>
              <a:t> </a:t>
            </a:r>
            <a:r>
              <a:rPr lang="en-US" sz="1200" dirty="0" err="1"/>
              <a:t>stoppen</a:t>
            </a:r>
            <a:r>
              <a:rPr lang="en-US" sz="1200" dirty="0"/>
              <a:t> met </a:t>
            </a:r>
            <a:r>
              <a:rPr lang="en-US" sz="1200" dirty="0" err="1"/>
              <a:t>roken</a:t>
            </a:r>
            <a:r>
              <a:rPr lang="en-US" sz="1200" dirty="0"/>
              <a:t> </a:t>
            </a:r>
            <a:r>
              <a:rPr lang="en-US" sz="1200" dirty="0" err="1"/>
              <a:t>Toch</a:t>
            </a:r>
            <a:r>
              <a:rPr lang="en-US" sz="1200" dirty="0"/>
              <a:t> </a:t>
            </a:r>
            <a:r>
              <a:rPr lang="en-US" sz="1200" dirty="0" err="1"/>
              <a:t>kunnen</a:t>
            </a:r>
            <a:r>
              <a:rPr lang="en-US" sz="1200" dirty="0"/>
              <a:t> </a:t>
            </a:r>
            <a:r>
              <a:rPr lang="en-US" sz="1200" dirty="0" err="1"/>
              <a:t>zij</a:t>
            </a:r>
            <a:r>
              <a:rPr lang="en-US" sz="1200" dirty="0"/>
              <a:t> </a:t>
            </a:r>
            <a:r>
              <a:rPr lang="en-US" sz="1200" dirty="0" err="1"/>
              <a:t>bereid</a:t>
            </a:r>
            <a:r>
              <a:rPr lang="en-US" sz="1200" dirty="0"/>
              <a:t> </a:t>
            </a:r>
            <a:r>
              <a:rPr lang="en-US" sz="1200" dirty="0" err="1"/>
              <a:t>zijn</a:t>
            </a:r>
            <a:r>
              <a:rPr lang="en-US" sz="1200" dirty="0"/>
              <a:t> om </a:t>
            </a:r>
            <a:r>
              <a:rPr lang="en-US" sz="1200" dirty="0" err="1"/>
              <a:t>dit</a:t>
            </a:r>
            <a:r>
              <a:rPr lang="en-US" sz="1200" dirty="0"/>
              <a:t> </a:t>
            </a:r>
            <a:r>
              <a:rPr lang="en-US" sz="1200" dirty="0" err="1"/>
              <a:t>te</a:t>
            </a:r>
            <a:r>
              <a:rPr lang="en-US" sz="1200" dirty="0"/>
              <a:t> </a:t>
            </a:r>
            <a:r>
              <a:rPr lang="en-US" sz="1200" dirty="0" err="1"/>
              <a:t>doen</a:t>
            </a:r>
            <a:r>
              <a:rPr lang="en-US" sz="1200" dirty="0"/>
              <a:t> </a:t>
            </a:r>
            <a:r>
              <a:rPr lang="en-US" sz="1200" dirty="0" err="1"/>
              <a:t>als</a:t>
            </a:r>
            <a:r>
              <a:rPr lang="en-US" sz="1200" dirty="0"/>
              <a:t> </a:t>
            </a:r>
            <a:r>
              <a:rPr lang="en-US" sz="1200" dirty="0" err="1"/>
              <a:t>zij</a:t>
            </a:r>
            <a:r>
              <a:rPr lang="en-US" sz="1200" dirty="0"/>
              <a:t> het </a:t>
            </a:r>
            <a:r>
              <a:rPr lang="en-US" sz="1200" dirty="0" err="1"/>
              <a:t>doel</a:t>
            </a:r>
            <a:r>
              <a:rPr lang="en-US" sz="1200" dirty="0"/>
              <a:t> van Anneke, </a:t>
            </a:r>
            <a:r>
              <a:rPr lang="en-US" sz="1200" dirty="0" err="1"/>
              <a:t>haar</a:t>
            </a:r>
            <a:r>
              <a:rPr lang="en-US" sz="1200" dirty="0"/>
              <a:t> </a:t>
            </a:r>
            <a:r>
              <a:rPr lang="en-US" sz="1200" dirty="0" err="1"/>
              <a:t>gezondheid</a:t>
            </a:r>
            <a:r>
              <a:rPr lang="en-US" sz="1200" dirty="0"/>
              <a:t> </a:t>
            </a:r>
            <a:r>
              <a:rPr lang="en-US" sz="1200" dirty="0" err="1"/>
              <a:t>verbeteren</a:t>
            </a:r>
            <a:r>
              <a:rPr lang="en-US" sz="1200" dirty="0"/>
              <a:t>, </a:t>
            </a:r>
            <a:r>
              <a:rPr lang="en-US" sz="1200" dirty="0" err="1"/>
              <a:t>ook</a:t>
            </a:r>
            <a:r>
              <a:rPr lang="en-US" sz="1200" dirty="0"/>
              <a:t> </a:t>
            </a:r>
            <a:r>
              <a:rPr lang="en-US" sz="1200" dirty="0" err="1"/>
              <a:t>omarmen</a:t>
            </a:r>
            <a:r>
              <a:rPr lang="en-US" sz="1200" dirty="0"/>
              <a:t>. </a:t>
            </a:r>
            <a:r>
              <a:rPr lang="en-US" sz="1200" dirty="0" err="1"/>
              <a:t>Omwille</a:t>
            </a:r>
            <a:r>
              <a:rPr lang="en-US" sz="1200" dirty="0"/>
              <a:t> van </a:t>
            </a:r>
            <a:r>
              <a:rPr lang="en-US" sz="1200" dirty="0" err="1"/>
              <a:t>dat</a:t>
            </a:r>
            <a:r>
              <a:rPr lang="en-US" sz="1200" dirty="0"/>
              <a:t> </a:t>
            </a:r>
            <a:r>
              <a:rPr lang="en-US" sz="1200" dirty="0" err="1"/>
              <a:t>doel</a:t>
            </a:r>
            <a:r>
              <a:rPr lang="en-US" sz="1200" dirty="0"/>
              <a:t>, </a:t>
            </a:r>
            <a:r>
              <a:rPr lang="en-US" sz="1200" dirty="0" err="1"/>
              <a:t>dat</a:t>
            </a:r>
            <a:r>
              <a:rPr lang="en-US" sz="1200" dirty="0"/>
              <a:t> dan </a:t>
            </a:r>
            <a:r>
              <a:rPr lang="en-US" sz="1200" dirty="0" err="1"/>
              <a:t>gemeenschappelijk</a:t>
            </a:r>
            <a:r>
              <a:rPr lang="en-US" sz="1200" dirty="0"/>
              <a:t> is </a:t>
            </a:r>
            <a:r>
              <a:rPr lang="en-US" sz="1200" dirty="0" err="1"/>
              <a:t>geworden</a:t>
            </a:r>
            <a:r>
              <a:rPr lang="en-US" sz="1200" dirty="0"/>
              <a:t>, </a:t>
            </a:r>
            <a:r>
              <a:rPr lang="en-US" sz="1200" dirty="0" err="1"/>
              <a:t>zullen</a:t>
            </a:r>
            <a:r>
              <a:rPr lang="en-US" sz="1200" dirty="0"/>
              <a:t> </a:t>
            </a:r>
            <a:r>
              <a:rPr lang="en-US" sz="1200" dirty="0" err="1"/>
              <a:t>zij</a:t>
            </a:r>
            <a:r>
              <a:rPr lang="en-US" sz="1200" dirty="0"/>
              <a:t> dan </a:t>
            </a:r>
            <a:r>
              <a:rPr lang="en-US" sz="1200" dirty="0" err="1"/>
              <a:t>andere</a:t>
            </a:r>
            <a:r>
              <a:rPr lang="en-US" sz="1200" dirty="0"/>
              <a:t> </a:t>
            </a:r>
            <a:r>
              <a:rPr lang="en-US" sz="1200" dirty="0" err="1"/>
              <a:t>keuzes</a:t>
            </a:r>
            <a:r>
              <a:rPr lang="en-US" sz="1200" dirty="0"/>
              <a:t> </a:t>
            </a:r>
            <a:r>
              <a:rPr lang="en-US" sz="1200" dirty="0" err="1"/>
              <a:t>gaan</a:t>
            </a:r>
            <a:r>
              <a:rPr lang="en-US" sz="1200" dirty="0"/>
              <a:t> </a:t>
            </a:r>
            <a:r>
              <a:rPr lang="en-US" sz="1200" dirty="0" err="1"/>
              <a:t>maken</a:t>
            </a:r>
            <a:r>
              <a:rPr lang="en-US" sz="1200" dirty="0"/>
              <a:t>. </a:t>
            </a:r>
          </a:p>
          <a:p>
            <a:pPr marL="0" indent="0">
              <a:lnSpc>
                <a:spcPct val="100000"/>
              </a:lnSpc>
              <a:spcBef>
                <a:spcPts val="600"/>
              </a:spcBef>
              <a:buNone/>
            </a:pPr>
            <a:endParaRPr lang="en-US" sz="1200" b="1" dirty="0"/>
          </a:p>
          <a:p>
            <a:pPr marL="0" indent="0">
              <a:lnSpc>
                <a:spcPct val="100000"/>
              </a:lnSpc>
              <a:spcBef>
                <a:spcPts val="600"/>
              </a:spcBef>
              <a:buNone/>
            </a:pPr>
            <a:r>
              <a:rPr lang="en-US" sz="1200" b="1" dirty="0" err="1"/>
              <a:t>Visualisatie</a:t>
            </a:r>
            <a:endParaRPr lang="en-US" sz="1200" b="1" dirty="0"/>
          </a:p>
          <a:p>
            <a:pPr marL="0" indent="0">
              <a:lnSpc>
                <a:spcPct val="100000"/>
              </a:lnSpc>
              <a:spcBef>
                <a:spcPts val="600"/>
              </a:spcBef>
              <a:buNone/>
            </a:pPr>
            <a:r>
              <a:rPr lang="en-US" sz="1200" dirty="0">
                <a:solidFill>
                  <a:prstClr val="black"/>
                </a:solidFill>
              </a:rPr>
              <a:t>In de </a:t>
            </a:r>
            <a:r>
              <a:rPr lang="en-US" sz="1200" dirty="0" err="1">
                <a:solidFill>
                  <a:prstClr val="black"/>
                </a:solidFill>
              </a:rPr>
              <a:t>visualisatie</a:t>
            </a:r>
            <a:r>
              <a:rPr lang="en-US" sz="1200" dirty="0">
                <a:solidFill>
                  <a:prstClr val="black"/>
                </a:solidFill>
              </a:rPr>
              <a:t> die je </a:t>
            </a:r>
            <a:r>
              <a:rPr lang="en-US" sz="1200" dirty="0" err="1">
                <a:solidFill>
                  <a:prstClr val="black"/>
                </a:solidFill>
              </a:rPr>
              <a:t>gebruikt</a:t>
            </a:r>
            <a:r>
              <a:rPr lang="en-US" sz="1200" dirty="0">
                <a:solidFill>
                  <a:prstClr val="black"/>
                </a:solidFill>
              </a:rPr>
              <a:t> </a:t>
            </a:r>
            <a:r>
              <a:rPr lang="en-US" sz="1200" dirty="0" err="1">
                <a:solidFill>
                  <a:prstClr val="black"/>
                </a:solidFill>
              </a:rPr>
              <a:t>voor</a:t>
            </a:r>
            <a:r>
              <a:rPr lang="en-US" sz="1200" dirty="0">
                <a:solidFill>
                  <a:prstClr val="black"/>
                </a:solidFill>
              </a:rPr>
              <a:t> </a:t>
            </a:r>
            <a:r>
              <a:rPr lang="en-US" sz="1200" dirty="0" err="1">
                <a:solidFill>
                  <a:prstClr val="black"/>
                </a:solidFill>
              </a:rPr>
              <a:t>een</a:t>
            </a:r>
            <a:r>
              <a:rPr lang="en-US" sz="1200" dirty="0">
                <a:solidFill>
                  <a:prstClr val="black"/>
                </a:solidFill>
              </a:rPr>
              <a:t> co-</a:t>
            </a:r>
            <a:r>
              <a:rPr lang="en-US" sz="1200" dirty="0" err="1">
                <a:solidFill>
                  <a:prstClr val="black"/>
                </a:solidFill>
              </a:rPr>
              <a:t>creatie</a:t>
            </a:r>
            <a:r>
              <a:rPr lang="en-US" sz="1200" dirty="0">
                <a:solidFill>
                  <a:prstClr val="black"/>
                </a:solidFill>
              </a:rPr>
              <a:t> </a:t>
            </a:r>
            <a:r>
              <a:rPr lang="en-US" sz="1200" dirty="0" err="1">
                <a:solidFill>
                  <a:prstClr val="black"/>
                </a:solidFill>
              </a:rPr>
              <a:t>sessie</a:t>
            </a:r>
            <a:r>
              <a:rPr lang="en-US" sz="1200" dirty="0">
                <a:solidFill>
                  <a:prstClr val="black"/>
                </a:solidFill>
              </a:rPr>
              <a:t> </a:t>
            </a:r>
            <a:r>
              <a:rPr lang="en-US" sz="1200" dirty="0" err="1">
                <a:solidFill>
                  <a:prstClr val="black"/>
                </a:solidFill>
              </a:rPr>
              <a:t>kan</a:t>
            </a:r>
            <a:r>
              <a:rPr lang="en-US" sz="1200" dirty="0">
                <a:solidFill>
                  <a:prstClr val="black"/>
                </a:solidFill>
              </a:rPr>
              <a:t> je </a:t>
            </a:r>
            <a:r>
              <a:rPr lang="en-US" sz="1200" dirty="0" err="1">
                <a:solidFill>
                  <a:prstClr val="black"/>
                </a:solidFill>
              </a:rPr>
              <a:t>zowel</a:t>
            </a:r>
            <a:r>
              <a:rPr lang="en-US" sz="1200" dirty="0">
                <a:solidFill>
                  <a:prstClr val="black"/>
                </a:solidFill>
              </a:rPr>
              <a:t> </a:t>
            </a:r>
            <a:r>
              <a:rPr lang="en-US" sz="1200" dirty="0" err="1">
                <a:solidFill>
                  <a:prstClr val="black"/>
                </a:solidFill>
              </a:rPr>
              <a:t>een</a:t>
            </a:r>
            <a:r>
              <a:rPr lang="en-US" sz="1200" dirty="0">
                <a:solidFill>
                  <a:prstClr val="black"/>
                </a:solidFill>
              </a:rPr>
              <a:t> </a:t>
            </a:r>
            <a:r>
              <a:rPr lang="en-US" sz="1200" dirty="0" err="1">
                <a:solidFill>
                  <a:prstClr val="black"/>
                </a:solidFill>
              </a:rPr>
              <a:t>overkoepelende</a:t>
            </a:r>
            <a:r>
              <a:rPr lang="en-US" sz="1200" dirty="0">
                <a:solidFill>
                  <a:prstClr val="black"/>
                </a:solidFill>
              </a:rPr>
              <a:t> </a:t>
            </a:r>
            <a:r>
              <a:rPr lang="en-US" sz="1200" dirty="0" err="1">
                <a:solidFill>
                  <a:prstClr val="black"/>
                </a:solidFill>
              </a:rPr>
              <a:t>doelstelling</a:t>
            </a:r>
            <a:r>
              <a:rPr lang="en-US" sz="1200" dirty="0">
                <a:solidFill>
                  <a:prstClr val="black"/>
                </a:solidFill>
              </a:rPr>
              <a:t> </a:t>
            </a:r>
            <a:r>
              <a:rPr lang="en-US" sz="1200" dirty="0" err="1">
                <a:solidFill>
                  <a:prstClr val="black"/>
                </a:solidFill>
              </a:rPr>
              <a:t>als</a:t>
            </a:r>
            <a:r>
              <a:rPr lang="en-US" sz="1200" dirty="0">
                <a:solidFill>
                  <a:prstClr val="black"/>
                </a:solidFill>
              </a:rPr>
              <a:t> </a:t>
            </a:r>
            <a:r>
              <a:rPr lang="en-US" sz="1200" dirty="0" err="1">
                <a:solidFill>
                  <a:prstClr val="black"/>
                </a:solidFill>
              </a:rPr>
              <a:t>indivdiuele</a:t>
            </a:r>
            <a:r>
              <a:rPr lang="en-US" sz="1200" dirty="0">
                <a:solidFill>
                  <a:prstClr val="black"/>
                </a:solidFill>
              </a:rPr>
              <a:t> </a:t>
            </a:r>
            <a:r>
              <a:rPr lang="en-US" sz="1200" dirty="0" err="1">
                <a:solidFill>
                  <a:prstClr val="black"/>
                </a:solidFill>
              </a:rPr>
              <a:t>doelstellingen</a:t>
            </a:r>
            <a:r>
              <a:rPr lang="en-US" sz="1200" dirty="0">
                <a:solidFill>
                  <a:prstClr val="black"/>
                </a:solidFill>
              </a:rPr>
              <a:t> </a:t>
            </a:r>
            <a:r>
              <a:rPr lang="en-US" sz="1200" dirty="0" err="1">
                <a:solidFill>
                  <a:prstClr val="black"/>
                </a:solidFill>
              </a:rPr>
              <a:t>visualiseren</a:t>
            </a:r>
            <a:r>
              <a:rPr lang="en-US" sz="1200" dirty="0">
                <a:solidFill>
                  <a:prstClr val="black"/>
                </a:solidFill>
              </a:rPr>
              <a:t>. </a:t>
            </a:r>
            <a:r>
              <a:rPr lang="en-US" sz="1200" dirty="0" err="1">
                <a:solidFill>
                  <a:prstClr val="black"/>
                </a:solidFill>
              </a:rPr>
              <a:t>Deze</a:t>
            </a:r>
            <a:r>
              <a:rPr lang="en-US" sz="1200" dirty="0">
                <a:solidFill>
                  <a:prstClr val="black"/>
                </a:solidFill>
              </a:rPr>
              <a:t> </a:t>
            </a:r>
            <a:r>
              <a:rPr lang="en-US" sz="1200" dirty="0" err="1">
                <a:solidFill>
                  <a:prstClr val="black"/>
                </a:solidFill>
              </a:rPr>
              <a:t>kan</a:t>
            </a:r>
            <a:r>
              <a:rPr lang="en-US" sz="1200" dirty="0">
                <a:solidFill>
                  <a:prstClr val="black"/>
                </a:solidFill>
              </a:rPr>
              <a:t> je </a:t>
            </a:r>
            <a:r>
              <a:rPr lang="en-US" sz="1200" dirty="0" err="1">
                <a:solidFill>
                  <a:prstClr val="black"/>
                </a:solidFill>
              </a:rPr>
              <a:t>vervolgens</a:t>
            </a:r>
            <a:r>
              <a:rPr lang="en-US" sz="1200" dirty="0">
                <a:solidFill>
                  <a:prstClr val="black"/>
                </a:solidFill>
              </a:rPr>
              <a:t> </a:t>
            </a:r>
            <a:r>
              <a:rPr lang="en-US" sz="1200" dirty="0" err="1">
                <a:solidFill>
                  <a:prstClr val="black"/>
                </a:solidFill>
              </a:rPr>
              <a:t>ter</a:t>
            </a:r>
            <a:r>
              <a:rPr lang="en-US" sz="1200" dirty="0">
                <a:solidFill>
                  <a:prstClr val="black"/>
                </a:solidFill>
              </a:rPr>
              <a:t> </a:t>
            </a:r>
            <a:r>
              <a:rPr lang="en-US" sz="1200" dirty="0" err="1">
                <a:solidFill>
                  <a:prstClr val="black"/>
                </a:solidFill>
              </a:rPr>
              <a:t>discussie</a:t>
            </a:r>
            <a:r>
              <a:rPr lang="en-US" sz="1200" dirty="0">
                <a:solidFill>
                  <a:prstClr val="black"/>
                </a:solidFill>
              </a:rPr>
              <a:t> </a:t>
            </a:r>
            <a:r>
              <a:rPr lang="en-US" sz="1200" dirty="0" err="1">
                <a:solidFill>
                  <a:prstClr val="black"/>
                </a:solidFill>
              </a:rPr>
              <a:t>stellen</a:t>
            </a:r>
            <a:r>
              <a:rPr lang="en-US" sz="1200" dirty="0">
                <a:solidFill>
                  <a:prstClr val="black"/>
                </a:solidFill>
              </a:rPr>
              <a:t>. </a:t>
            </a:r>
            <a:r>
              <a:rPr lang="en-US" sz="1200" dirty="0" err="1">
                <a:solidFill>
                  <a:prstClr val="black"/>
                </a:solidFill>
              </a:rPr>
              <a:t>Herkent</a:t>
            </a:r>
            <a:r>
              <a:rPr lang="en-US" sz="1200" dirty="0">
                <a:solidFill>
                  <a:prstClr val="black"/>
                </a:solidFill>
              </a:rPr>
              <a:t> </a:t>
            </a:r>
            <a:r>
              <a:rPr lang="en-US" sz="1200" dirty="0" err="1">
                <a:solidFill>
                  <a:prstClr val="black"/>
                </a:solidFill>
              </a:rPr>
              <a:t>iedereen</a:t>
            </a:r>
            <a:r>
              <a:rPr lang="en-US" sz="1200" dirty="0">
                <a:solidFill>
                  <a:prstClr val="black"/>
                </a:solidFill>
              </a:rPr>
              <a:t> </a:t>
            </a:r>
            <a:r>
              <a:rPr lang="en-US" sz="1200" dirty="0" err="1">
                <a:solidFill>
                  <a:prstClr val="black"/>
                </a:solidFill>
              </a:rPr>
              <a:t>zich</a:t>
            </a:r>
            <a:r>
              <a:rPr lang="en-US" sz="1200" dirty="0">
                <a:solidFill>
                  <a:prstClr val="black"/>
                </a:solidFill>
              </a:rPr>
              <a:t> </a:t>
            </a:r>
            <a:r>
              <a:rPr lang="en-US" sz="1200" dirty="0" err="1">
                <a:solidFill>
                  <a:prstClr val="black"/>
                </a:solidFill>
              </a:rPr>
              <a:t>hierin</a:t>
            </a:r>
            <a:r>
              <a:rPr lang="en-US" sz="1200" dirty="0">
                <a:solidFill>
                  <a:prstClr val="black"/>
                </a:solidFill>
              </a:rPr>
              <a:t>? Kan </a:t>
            </a:r>
            <a:r>
              <a:rPr lang="en-US" sz="1200" dirty="0" err="1">
                <a:solidFill>
                  <a:prstClr val="black"/>
                </a:solidFill>
              </a:rPr>
              <a:t>iedereen</a:t>
            </a:r>
            <a:r>
              <a:rPr lang="en-US" sz="1200" dirty="0">
                <a:solidFill>
                  <a:prstClr val="black"/>
                </a:solidFill>
              </a:rPr>
              <a:t> </a:t>
            </a:r>
            <a:r>
              <a:rPr lang="en-US" sz="1200" dirty="0" err="1">
                <a:solidFill>
                  <a:prstClr val="black"/>
                </a:solidFill>
              </a:rPr>
              <a:t>zich</a:t>
            </a:r>
            <a:r>
              <a:rPr lang="en-US" sz="1200" dirty="0">
                <a:solidFill>
                  <a:prstClr val="black"/>
                </a:solidFill>
              </a:rPr>
              <a:t> </a:t>
            </a:r>
            <a:r>
              <a:rPr lang="en-US" sz="1200" dirty="0" err="1">
                <a:solidFill>
                  <a:prstClr val="black"/>
                </a:solidFill>
              </a:rPr>
              <a:t>hierachter</a:t>
            </a:r>
            <a:r>
              <a:rPr lang="en-US" sz="1200" dirty="0">
                <a:solidFill>
                  <a:prstClr val="black"/>
                </a:solidFill>
              </a:rPr>
              <a:t> </a:t>
            </a:r>
            <a:r>
              <a:rPr lang="en-US" sz="1200" dirty="0" err="1">
                <a:solidFill>
                  <a:prstClr val="black"/>
                </a:solidFill>
              </a:rPr>
              <a:t>scharen</a:t>
            </a:r>
            <a:r>
              <a:rPr lang="en-US" sz="1200" dirty="0">
                <a:solidFill>
                  <a:prstClr val="black"/>
                </a:solidFill>
              </a:rPr>
              <a:t>? Juist door </a:t>
            </a:r>
            <a:r>
              <a:rPr lang="en-US" sz="1200" dirty="0" err="1">
                <a:solidFill>
                  <a:prstClr val="black"/>
                </a:solidFill>
              </a:rPr>
              <a:t>verschillende</a:t>
            </a:r>
            <a:r>
              <a:rPr lang="en-US" sz="1200" dirty="0">
                <a:solidFill>
                  <a:prstClr val="black"/>
                </a:solidFill>
              </a:rPr>
              <a:t> </a:t>
            </a:r>
            <a:r>
              <a:rPr lang="en-US" sz="1200" dirty="0" err="1">
                <a:solidFill>
                  <a:prstClr val="black"/>
                </a:solidFill>
              </a:rPr>
              <a:t>doelstellingen</a:t>
            </a:r>
            <a:r>
              <a:rPr lang="en-US" sz="1200" dirty="0">
                <a:solidFill>
                  <a:prstClr val="black"/>
                </a:solidFill>
              </a:rPr>
              <a:t> </a:t>
            </a:r>
            <a:r>
              <a:rPr lang="en-US" sz="1200" dirty="0" err="1">
                <a:solidFill>
                  <a:prstClr val="black"/>
                </a:solidFill>
              </a:rPr>
              <a:t>en</a:t>
            </a:r>
            <a:r>
              <a:rPr lang="en-US" sz="1200" dirty="0">
                <a:solidFill>
                  <a:prstClr val="black"/>
                </a:solidFill>
              </a:rPr>
              <a:t> </a:t>
            </a:r>
            <a:r>
              <a:rPr lang="en-US" sz="1200" dirty="0" err="1">
                <a:solidFill>
                  <a:prstClr val="black"/>
                </a:solidFill>
              </a:rPr>
              <a:t>standpunten</a:t>
            </a:r>
            <a:r>
              <a:rPr lang="en-US" sz="1200" dirty="0">
                <a:solidFill>
                  <a:prstClr val="black"/>
                </a:solidFill>
              </a:rPr>
              <a:t> </a:t>
            </a:r>
            <a:r>
              <a:rPr lang="en-US" sz="1200" dirty="0" err="1">
                <a:solidFill>
                  <a:prstClr val="black"/>
                </a:solidFill>
              </a:rPr>
              <a:t>zichtbaar</a:t>
            </a:r>
            <a:r>
              <a:rPr lang="en-US" sz="1200" dirty="0">
                <a:solidFill>
                  <a:prstClr val="black"/>
                </a:solidFill>
              </a:rPr>
              <a:t> </a:t>
            </a:r>
            <a:r>
              <a:rPr lang="en-US" sz="1200" dirty="0" err="1">
                <a:solidFill>
                  <a:prstClr val="black"/>
                </a:solidFill>
              </a:rPr>
              <a:t>te</a:t>
            </a:r>
            <a:r>
              <a:rPr lang="en-US" sz="1200" dirty="0">
                <a:solidFill>
                  <a:prstClr val="black"/>
                </a:solidFill>
              </a:rPr>
              <a:t> </a:t>
            </a:r>
            <a:r>
              <a:rPr lang="en-US" sz="1200" dirty="0" err="1">
                <a:solidFill>
                  <a:prstClr val="black"/>
                </a:solidFill>
              </a:rPr>
              <a:t>maken</a:t>
            </a:r>
            <a:r>
              <a:rPr lang="en-US" sz="1200" dirty="0">
                <a:solidFill>
                  <a:prstClr val="black"/>
                </a:solidFill>
              </a:rPr>
              <a:t> </a:t>
            </a:r>
            <a:r>
              <a:rPr lang="en-US" sz="1200" dirty="0" err="1">
                <a:solidFill>
                  <a:prstClr val="black"/>
                </a:solidFill>
              </a:rPr>
              <a:t>kunnen</a:t>
            </a:r>
            <a:r>
              <a:rPr lang="en-US" sz="1200" dirty="0">
                <a:solidFill>
                  <a:prstClr val="black"/>
                </a:solidFill>
              </a:rPr>
              <a:t> </a:t>
            </a:r>
            <a:r>
              <a:rPr lang="en-US" sz="1200" dirty="0" err="1">
                <a:solidFill>
                  <a:prstClr val="black"/>
                </a:solidFill>
              </a:rPr>
              <a:t>mensen</a:t>
            </a:r>
            <a:r>
              <a:rPr lang="en-US" sz="1200" dirty="0">
                <a:solidFill>
                  <a:prstClr val="black"/>
                </a:solidFill>
              </a:rPr>
              <a:t> </a:t>
            </a:r>
            <a:r>
              <a:rPr lang="en-US" sz="1200" dirty="0" err="1">
                <a:solidFill>
                  <a:prstClr val="black"/>
                </a:solidFill>
              </a:rPr>
              <a:t>elkaar</a:t>
            </a:r>
            <a:r>
              <a:rPr lang="en-US" sz="1200" dirty="0">
                <a:solidFill>
                  <a:prstClr val="black"/>
                </a:solidFill>
              </a:rPr>
              <a:t> maar </a:t>
            </a:r>
            <a:r>
              <a:rPr lang="en-US" sz="1200" dirty="0" err="1">
                <a:solidFill>
                  <a:prstClr val="black"/>
                </a:solidFill>
              </a:rPr>
              <a:t>ook</a:t>
            </a:r>
            <a:r>
              <a:rPr lang="en-US" sz="1200" dirty="0">
                <a:solidFill>
                  <a:prstClr val="black"/>
                </a:solidFill>
              </a:rPr>
              <a:t> </a:t>
            </a:r>
            <a:r>
              <a:rPr lang="en-US" sz="1200" dirty="0" err="1">
                <a:solidFill>
                  <a:prstClr val="black"/>
                </a:solidFill>
              </a:rPr>
              <a:t>zichzelf</a:t>
            </a:r>
            <a:r>
              <a:rPr lang="en-US" sz="1200" dirty="0">
                <a:solidFill>
                  <a:prstClr val="black"/>
                </a:solidFill>
              </a:rPr>
              <a:t> </a:t>
            </a:r>
            <a:r>
              <a:rPr lang="en-US" sz="1200" dirty="0" err="1">
                <a:solidFill>
                  <a:prstClr val="black"/>
                </a:solidFill>
              </a:rPr>
              <a:t>hierop</a:t>
            </a:r>
            <a:r>
              <a:rPr lang="en-US" sz="1200" dirty="0">
                <a:solidFill>
                  <a:prstClr val="black"/>
                </a:solidFill>
              </a:rPr>
              <a:t> </a:t>
            </a:r>
            <a:r>
              <a:rPr lang="en-US" sz="1200" dirty="0" err="1">
                <a:solidFill>
                  <a:prstClr val="black"/>
                </a:solidFill>
              </a:rPr>
              <a:t>gaan</a:t>
            </a:r>
            <a:r>
              <a:rPr lang="en-US" sz="1200" dirty="0">
                <a:solidFill>
                  <a:prstClr val="black"/>
                </a:solidFill>
              </a:rPr>
              <a:t> </a:t>
            </a:r>
            <a:r>
              <a:rPr lang="en-US" sz="1200" dirty="0" err="1">
                <a:solidFill>
                  <a:prstClr val="black"/>
                </a:solidFill>
              </a:rPr>
              <a:t>bevragen</a:t>
            </a:r>
            <a:r>
              <a:rPr lang="en-US" sz="1200" dirty="0">
                <a:solidFill>
                  <a:prstClr val="black"/>
                </a:solidFill>
              </a:rPr>
              <a:t>. Ben </a:t>
            </a:r>
            <a:r>
              <a:rPr lang="en-US" sz="1200" dirty="0" err="1">
                <a:solidFill>
                  <a:prstClr val="black"/>
                </a:solidFill>
              </a:rPr>
              <a:t>ik</a:t>
            </a:r>
            <a:r>
              <a:rPr lang="en-US" sz="1200" dirty="0">
                <a:solidFill>
                  <a:prstClr val="black"/>
                </a:solidFill>
              </a:rPr>
              <a:t> het </a:t>
            </a:r>
            <a:r>
              <a:rPr lang="en-US" sz="1200" dirty="0" err="1">
                <a:solidFill>
                  <a:prstClr val="black"/>
                </a:solidFill>
              </a:rPr>
              <a:t>hier</a:t>
            </a:r>
            <a:r>
              <a:rPr lang="en-US" sz="1200" dirty="0">
                <a:solidFill>
                  <a:prstClr val="black"/>
                </a:solidFill>
              </a:rPr>
              <a:t> </a:t>
            </a:r>
            <a:r>
              <a:rPr lang="en-US" sz="1200" dirty="0" err="1">
                <a:solidFill>
                  <a:prstClr val="black"/>
                </a:solidFill>
              </a:rPr>
              <a:t>echt</a:t>
            </a:r>
            <a:r>
              <a:rPr lang="en-US" sz="1200" dirty="0">
                <a:solidFill>
                  <a:prstClr val="black"/>
                </a:solidFill>
              </a:rPr>
              <a:t> </a:t>
            </a:r>
            <a:r>
              <a:rPr lang="en-US" sz="1200" dirty="0" err="1">
                <a:solidFill>
                  <a:prstClr val="black"/>
                </a:solidFill>
              </a:rPr>
              <a:t>mee</a:t>
            </a:r>
            <a:r>
              <a:rPr lang="en-US" sz="1200" dirty="0">
                <a:solidFill>
                  <a:prstClr val="black"/>
                </a:solidFill>
              </a:rPr>
              <a:t> </a:t>
            </a:r>
            <a:r>
              <a:rPr lang="en-US" sz="1200" dirty="0" err="1">
                <a:solidFill>
                  <a:prstClr val="black"/>
                </a:solidFill>
              </a:rPr>
              <a:t>eens</a:t>
            </a:r>
            <a:r>
              <a:rPr lang="en-US" sz="1200" dirty="0">
                <a:solidFill>
                  <a:prstClr val="black"/>
                </a:solidFill>
              </a:rPr>
              <a:t> of </a:t>
            </a:r>
            <a:r>
              <a:rPr lang="en-US" sz="1200" dirty="0" err="1">
                <a:solidFill>
                  <a:prstClr val="black"/>
                </a:solidFill>
              </a:rPr>
              <a:t>zie</a:t>
            </a:r>
            <a:r>
              <a:rPr lang="en-US" sz="1200" dirty="0">
                <a:solidFill>
                  <a:prstClr val="black"/>
                </a:solidFill>
              </a:rPr>
              <a:t> </a:t>
            </a:r>
            <a:r>
              <a:rPr lang="en-US" sz="1200" dirty="0" err="1">
                <a:solidFill>
                  <a:prstClr val="black"/>
                </a:solidFill>
              </a:rPr>
              <a:t>ik</a:t>
            </a:r>
            <a:r>
              <a:rPr lang="en-US" sz="1200" dirty="0">
                <a:solidFill>
                  <a:prstClr val="black"/>
                </a:solidFill>
              </a:rPr>
              <a:t> het </a:t>
            </a:r>
            <a:r>
              <a:rPr lang="en-US" sz="1200" dirty="0" err="1">
                <a:solidFill>
                  <a:prstClr val="black"/>
                </a:solidFill>
              </a:rPr>
              <a:t>toch</a:t>
            </a:r>
            <a:r>
              <a:rPr lang="en-US" sz="1200" dirty="0">
                <a:solidFill>
                  <a:prstClr val="black"/>
                </a:solidFill>
              </a:rPr>
              <a:t> </a:t>
            </a:r>
            <a:r>
              <a:rPr lang="en-US" sz="1200" dirty="0" err="1">
                <a:solidFill>
                  <a:prstClr val="black"/>
                </a:solidFill>
              </a:rPr>
              <a:t>anders</a:t>
            </a:r>
            <a:r>
              <a:rPr lang="en-US" sz="1200" dirty="0">
                <a:solidFill>
                  <a:prstClr val="black"/>
                </a:solidFill>
              </a:rPr>
              <a:t>? </a:t>
            </a:r>
          </a:p>
          <a:p>
            <a:pPr marL="0" indent="0">
              <a:lnSpc>
                <a:spcPct val="100000"/>
              </a:lnSpc>
              <a:spcBef>
                <a:spcPts val="600"/>
              </a:spcBef>
              <a:buNone/>
            </a:pPr>
            <a:endParaRPr lang="en-US" sz="1200" dirty="0"/>
          </a:p>
          <a:p>
            <a:pPr marL="0" indent="0">
              <a:lnSpc>
                <a:spcPct val="100000"/>
              </a:lnSpc>
              <a:spcBef>
                <a:spcPts val="600"/>
              </a:spcBef>
              <a:buNone/>
            </a:pPr>
            <a:r>
              <a:rPr lang="en-US" sz="1200" b="1" dirty="0" err="1"/>
              <a:t>Iteratie</a:t>
            </a:r>
            <a:endParaRPr lang="en-US" sz="1200" b="1" dirty="0"/>
          </a:p>
          <a:p>
            <a:pPr marL="0" indent="0">
              <a:lnSpc>
                <a:spcPct val="100000"/>
              </a:lnSpc>
              <a:spcBef>
                <a:spcPts val="600"/>
              </a:spcBef>
              <a:buNone/>
            </a:pPr>
            <a:r>
              <a:rPr lang="en-US" sz="1200" dirty="0">
                <a:solidFill>
                  <a:prstClr val="black"/>
                </a:solidFill>
              </a:rPr>
              <a:t>Het is </a:t>
            </a:r>
            <a:r>
              <a:rPr lang="en-US" sz="1200" dirty="0" err="1">
                <a:solidFill>
                  <a:prstClr val="black"/>
                </a:solidFill>
              </a:rPr>
              <a:t>zelden</a:t>
            </a:r>
            <a:r>
              <a:rPr lang="en-US" sz="1200" dirty="0">
                <a:solidFill>
                  <a:prstClr val="black"/>
                </a:solidFill>
              </a:rPr>
              <a:t> </a:t>
            </a:r>
            <a:r>
              <a:rPr lang="en-US" sz="1200" dirty="0" err="1">
                <a:solidFill>
                  <a:prstClr val="black"/>
                </a:solidFill>
              </a:rPr>
              <a:t>mogelijk</a:t>
            </a:r>
            <a:r>
              <a:rPr lang="en-US" sz="1200" dirty="0">
                <a:solidFill>
                  <a:prstClr val="black"/>
                </a:solidFill>
              </a:rPr>
              <a:t> om het in </a:t>
            </a:r>
            <a:r>
              <a:rPr lang="en-US" sz="1200" dirty="0" err="1">
                <a:solidFill>
                  <a:prstClr val="black"/>
                </a:solidFill>
              </a:rPr>
              <a:t>één</a:t>
            </a:r>
            <a:r>
              <a:rPr lang="en-US" sz="1200" dirty="0">
                <a:solidFill>
                  <a:prstClr val="black"/>
                </a:solidFill>
              </a:rPr>
              <a:t> </a:t>
            </a:r>
            <a:r>
              <a:rPr lang="en-US" sz="1200" dirty="0" err="1">
                <a:solidFill>
                  <a:prstClr val="black"/>
                </a:solidFill>
              </a:rPr>
              <a:t>keer</a:t>
            </a:r>
            <a:r>
              <a:rPr lang="en-US" sz="1200" dirty="0">
                <a:solidFill>
                  <a:prstClr val="black"/>
                </a:solidFill>
              </a:rPr>
              <a:t> </a:t>
            </a:r>
            <a:r>
              <a:rPr lang="en-US" sz="1200" dirty="0" err="1">
                <a:solidFill>
                  <a:prstClr val="black"/>
                </a:solidFill>
              </a:rPr>
              <a:t>eens</a:t>
            </a:r>
            <a:r>
              <a:rPr lang="en-US" sz="1200" dirty="0">
                <a:solidFill>
                  <a:prstClr val="black"/>
                </a:solidFill>
              </a:rPr>
              <a:t> </a:t>
            </a:r>
            <a:r>
              <a:rPr lang="en-US" sz="1200" dirty="0" err="1">
                <a:solidFill>
                  <a:prstClr val="black"/>
                </a:solidFill>
              </a:rPr>
              <a:t>te</a:t>
            </a:r>
            <a:r>
              <a:rPr lang="en-US" sz="1200" dirty="0">
                <a:solidFill>
                  <a:prstClr val="black"/>
                </a:solidFill>
              </a:rPr>
              <a:t> </a:t>
            </a:r>
            <a:r>
              <a:rPr lang="en-US" sz="1200" dirty="0" err="1">
                <a:solidFill>
                  <a:prstClr val="black"/>
                </a:solidFill>
              </a:rPr>
              <a:t>worden</a:t>
            </a:r>
            <a:r>
              <a:rPr lang="en-US" sz="1200" dirty="0">
                <a:solidFill>
                  <a:prstClr val="black"/>
                </a:solidFill>
              </a:rPr>
              <a:t> over de </a:t>
            </a:r>
            <a:r>
              <a:rPr lang="en-US" sz="1200" dirty="0" err="1">
                <a:solidFill>
                  <a:prstClr val="black"/>
                </a:solidFill>
              </a:rPr>
              <a:t>doelstelling</a:t>
            </a:r>
            <a:r>
              <a:rPr lang="en-US" sz="1200" dirty="0">
                <a:solidFill>
                  <a:prstClr val="black"/>
                </a:solidFill>
              </a:rPr>
              <a:t> </a:t>
            </a:r>
            <a:r>
              <a:rPr lang="en-US" sz="1200" dirty="0" err="1">
                <a:solidFill>
                  <a:prstClr val="black"/>
                </a:solidFill>
              </a:rPr>
              <a:t>en</a:t>
            </a:r>
            <a:r>
              <a:rPr lang="en-US" sz="1200" dirty="0">
                <a:solidFill>
                  <a:prstClr val="black"/>
                </a:solidFill>
              </a:rPr>
              <a:t> het </a:t>
            </a:r>
            <a:r>
              <a:rPr lang="en-US" sz="1200" dirty="0" err="1">
                <a:solidFill>
                  <a:prstClr val="black"/>
                </a:solidFill>
              </a:rPr>
              <a:t>kan</a:t>
            </a:r>
            <a:r>
              <a:rPr lang="en-US" sz="1200" dirty="0">
                <a:solidFill>
                  <a:prstClr val="black"/>
                </a:solidFill>
              </a:rPr>
              <a:t> </a:t>
            </a:r>
            <a:r>
              <a:rPr lang="en-US" sz="1200" dirty="0" err="1">
                <a:solidFill>
                  <a:prstClr val="black"/>
                </a:solidFill>
              </a:rPr>
              <a:t>voorkomen</a:t>
            </a:r>
            <a:r>
              <a:rPr lang="en-US" sz="1200" dirty="0">
                <a:solidFill>
                  <a:prstClr val="black"/>
                </a:solidFill>
              </a:rPr>
              <a:t> </a:t>
            </a:r>
            <a:r>
              <a:rPr lang="en-US" sz="1200" dirty="0" err="1">
                <a:solidFill>
                  <a:prstClr val="black"/>
                </a:solidFill>
              </a:rPr>
              <a:t>dat</a:t>
            </a:r>
            <a:r>
              <a:rPr lang="en-US" sz="1200" dirty="0">
                <a:solidFill>
                  <a:prstClr val="black"/>
                </a:solidFill>
              </a:rPr>
              <a:t> men </a:t>
            </a:r>
            <a:r>
              <a:rPr lang="en-US" sz="1200" dirty="0" err="1">
                <a:solidFill>
                  <a:prstClr val="black"/>
                </a:solidFill>
              </a:rPr>
              <a:t>gaandeweg</a:t>
            </a:r>
            <a:r>
              <a:rPr lang="en-US" sz="1200" dirty="0">
                <a:solidFill>
                  <a:prstClr val="black"/>
                </a:solidFill>
              </a:rPr>
              <a:t> </a:t>
            </a:r>
            <a:r>
              <a:rPr lang="en-US" sz="1200" dirty="0" err="1">
                <a:solidFill>
                  <a:prstClr val="black"/>
                </a:solidFill>
              </a:rPr>
              <a:t>een</a:t>
            </a:r>
            <a:r>
              <a:rPr lang="en-US" sz="1200" dirty="0">
                <a:solidFill>
                  <a:prstClr val="black"/>
                </a:solidFill>
              </a:rPr>
              <a:t> </a:t>
            </a:r>
            <a:r>
              <a:rPr lang="en-US" sz="1200" dirty="0" err="1">
                <a:solidFill>
                  <a:prstClr val="black"/>
                </a:solidFill>
              </a:rPr>
              <a:t>langlopend</a:t>
            </a:r>
            <a:r>
              <a:rPr lang="en-US" sz="1200" dirty="0">
                <a:solidFill>
                  <a:prstClr val="black"/>
                </a:solidFill>
              </a:rPr>
              <a:t> </a:t>
            </a:r>
            <a:r>
              <a:rPr lang="en-US" sz="1200" dirty="0" err="1">
                <a:solidFill>
                  <a:prstClr val="black"/>
                </a:solidFill>
              </a:rPr>
              <a:t>proces</a:t>
            </a:r>
            <a:r>
              <a:rPr lang="en-US" sz="1200" dirty="0">
                <a:solidFill>
                  <a:prstClr val="black"/>
                </a:solidFill>
              </a:rPr>
              <a:t> </a:t>
            </a:r>
            <a:r>
              <a:rPr lang="en-US" sz="1200" dirty="0" err="1">
                <a:solidFill>
                  <a:prstClr val="black"/>
                </a:solidFill>
              </a:rPr>
              <a:t>toch</a:t>
            </a:r>
            <a:r>
              <a:rPr lang="en-US" sz="1200" dirty="0">
                <a:solidFill>
                  <a:prstClr val="black"/>
                </a:solidFill>
              </a:rPr>
              <a:t> </a:t>
            </a:r>
            <a:r>
              <a:rPr lang="en-US" sz="1200" dirty="0" err="1">
                <a:solidFill>
                  <a:prstClr val="black"/>
                </a:solidFill>
              </a:rPr>
              <a:t>anders</a:t>
            </a:r>
            <a:r>
              <a:rPr lang="en-US" sz="1200" dirty="0">
                <a:solidFill>
                  <a:prstClr val="black"/>
                </a:solidFill>
              </a:rPr>
              <a:t> </a:t>
            </a:r>
            <a:r>
              <a:rPr lang="en-US" sz="1200" dirty="0" err="1">
                <a:solidFill>
                  <a:prstClr val="black"/>
                </a:solidFill>
              </a:rPr>
              <a:t>naar</a:t>
            </a:r>
            <a:r>
              <a:rPr lang="en-US" sz="1200" dirty="0">
                <a:solidFill>
                  <a:prstClr val="black"/>
                </a:solidFill>
              </a:rPr>
              <a:t> het </a:t>
            </a:r>
            <a:r>
              <a:rPr lang="en-US" sz="1200" dirty="0" err="1">
                <a:solidFill>
                  <a:prstClr val="black"/>
                </a:solidFill>
              </a:rPr>
              <a:t>overkoepelende</a:t>
            </a:r>
            <a:r>
              <a:rPr lang="en-US" sz="1200" dirty="0">
                <a:solidFill>
                  <a:prstClr val="black"/>
                </a:solidFill>
              </a:rPr>
              <a:t> </a:t>
            </a:r>
            <a:r>
              <a:rPr lang="en-US" sz="1200" dirty="0" err="1">
                <a:solidFill>
                  <a:prstClr val="black"/>
                </a:solidFill>
              </a:rPr>
              <a:t>doel</a:t>
            </a:r>
            <a:r>
              <a:rPr lang="en-US" sz="1200" dirty="0">
                <a:solidFill>
                  <a:prstClr val="black"/>
                </a:solidFill>
              </a:rPr>
              <a:t> </a:t>
            </a:r>
            <a:r>
              <a:rPr lang="en-US" sz="1200" dirty="0" err="1">
                <a:solidFill>
                  <a:prstClr val="black"/>
                </a:solidFill>
              </a:rPr>
              <a:t>gaat</a:t>
            </a:r>
            <a:r>
              <a:rPr lang="en-US" sz="1200" dirty="0">
                <a:solidFill>
                  <a:prstClr val="black"/>
                </a:solidFill>
              </a:rPr>
              <a:t> </a:t>
            </a:r>
            <a:r>
              <a:rPr lang="en-US" sz="1200" dirty="0" err="1">
                <a:solidFill>
                  <a:prstClr val="black"/>
                </a:solidFill>
              </a:rPr>
              <a:t>kijken</a:t>
            </a:r>
            <a:r>
              <a:rPr lang="en-US" sz="1200" dirty="0">
                <a:solidFill>
                  <a:prstClr val="black"/>
                </a:solidFill>
              </a:rPr>
              <a:t>. </a:t>
            </a:r>
            <a:r>
              <a:rPr lang="en-US" sz="1200" dirty="0" err="1">
                <a:solidFill>
                  <a:prstClr val="black"/>
                </a:solidFill>
              </a:rPr>
              <a:t>Dat</a:t>
            </a:r>
            <a:r>
              <a:rPr lang="en-US" sz="1200" dirty="0">
                <a:solidFill>
                  <a:prstClr val="black"/>
                </a:solidFill>
              </a:rPr>
              <a:t> is </a:t>
            </a:r>
            <a:r>
              <a:rPr lang="en-US" sz="1200" dirty="0" err="1">
                <a:solidFill>
                  <a:prstClr val="black"/>
                </a:solidFill>
              </a:rPr>
              <a:t>menselijk</a:t>
            </a:r>
            <a:r>
              <a:rPr lang="en-US" sz="1200" dirty="0">
                <a:solidFill>
                  <a:prstClr val="black"/>
                </a:solidFill>
              </a:rPr>
              <a:t>. De </a:t>
            </a:r>
            <a:r>
              <a:rPr lang="en-US" sz="1200" dirty="0" err="1">
                <a:solidFill>
                  <a:prstClr val="black"/>
                </a:solidFill>
              </a:rPr>
              <a:t>grootste</a:t>
            </a:r>
            <a:r>
              <a:rPr lang="en-US" sz="1200" dirty="0">
                <a:solidFill>
                  <a:prstClr val="black"/>
                </a:solidFill>
              </a:rPr>
              <a:t> </a:t>
            </a:r>
            <a:r>
              <a:rPr lang="en-US" sz="1200" dirty="0" err="1">
                <a:solidFill>
                  <a:prstClr val="black"/>
                </a:solidFill>
              </a:rPr>
              <a:t>winst</a:t>
            </a:r>
            <a:r>
              <a:rPr lang="en-US" sz="1200" dirty="0">
                <a:solidFill>
                  <a:prstClr val="black"/>
                </a:solidFill>
              </a:rPr>
              <a:t> zit in het </a:t>
            </a:r>
            <a:r>
              <a:rPr lang="en-US" sz="1200" dirty="0" err="1">
                <a:solidFill>
                  <a:prstClr val="black"/>
                </a:solidFill>
              </a:rPr>
              <a:t>bespreekbaar</a:t>
            </a:r>
            <a:r>
              <a:rPr lang="en-US" sz="1200" dirty="0">
                <a:solidFill>
                  <a:prstClr val="black"/>
                </a:solidFill>
              </a:rPr>
              <a:t> </a:t>
            </a:r>
            <a:r>
              <a:rPr lang="en-US" sz="1200" dirty="0" err="1">
                <a:solidFill>
                  <a:prstClr val="black"/>
                </a:solidFill>
              </a:rPr>
              <a:t>maken</a:t>
            </a:r>
            <a:r>
              <a:rPr lang="en-US" sz="1200" dirty="0">
                <a:solidFill>
                  <a:prstClr val="black"/>
                </a:solidFill>
              </a:rPr>
              <a:t> van de </a:t>
            </a:r>
            <a:r>
              <a:rPr lang="en-US" sz="1200" dirty="0" err="1">
                <a:solidFill>
                  <a:prstClr val="black"/>
                </a:solidFill>
              </a:rPr>
              <a:t>doelstellingen</a:t>
            </a:r>
            <a:r>
              <a:rPr lang="en-US" sz="1200" dirty="0">
                <a:solidFill>
                  <a:prstClr val="black"/>
                </a:solidFill>
              </a:rPr>
              <a:t> </a:t>
            </a:r>
            <a:r>
              <a:rPr lang="en-US" sz="1200" dirty="0" err="1">
                <a:solidFill>
                  <a:prstClr val="black"/>
                </a:solidFill>
              </a:rPr>
              <a:t>en</a:t>
            </a:r>
            <a:r>
              <a:rPr lang="en-US" sz="1200" dirty="0">
                <a:solidFill>
                  <a:prstClr val="black"/>
                </a:solidFill>
              </a:rPr>
              <a:t> </a:t>
            </a:r>
            <a:r>
              <a:rPr lang="en-US" sz="1200" dirty="0" err="1">
                <a:solidFill>
                  <a:prstClr val="black"/>
                </a:solidFill>
              </a:rPr>
              <a:t>hier</a:t>
            </a:r>
            <a:r>
              <a:rPr lang="en-US" sz="1200" dirty="0">
                <a:solidFill>
                  <a:prstClr val="black"/>
                </a:solidFill>
              </a:rPr>
              <a:t> </a:t>
            </a:r>
            <a:r>
              <a:rPr lang="en-US" sz="1200" dirty="0" err="1">
                <a:solidFill>
                  <a:prstClr val="black"/>
                </a:solidFill>
              </a:rPr>
              <a:t>ook</a:t>
            </a:r>
            <a:r>
              <a:rPr lang="en-US" sz="1200" dirty="0">
                <a:solidFill>
                  <a:prstClr val="black"/>
                </a:solidFill>
              </a:rPr>
              <a:t> op </a:t>
            </a:r>
            <a:r>
              <a:rPr lang="en-US" sz="1200" dirty="0" err="1">
                <a:solidFill>
                  <a:prstClr val="black"/>
                </a:solidFill>
              </a:rPr>
              <a:t>terug</a:t>
            </a:r>
            <a:r>
              <a:rPr lang="en-US" sz="1200" dirty="0">
                <a:solidFill>
                  <a:prstClr val="black"/>
                </a:solidFill>
              </a:rPr>
              <a:t> </a:t>
            </a:r>
            <a:r>
              <a:rPr lang="en-US" sz="1200" dirty="0" err="1">
                <a:solidFill>
                  <a:prstClr val="black"/>
                </a:solidFill>
              </a:rPr>
              <a:t>blijven</a:t>
            </a:r>
            <a:r>
              <a:rPr lang="en-US" sz="1200" dirty="0">
                <a:solidFill>
                  <a:prstClr val="black"/>
                </a:solidFill>
              </a:rPr>
              <a:t> </a:t>
            </a:r>
            <a:r>
              <a:rPr lang="en-US" sz="1200" dirty="0" err="1">
                <a:solidFill>
                  <a:prstClr val="black"/>
                </a:solidFill>
              </a:rPr>
              <a:t>komen</a:t>
            </a:r>
            <a:r>
              <a:rPr lang="en-US" sz="1200" dirty="0">
                <a:solidFill>
                  <a:prstClr val="black"/>
                </a:solidFill>
              </a:rPr>
              <a:t>. Ook </a:t>
            </a:r>
            <a:r>
              <a:rPr lang="en-US" sz="1200" dirty="0" err="1">
                <a:solidFill>
                  <a:prstClr val="black"/>
                </a:solidFill>
              </a:rPr>
              <a:t>wanneer</a:t>
            </a:r>
            <a:r>
              <a:rPr lang="en-US" sz="1200" dirty="0">
                <a:solidFill>
                  <a:prstClr val="black"/>
                </a:solidFill>
              </a:rPr>
              <a:t> men </a:t>
            </a:r>
            <a:r>
              <a:rPr lang="en-US" sz="1200" dirty="0" err="1">
                <a:solidFill>
                  <a:prstClr val="black"/>
                </a:solidFill>
              </a:rPr>
              <a:t>denkt</a:t>
            </a:r>
            <a:r>
              <a:rPr lang="en-US" sz="1200" dirty="0">
                <a:solidFill>
                  <a:prstClr val="black"/>
                </a:solidFill>
              </a:rPr>
              <a:t> het </a:t>
            </a:r>
            <a:r>
              <a:rPr lang="en-US" sz="1200" dirty="0" err="1">
                <a:solidFill>
                  <a:prstClr val="black"/>
                </a:solidFill>
              </a:rPr>
              <a:t>er</a:t>
            </a:r>
            <a:r>
              <a:rPr lang="en-US" sz="1200" dirty="0">
                <a:solidFill>
                  <a:prstClr val="black"/>
                </a:solidFill>
              </a:rPr>
              <a:t> </a:t>
            </a:r>
            <a:r>
              <a:rPr lang="en-US" sz="1200" dirty="0" err="1">
                <a:solidFill>
                  <a:prstClr val="black"/>
                </a:solidFill>
              </a:rPr>
              <a:t>wel</a:t>
            </a:r>
            <a:r>
              <a:rPr lang="en-US" sz="1200" dirty="0">
                <a:solidFill>
                  <a:prstClr val="black"/>
                </a:solidFill>
              </a:rPr>
              <a:t> over </a:t>
            </a:r>
            <a:r>
              <a:rPr lang="en-US" sz="1200" dirty="0" err="1">
                <a:solidFill>
                  <a:prstClr val="black"/>
                </a:solidFill>
              </a:rPr>
              <a:t>eens</a:t>
            </a:r>
            <a:r>
              <a:rPr lang="en-US" sz="1200" dirty="0">
                <a:solidFill>
                  <a:prstClr val="black"/>
                </a:solidFill>
              </a:rPr>
              <a:t> </a:t>
            </a:r>
            <a:r>
              <a:rPr lang="en-US" sz="1200" dirty="0" err="1">
                <a:solidFill>
                  <a:prstClr val="black"/>
                </a:solidFill>
              </a:rPr>
              <a:t>te</a:t>
            </a:r>
            <a:r>
              <a:rPr lang="en-US" sz="1200" dirty="0">
                <a:solidFill>
                  <a:prstClr val="black"/>
                </a:solidFill>
              </a:rPr>
              <a:t> </a:t>
            </a:r>
            <a:r>
              <a:rPr lang="en-US" sz="1200" dirty="0" err="1">
                <a:solidFill>
                  <a:prstClr val="black"/>
                </a:solidFill>
              </a:rPr>
              <a:t>zijn</a:t>
            </a:r>
            <a:r>
              <a:rPr lang="en-US" sz="1200" dirty="0">
                <a:solidFill>
                  <a:prstClr val="black"/>
                </a:solidFill>
              </a:rPr>
              <a:t> is het </a:t>
            </a:r>
            <a:r>
              <a:rPr lang="en-US" sz="1200" dirty="0" err="1">
                <a:solidFill>
                  <a:prstClr val="black"/>
                </a:solidFill>
              </a:rPr>
              <a:t>belangrijk</a:t>
            </a:r>
            <a:r>
              <a:rPr lang="en-US" sz="1200" dirty="0">
                <a:solidFill>
                  <a:prstClr val="black"/>
                </a:solidFill>
              </a:rPr>
              <a:t> om het </a:t>
            </a:r>
            <a:r>
              <a:rPr lang="en-US" sz="1200" dirty="0" err="1">
                <a:solidFill>
                  <a:prstClr val="black"/>
                </a:solidFill>
              </a:rPr>
              <a:t>gemeenschappelijke</a:t>
            </a:r>
            <a:r>
              <a:rPr lang="en-US" sz="1200" dirty="0">
                <a:solidFill>
                  <a:prstClr val="black"/>
                </a:solidFill>
              </a:rPr>
              <a:t> </a:t>
            </a:r>
            <a:r>
              <a:rPr lang="en-US" sz="1200" dirty="0" err="1">
                <a:solidFill>
                  <a:prstClr val="black"/>
                </a:solidFill>
              </a:rPr>
              <a:t>doel</a:t>
            </a:r>
            <a:r>
              <a:rPr lang="en-US" sz="1200" dirty="0">
                <a:solidFill>
                  <a:prstClr val="black"/>
                </a:solidFill>
              </a:rPr>
              <a:t> </a:t>
            </a:r>
            <a:r>
              <a:rPr lang="en-US" sz="1200" dirty="0" err="1">
                <a:solidFill>
                  <a:prstClr val="black"/>
                </a:solidFill>
              </a:rPr>
              <a:t>te</a:t>
            </a:r>
            <a:r>
              <a:rPr lang="en-US" sz="1200" dirty="0">
                <a:solidFill>
                  <a:prstClr val="black"/>
                </a:solidFill>
              </a:rPr>
              <a:t> </a:t>
            </a:r>
            <a:r>
              <a:rPr lang="en-US" sz="1200" dirty="0" err="1">
                <a:solidFill>
                  <a:prstClr val="black"/>
                </a:solidFill>
              </a:rPr>
              <a:t>expliciteren</a:t>
            </a:r>
            <a:r>
              <a:rPr lang="en-US" sz="1200" dirty="0">
                <a:solidFill>
                  <a:prstClr val="black"/>
                </a:solidFill>
              </a:rPr>
              <a:t> </a:t>
            </a:r>
            <a:r>
              <a:rPr lang="en-US" sz="1200" dirty="0" err="1">
                <a:solidFill>
                  <a:prstClr val="black"/>
                </a:solidFill>
              </a:rPr>
              <a:t>en</a:t>
            </a:r>
            <a:r>
              <a:rPr lang="en-US" sz="1200" dirty="0">
                <a:solidFill>
                  <a:prstClr val="black"/>
                </a:solidFill>
              </a:rPr>
              <a:t> </a:t>
            </a:r>
            <a:r>
              <a:rPr lang="en-US" sz="1200" dirty="0" err="1">
                <a:solidFill>
                  <a:prstClr val="black"/>
                </a:solidFill>
              </a:rPr>
              <a:t>er</a:t>
            </a:r>
            <a:r>
              <a:rPr lang="en-US" sz="1200" dirty="0">
                <a:solidFill>
                  <a:prstClr val="black"/>
                </a:solidFill>
              </a:rPr>
              <a:t> </a:t>
            </a:r>
            <a:r>
              <a:rPr lang="en-US" sz="1200" dirty="0" err="1">
                <a:solidFill>
                  <a:prstClr val="black"/>
                </a:solidFill>
              </a:rPr>
              <a:t>waar</a:t>
            </a:r>
            <a:r>
              <a:rPr lang="en-US" sz="1200" dirty="0">
                <a:solidFill>
                  <a:prstClr val="black"/>
                </a:solidFill>
              </a:rPr>
              <a:t> </a:t>
            </a:r>
            <a:r>
              <a:rPr lang="en-US" sz="1200" dirty="0" err="1">
                <a:solidFill>
                  <a:prstClr val="black"/>
                </a:solidFill>
              </a:rPr>
              <a:t>nodig</a:t>
            </a:r>
            <a:r>
              <a:rPr lang="en-US" sz="1200" dirty="0">
                <a:solidFill>
                  <a:prstClr val="black"/>
                </a:solidFill>
              </a:rPr>
              <a:t> op </a:t>
            </a:r>
            <a:r>
              <a:rPr lang="en-US" sz="1200" dirty="0" err="1">
                <a:solidFill>
                  <a:prstClr val="black"/>
                </a:solidFill>
              </a:rPr>
              <a:t>terug</a:t>
            </a:r>
            <a:r>
              <a:rPr lang="en-US" sz="1200" dirty="0">
                <a:solidFill>
                  <a:prstClr val="black"/>
                </a:solidFill>
              </a:rPr>
              <a:t> </a:t>
            </a:r>
            <a:r>
              <a:rPr lang="en-US" sz="1200" dirty="0" err="1">
                <a:solidFill>
                  <a:prstClr val="black"/>
                </a:solidFill>
              </a:rPr>
              <a:t>te</a:t>
            </a:r>
            <a:r>
              <a:rPr lang="en-US" sz="1200" dirty="0">
                <a:solidFill>
                  <a:prstClr val="black"/>
                </a:solidFill>
              </a:rPr>
              <a:t> </a:t>
            </a:r>
            <a:r>
              <a:rPr lang="en-US" sz="1200" dirty="0" err="1">
                <a:solidFill>
                  <a:prstClr val="black"/>
                </a:solidFill>
              </a:rPr>
              <a:t>komen</a:t>
            </a:r>
            <a:r>
              <a:rPr lang="en-US" sz="1200" dirty="0">
                <a:solidFill>
                  <a:prstClr val="black"/>
                </a:solidFill>
              </a:rPr>
              <a:t>. </a:t>
            </a:r>
          </a:p>
          <a:p>
            <a:pPr marL="0" indent="0">
              <a:lnSpc>
                <a:spcPct val="100000"/>
              </a:lnSpc>
              <a:spcBef>
                <a:spcPts val="600"/>
              </a:spcBef>
              <a:buNone/>
            </a:pPr>
            <a:r>
              <a:rPr lang="en-US" sz="1200" dirty="0" err="1">
                <a:solidFill>
                  <a:prstClr val="black"/>
                </a:solidFill>
              </a:rPr>
              <a:t>Dit</a:t>
            </a:r>
            <a:r>
              <a:rPr lang="en-US" sz="1200" dirty="0">
                <a:solidFill>
                  <a:prstClr val="black"/>
                </a:solidFill>
              </a:rPr>
              <a:t> past </a:t>
            </a:r>
            <a:r>
              <a:rPr lang="en-US" sz="1200" dirty="0" err="1">
                <a:solidFill>
                  <a:prstClr val="black"/>
                </a:solidFill>
              </a:rPr>
              <a:t>bij</a:t>
            </a:r>
            <a:r>
              <a:rPr lang="en-US" sz="1200" dirty="0">
                <a:solidFill>
                  <a:prstClr val="black"/>
                </a:solidFill>
              </a:rPr>
              <a:t> het </a:t>
            </a:r>
            <a:r>
              <a:rPr lang="en-US" sz="1200" dirty="0" err="1">
                <a:solidFill>
                  <a:prstClr val="black"/>
                </a:solidFill>
              </a:rPr>
              <a:t>iteratieve</a:t>
            </a:r>
            <a:r>
              <a:rPr lang="en-US" sz="1200" dirty="0">
                <a:solidFill>
                  <a:prstClr val="black"/>
                </a:solidFill>
              </a:rPr>
              <a:t> </a:t>
            </a:r>
            <a:r>
              <a:rPr lang="en-US" sz="1200" dirty="0" err="1">
                <a:solidFill>
                  <a:prstClr val="black"/>
                </a:solidFill>
              </a:rPr>
              <a:t>karakter</a:t>
            </a:r>
            <a:r>
              <a:rPr lang="en-US" sz="1200" dirty="0">
                <a:solidFill>
                  <a:prstClr val="black"/>
                </a:solidFill>
              </a:rPr>
              <a:t> van </a:t>
            </a:r>
            <a:r>
              <a:rPr lang="en-US" sz="1200" dirty="0" err="1">
                <a:solidFill>
                  <a:prstClr val="black"/>
                </a:solidFill>
              </a:rPr>
              <a:t>een</a:t>
            </a:r>
            <a:r>
              <a:rPr lang="en-US" sz="1200" dirty="0">
                <a:solidFill>
                  <a:prstClr val="black"/>
                </a:solidFill>
              </a:rPr>
              <a:t> </a:t>
            </a:r>
            <a:r>
              <a:rPr lang="en-US" sz="1200" dirty="0" err="1">
                <a:solidFill>
                  <a:prstClr val="black"/>
                </a:solidFill>
              </a:rPr>
              <a:t>sociaal</a:t>
            </a:r>
            <a:r>
              <a:rPr lang="en-US" sz="1200" dirty="0">
                <a:solidFill>
                  <a:prstClr val="black"/>
                </a:solidFill>
              </a:rPr>
              <a:t> </a:t>
            </a:r>
            <a:r>
              <a:rPr lang="en-US" sz="1200" dirty="0" err="1">
                <a:solidFill>
                  <a:prstClr val="black"/>
                </a:solidFill>
              </a:rPr>
              <a:t>innovatieproces</a:t>
            </a:r>
            <a:r>
              <a:rPr lang="en-US" sz="1200" dirty="0">
                <a:solidFill>
                  <a:prstClr val="black"/>
                </a:solidFill>
              </a:rPr>
              <a:t>. </a:t>
            </a:r>
          </a:p>
          <a:p>
            <a:pPr marL="0" indent="0">
              <a:lnSpc>
                <a:spcPct val="100000"/>
              </a:lnSpc>
              <a:spcBef>
                <a:spcPts val="600"/>
              </a:spcBef>
              <a:buNone/>
            </a:pPr>
            <a:endParaRPr lang="nl-NL" sz="1200" dirty="0"/>
          </a:p>
          <a:p>
            <a:pPr marL="0" indent="0">
              <a:lnSpc>
                <a:spcPct val="120000"/>
              </a:lnSpc>
              <a:spcBef>
                <a:spcPts val="600"/>
              </a:spcBef>
              <a:buNone/>
            </a:pPr>
            <a:endParaRPr lang="en-US" sz="1200" dirty="0"/>
          </a:p>
        </p:txBody>
      </p:sp>
      <p:sp>
        <p:nvSpPr>
          <p:cNvPr id="6" name="Rectangle 5">
            <a:extLst>
              <a:ext uri="{FF2B5EF4-FFF2-40B4-BE49-F238E27FC236}">
                <a16:creationId xmlns:a16="http://schemas.microsoft.com/office/drawing/2014/main" id="{6BE80689-3116-470A-AEE7-24DE2835974A}"/>
              </a:ext>
            </a:extLst>
          </p:cNvPr>
          <p:cNvSpPr/>
          <p:nvPr/>
        </p:nvSpPr>
        <p:spPr>
          <a:xfrm>
            <a:off x="11107043" y="155122"/>
            <a:ext cx="932556" cy="568298"/>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Aanwijzingen wat betreft aanpak</a:t>
            </a:r>
          </a:p>
        </p:txBody>
      </p:sp>
    </p:spTree>
    <p:extLst>
      <p:ext uri="{BB962C8B-B14F-4D97-AF65-F5344CB8AC3E}">
        <p14:creationId xmlns:p14="http://schemas.microsoft.com/office/powerpoint/2010/main" val="194806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69907-6797-4A02-9C86-BF5E78579E6E}"/>
              </a:ext>
            </a:extLst>
          </p:cNvPr>
          <p:cNvSpPr>
            <a:spLocks noGrp="1"/>
          </p:cNvSpPr>
          <p:nvPr>
            <p:ph idx="1"/>
          </p:nvPr>
        </p:nvSpPr>
        <p:spPr>
          <a:xfrm>
            <a:off x="421216" y="1397057"/>
            <a:ext cx="11484838" cy="5079157"/>
          </a:xfrm>
        </p:spPr>
        <p:txBody>
          <a:bodyPr numCol="2" spcCol="360000">
            <a:normAutofit/>
          </a:bodyPr>
          <a:lstStyle/>
          <a:p>
            <a:pPr marL="0" indent="0">
              <a:lnSpc>
                <a:spcPct val="110000"/>
              </a:lnSpc>
              <a:spcBef>
                <a:spcPts val="600"/>
              </a:spcBef>
              <a:buNone/>
            </a:pPr>
            <a:r>
              <a:rPr lang="en-US" sz="1200" dirty="0"/>
              <a:t>In </a:t>
            </a:r>
            <a:r>
              <a:rPr lang="en-US" sz="1200" dirty="0" err="1"/>
              <a:t>onze</a:t>
            </a:r>
            <a:r>
              <a:rPr lang="en-US" sz="1200" dirty="0"/>
              <a:t> </a:t>
            </a:r>
            <a:r>
              <a:rPr lang="en-US" sz="1200" dirty="0" err="1"/>
              <a:t>samenleving</a:t>
            </a:r>
            <a:r>
              <a:rPr lang="en-US" sz="1200" dirty="0"/>
              <a:t> </a:t>
            </a:r>
            <a:r>
              <a:rPr lang="en-US" sz="1200" dirty="0" err="1"/>
              <a:t>worden</a:t>
            </a:r>
            <a:r>
              <a:rPr lang="en-US" sz="1200" dirty="0"/>
              <a:t> we </a:t>
            </a:r>
            <a:r>
              <a:rPr lang="en-US" sz="1200" dirty="0" err="1"/>
              <a:t>vaak</a:t>
            </a:r>
            <a:r>
              <a:rPr lang="en-US" sz="1200" dirty="0"/>
              <a:t> </a:t>
            </a:r>
            <a:r>
              <a:rPr lang="en-US" sz="1200" dirty="0" err="1"/>
              <a:t>geconfronteerd</a:t>
            </a:r>
            <a:r>
              <a:rPr lang="en-US" sz="1200" dirty="0"/>
              <a:t> met </a:t>
            </a:r>
            <a:r>
              <a:rPr lang="en-US" sz="1200" dirty="0" err="1"/>
              <a:t>complexe</a:t>
            </a:r>
            <a:r>
              <a:rPr lang="en-US" sz="1200" dirty="0"/>
              <a:t>, </a:t>
            </a:r>
            <a:r>
              <a:rPr lang="en-US" sz="1200" dirty="0" err="1"/>
              <a:t>maatschappelijke</a:t>
            </a:r>
            <a:r>
              <a:rPr lang="en-US" sz="1200" dirty="0"/>
              <a:t> </a:t>
            </a:r>
            <a:r>
              <a:rPr lang="en-US" sz="1200" dirty="0" err="1"/>
              <a:t>vraagstukken</a:t>
            </a:r>
            <a:r>
              <a:rPr lang="en-US" sz="1200" dirty="0"/>
              <a:t>. </a:t>
            </a:r>
            <a:r>
              <a:rPr lang="en-US" sz="1200" dirty="0" err="1"/>
              <a:t>Jij</a:t>
            </a:r>
            <a:r>
              <a:rPr lang="en-US" sz="1200" dirty="0"/>
              <a:t> </a:t>
            </a:r>
            <a:r>
              <a:rPr lang="en-US" sz="1200" dirty="0" err="1"/>
              <a:t>staat</a:t>
            </a:r>
            <a:r>
              <a:rPr lang="en-US" sz="1200" dirty="0"/>
              <a:t> </a:t>
            </a:r>
            <a:r>
              <a:rPr lang="en-US" sz="1200" dirty="0" err="1"/>
              <a:t>mogelijk</a:t>
            </a:r>
            <a:r>
              <a:rPr lang="en-US" sz="1200" dirty="0"/>
              <a:t> op het punt om </a:t>
            </a:r>
            <a:r>
              <a:rPr lang="en-US" sz="1200" dirty="0" err="1"/>
              <a:t>als</a:t>
            </a:r>
            <a:r>
              <a:rPr lang="en-US" sz="1200" dirty="0"/>
              <a:t> Facilitator of Change </a:t>
            </a:r>
            <a:r>
              <a:rPr lang="en-US" sz="1200" dirty="0" err="1"/>
              <a:t>een</a:t>
            </a:r>
            <a:r>
              <a:rPr lang="en-US" sz="1200" dirty="0"/>
              <a:t> </a:t>
            </a:r>
            <a:r>
              <a:rPr lang="en-US" sz="1200" dirty="0" err="1"/>
              <a:t>proces</a:t>
            </a:r>
            <a:r>
              <a:rPr lang="en-US" sz="1200" dirty="0"/>
              <a:t> in </a:t>
            </a:r>
            <a:r>
              <a:rPr lang="en-US" sz="1200" dirty="0" err="1"/>
              <a:t>te</a:t>
            </a:r>
            <a:r>
              <a:rPr lang="en-US" sz="1200" dirty="0"/>
              <a:t> </a:t>
            </a:r>
            <a:r>
              <a:rPr lang="en-US" sz="1200" dirty="0" err="1"/>
              <a:t>gaan</a:t>
            </a:r>
            <a:r>
              <a:rPr lang="en-US" sz="1200" dirty="0"/>
              <a:t>, of je </a:t>
            </a:r>
            <a:r>
              <a:rPr lang="en-US" sz="1200" dirty="0" err="1"/>
              <a:t>maakt</a:t>
            </a:r>
            <a:r>
              <a:rPr lang="en-US" sz="1200" dirty="0"/>
              <a:t> </a:t>
            </a:r>
            <a:r>
              <a:rPr lang="en-US" sz="1200" dirty="0" err="1"/>
              <a:t>misschien</a:t>
            </a:r>
            <a:r>
              <a:rPr lang="en-US" sz="1200" dirty="0"/>
              <a:t> </a:t>
            </a:r>
            <a:r>
              <a:rPr lang="en-US" sz="1200" dirty="0" err="1"/>
              <a:t>onderdeel</a:t>
            </a:r>
            <a:r>
              <a:rPr lang="en-US" sz="1200" dirty="0"/>
              <a:t> </a:t>
            </a:r>
            <a:r>
              <a:rPr lang="en-US" sz="1200" dirty="0" err="1"/>
              <a:t>uit</a:t>
            </a:r>
            <a:r>
              <a:rPr lang="en-US" sz="1200" dirty="0"/>
              <a:t> van </a:t>
            </a:r>
            <a:r>
              <a:rPr lang="en-US" sz="1200" dirty="0" err="1"/>
              <a:t>een</a:t>
            </a:r>
            <a:r>
              <a:rPr lang="en-US" sz="1200" dirty="0"/>
              <a:t> </a:t>
            </a:r>
            <a:r>
              <a:rPr lang="en-US" sz="1200" dirty="0" err="1"/>
              <a:t>lopend</a:t>
            </a:r>
            <a:r>
              <a:rPr lang="en-US" sz="1200" dirty="0"/>
              <a:t> </a:t>
            </a:r>
            <a:r>
              <a:rPr lang="en-US" sz="1200" dirty="0" err="1"/>
              <a:t>proces</a:t>
            </a:r>
            <a:r>
              <a:rPr lang="en-US" sz="1200" dirty="0"/>
              <a:t>, </a:t>
            </a:r>
            <a:r>
              <a:rPr lang="en-US" sz="1200" dirty="0" err="1"/>
              <a:t>waarin</a:t>
            </a:r>
            <a:r>
              <a:rPr lang="en-US" sz="1200" dirty="0"/>
              <a:t> </a:t>
            </a:r>
            <a:r>
              <a:rPr lang="en-US" sz="1200" dirty="0" err="1"/>
              <a:t>samen</a:t>
            </a:r>
            <a:r>
              <a:rPr lang="en-US" sz="1200" dirty="0"/>
              <a:t> met </a:t>
            </a:r>
            <a:r>
              <a:rPr lang="en-US" sz="1200" dirty="0" err="1"/>
              <a:t>anderen</a:t>
            </a:r>
            <a:r>
              <a:rPr lang="en-US" sz="1200" dirty="0"/>
              <a:t> </a:t>
            </a:r>
            <a:r>
              <a:rPr lang="en-US" sz="1200" dirty="0" err="1"/>
              <a:t>wordt</a:t>
            </a:r>
            <a:r>
              <a:rPr lang="en-US" sz="1200" dirty="0"/>
              <a:t> </a:t>
            </a:r>
            <a:r>
              <a:rPr lang="en-US" sz="1200" dirty="0" err="1"/>
              <a:t>gewerkt</a:t>
            </a:r>
            <a:r>
              <a:rPr lang="en-US" sz="1200" dirty="0"/>
              <a:t> </a:t>
            </a:r>
            <a:r>
              <a:rPr lang="en-US" sz="1200" dirty="0" err="1"/>
              <a:t>aan</a:t>
            </a:r>
            <a:r>
              <a:rPr lang="en-US" sz="1200" dirty="0"/>
              <a:t> </a:t>
            </a:r>
            <a:r>
              <a:rPr lang="en-US" sz="1200" dirty="0" err="1"/>
              <a:t>dergelijke</a:t>
            </a:r>
            <a:r>
              <a:rPr lang="en-US" sz="1200" dirty="0"/>
              <a:t> </a:t>
            </a:r>
            <a:r>
              <a:rPr lang="en-US" sz="1200" dirty="0" err="1"/>
              <a:t>vraagstukken</a:t>
            </a:r>
            <a:r>
              <a:rPr lang="en-US" sz="1200" dirty="0"/>
              <a:t>. </a:t>
            </a:r>
            <a:r>
              <a:rPr lang="en-US" sz="1200" dirty="0" err="1"/>
              <a:t>Denk</a:t>
            </a:r>
            <a:r>
              <a:rPr lang="en-US" sz="1200" dirty="0"/>
              <a:t> </a:t>
            </a:r>
            <a:r>
              <a:rPr lang="en-US" sz="1200" dirty="0" err="1"/>
              <a:t>aan</a:t>
            </a:r>
            <a:r>
              <a:rPr lang="en-US" sz="1200" dirty="0"/>
              <a:t> </a:t>
            </a:r>
            <a:r>
              <a:rPr lang="en-US" sz="1200" dirty="0" err="1"/>
              <a:t>opgaven</a:t>
            </a:r>
            <a:r>
              <a:rPr lang="en-US" sz="1200" dirty="0"/>
              <a:t> </a:t>
            </a:r>
            <a:r>
              <a:rPr lang="en-US" sz="1200" dirty="0" err="1"/>
              <a:t>als</a:t>
            </a:r>
            <a:r>
              <a:rPr lang="en-US" sz="1200" dirty="0"/>
              <a:t> de </a:t>
            </a:r>
            <a:r>
              <a:rPr lang="en-US" sz="1200" dirty="0" err="1"/>
              <a:t>verduurzaming</a:t>
            </a:r>
            <a:r>
              <a:rPr lang="en-US" sz="1200" dirty="0"/>
              <a:t> van </a:t>
            </a:r>
            <a:r>
              <a:rPr lang="en-US" sz="1200" dirty="0" err="1"/>
              <a:t>een</a:t>
            </a:r>
            <a:r>
              <a:rPr lang="en-US" sz="1200" dirty="0"/>
              <a:t> </a:t>
            </a:r>
            <a:r>
              <a:rPr lang="en-US" sz="1200" dirty="0" err="1"/>
              <a:t>bedrijventerrein</a:t>
            </a:r>
            <a:r>
              <a:rPr lang="en-US" sz="1200" dirty="0"/>
              <a:t>. De </a:t>
            </a:r>
            <a:r>
              <a:rPr lang="en-US" sz="1200" dirty="0" err="1"/>
              <a:t>bestrijding</a:t>
            </a:r>
            <a:r>
              <a:rPr lang="en-US" sz="1200" dirty="0"/>
              <a:t> van </a:t>
            </a:r>
            <a:r>
              <a:rPr lang="en-US" sz="1200" dirty="0" err="1"/>
              <a:t>eenzaamheid</a:t>
            </a:r>
            <a:r>
              <a:rPr lang="en-US" sz="1200" dirty="0"/>
              <a:t> </a:t>
            </a:r>
            <a:r>
              <a:rPr lang="en-US" sz="1200" dirty="0" err="1"/>
              <a:t>onder</a:t>
            </a:r>
            <a:r>
              <a:rPr lang="en-US" sz="1200" dirty="0"/>
              <a:t> </a:t>
            </a:r>
            <a:r>
              <a:rPr lang="en-US" sz="1200" dirty="0" err="1"/>
              <a:t>ouderen</a:t>
            </a:r>
            <a:r>
              <a:rPr lang="en-US" sz="1200" dirty="0"/>
              <a:t>. De </a:t>
            </a:r>
            <a:r>
              <a:rPr lang="en-US" sz="1200" dirty="0" err="1"/>
              <a:t>ontwikkeling</a:t>
            </a:r>
            <a:r>
              <a:rPr lang="en-US" sz="1200" dirty="0"/>
              <a:t> van </a:t>
            </a:r>
            <a:r>
              <a:rPr lang="en-US" sz="1200" dirty="0" err="1"/>
              <a:t>multifunctionele</a:t>
            </a:r>
            <a:r>
              <a:rPr lang="en-US" sz="1200" dirty="0"/>
              <a:t> </a:t>
            </a:r>
            <a:r>
              <a:rPr lang="en-US" sz="1200" dirty="0" err="1"/>
              <a:t>dijken</a:t>
            </a:r>
            <a:r>
              <a:rPr lang="en-US" sz="1200" dirty="0"/>
              <a:t>. Of </a:t>
            </a:r>
            <a:r>
              <a:rPr lang="en-US" sz="1200" dirty="0" err="1"/>
              <a:t>verbetering</a:t>
            </a:r>
            <a:r>
              <a:rPr lang="en-US" sz="1200" dirty="0"/>
              <a:t> van de </a:t>
            </a:r>
            <a:r>
              <a:rPr lang="en-US" sz="1200" dirty="0" err="1"/>
              <a:t>ketensamenwerking</a:t>
            </a:r>
            <a:r>
              <a:rPr lang="en-US" sz="1200" dirty="0"/>
              <a:t> in de </a:t>
            </a:r>
            <a:r>
              <a:rPr lang="en-US" sz="1200" dirty="0" err="1"/>
              <a:t>zorg</a:t>
            </a:r>
            <a:r>
              <a:rPr lang="en-US" sz="1200" dirty="0"/>
              <a:t>. Welk </a:t>
            </a:r>
            <a:r>
              <a:rPr lang="en-US" sz="1200" dirty="0" err="1"/>
              <a:t>thema</a:t>
            </a:r>
            <a:r>
              <a:rPr lang="en-US" sz="1200" dirty="0"/>
              <a:t> het </a:t>
            </a:r>
            <a:r>
              <a:rPr lang="en-US" sz="1200" dirty="0" err="1"/>
              <a:t>ook</a:t>
            </a:r>
            <a:r>
              <a:rPr lang="en-US" sz="1200" dirty="0"/>
              <a:t> </a:t>
            </a:r>
            <a:r>
              <a:rPr lang="en-US" sz="1200" dirty="0" err="1"/>
              <a:t>betreft</a:t>
            </a:r>
            <a:r>
              <a:rPr lang="en-US" sz="1200" dirty="0"/>
              <a:t>, </a:t>
            </a:r>
            <a:r>
              <a:rPr lang="en-US" sz="1200" dirty="0" err="1"/>
              <a:t>eronder</a:t>
            </a:r>
            <a:r>
              <a:rPr lang="en-US" sz="1200" dirty="0"/>
              <a:t> </a:t>
            </a:r>
            <a:r>
              <a:rPr lang="en-US" sz="1200" dirty="0" err="1"/>
              <a:t>ligt</a:t>
            </a:r>
            <a:r>
              <a:rPr lang="en-US" sz="1200" dirty="0"/>
              <a:t> </a:t>
            </a:r>
            <a:r>
              <a:rPr lang="en-US" sz="1200" dirty="0" err="1"/>
              <a:t>waarschijnlijk</a:t>
            </a:r>
            <a:r>
              <a:rPr lang="en-US" sz="1200" dirty="0"/>
              <a:t> </a:t>
            </a:r>
            <a:r>
              <a:rPr lang="en-US" sz="1200" dirty="0" err="1"/>
              <a:t>een</a:t>
            </a:r>
            <a:r>
              <a:rPr lang="en-US" sz="1200" dirty="0"/>
              <a:t> </a:t>
            </a:r>
            <a:r>
              <a:rPr lang="en-US" sz="1200" dirty="0" err="1"/>
              <a:t>vraagstuk</a:t>
            </a:r>
            <a:r>
              <a:rPr lang="en-US" sz="1200" dirty="0"/>
              <a:t> </a:t>
            </a:r>
            <a:r>
              <a:rPr lang="en-US" sz="1200" dirty="0" err="1"/>
              <a:t>dat</a:t>
            </a:r>
            <a:r>
              <a:rPr lang="en-US" sz="1200" dirty="0"/>
              <a:t> </a:t>
            </a:r>
            <a:r>
              <a:rPr lang="en-US" sz="1200" dirty="0" err="1"/>
              <a:t>moeilijk</a:t>
            </a:r>
            <a:r>
              <a:rPr lang="en-US" sz="1200" dirty="0"/>
              <a:t> </a:t>
            </a:r>
            <a:r>
              <a:rPr lang="en-US" sz="1200" dirty="0" err="1"/>
              <a:t>te</a:t>
            </a:r>
            <a:r>
              <a:rPr lang="en-US" sz="1200" dirty="0"/>
              <a:t> </a:t>
            </a:r>
            <a:r>
              <a:rPr lang="en-US" sz="1200" dirty="0" err="1"/>
              <a:t>omvatten</a:t>
            </a:r>
            <a:r>
              <a:rPr lang="en-US" sz="1200" dirty="0"/>
              <a:t> is. </a:t>
            </a:r>
            <a:r>
              <a:rPr lang="en-US" sz="1200" dirty="0" err="1"/>
              <a:t>Waar</a:t>
            </a:r>
            <a:r>
              <a:rPr lang="en-US" sz="1200" dirty="0"/>
              <a:t> </a:t>
            </a:r>
            <a:r>
              <a:rPr lang="en-US" sz="1200" dirty="0" err="1"/>
              <a:t>verschillende</a:t>
            </a:r>
            <a:r>
              <a:rPr lang="en-US" sz="1200" dirty="0"/>
              <a:t> </a:t>
            </a:r>
            <a:r>
              <a:rPr lang="en-US" sz="1200" dirty="0" err="1"/>
              <a:t>spelers</a:t>
            </a:r>
            <a:r>
              <a:rPr lang="en-US" sz="1200" dirty="0"/>
              <a:t> </a:t>
            </a:r>
            <a:r>
              <a:rPr lang="en-US" sz="1200" dirty="0" err="1"/>
              <a:t>bij</a:t>
            </a:r>
            <a:r>
              <a:rPr lang="en-US" sz="1200" dirty="0"/>
              <a:t> </a:t>
            </a:r>
            <a:r>
              <a:rPr lang="en-US" sz="1200" dirty="0" err="1"/>
              <a:t>betrokken</a:t>
            </a:r>
            <a:r>
              <a:rPr lang="en-US" sz="1200" dirty="0"/>
              <a:t> </a:t>
            </a:r>
            <a:r>
              <a:rPr lang="en-US" sz="1200" dirty="0" err="1"/>
              <a:t>zijn</a:t>
            </a:r>
            <a:r>
              <a:rPr lang="en-US" sz="1200" dirty="0"/>
              <a:t>. </a:t>
            </a:r>
            <a:r>
              <a:rPr lang="en-US" sz="1200" dirty="0" err="1"/>
              <a:t>Waarover</a:t>
            </a:r>
            <a:r>
              <a:rPr lang="en-US" sz="1200" dirty="0"/>
              <a:t> </a:t>
            </a:r>
            <a:r>
              <a:rPr lang="en-US" sz="1200" dirty="0" err="1"/>
              <a:t>meningen</a:t>
            </a:r>
            <a:r>
              <a:rPr lang="en-US" sz="1200" dirty="0"/>
              <a:t> </a:t>
            </a:r>
            <a:r>
              <a:rPr lang="en-US" sz="1200" dirty="0" err="1"/>
              <a:t>verschillen</a:t>
            </a:r>
            <a:r>
              <a:rPr lang="en-US" sz="1200" dirty="0"/>
              <a:t> </a:t>
            </a:r>
            <a:r>
              <a:rPr lang="en-US" sz="1200" dirty="0" err="1"/>
              <a:t>en</a:t>
            </a:r>
            <a:r>
              <a:rPr lang="en-US" sz="1200" dirty="0"/>
              <a:t> </a:t>
            </a:r>
            <a:r>
              <a:rPr lang="en-US" sz="1200" dirty="0" err="1"/>
              <a:t>waar</a:t>
            </a:r>
            <a:r>
              <a:rPr lang="en-US" sz="1200" dirty="0"/>
              <a:t> </a:t>
            </a:r>
            <a:r>
              <a:rPr lang="en-US" sz="1200" dirty="0" err="1"/>
              <a:t>geen</a:t>
            </a:r>
            <a:r>
              <a:rPr lang="en-US" sz="1200" dirty="0"/>
              <a:t> </a:t>
            </a:r>
            <a:r>
              <a:rPr lang="en-US" sz="1200" dirty="0" err="1"/>
              <a:t>duidelijk</a:t>
            </a:r>
            <a:r>
              <a:rPr lang="en-US" sz="1200" dirty="0"/>
              <a:t> </a:t>
            </a:r>
            <a:r>
              <a:rPr lang="en-US" sz="1200" dirty="0" err="1"/>
              <a:t>goed</a:t>
            </a:r>
            <a:r>
              <a:rPr lang="en-US" sz="1200" dirty="0"/>
              <a:t> of </a:t>
            </a:r>
            <a:r>
              <a:rPr lang="en-US" sz="1200" dirty="0" err="1"/>
              <a:t>fout</a:t>
            </a:r>
            <a:r>
              <a:rPr lang="en-US" sz="1200" dirty="0"/>
              <a:t> </a:t>
            </a:r>
            <a:r>
              <a:rPr lang="en-US" sz="1200" dirty="0" err="1"/>
              <a:t>aan</a:t>
            </a:r>
            <a:r>
              <a:rPr lang="en-US" sz="1200" dirty="0"/>
              <a:t> </a:t>
            </a:r>
            <a:r>
              <a:rPr lang="en-US" sz="1200" dirty="0" err="1"/>
              <a:t>te</a:t>
            </a:r>
            <a:r>
              <a:rPr lang="en-US" sz="1200" dirty="0"/>
              <a:t> </a:t>
            </a:r>
            <a:r>
              <a:rPr lang="en-US" sz="1200" dirty="0" err="1"/>
              <a:t>wijzen</a:t>
            </a:r>
            <a:r>
              <a:rPr lang="en-US" sz="1200" dirty="0"/>
              <a:t> is. </a:t>
            </a:r>
            <a:r>
              <a:rPr lang="en-US" sz="1200" dirty="0" err="1"/>
              <a:t>Waar</a:t>
            </a:r>
            <a:r>
              <a:rPr lang="en-US" sz="1200" dirty="0"/>
              <a:t> </a:t>
            </a:r>
            <a:r>
              <a:rPr lang="en-US" sz="1200" dirty="0" err="1"/>
              <a:t>verschillende</a:t>
            </a:r>
            <a:r>
              <a:rPr lang="en-US" sz="1200" dirty="0"/>
              <a:t> routes </a:t>
            </a:r>
            <a:r>
              <a:rPr lang="en-US" sz="1200" dirty="0" err="1"/>
              <a:t>te</a:t>
            </a:r>
            <a:r>
              <a:rPr lang="en-US" sz="1200" dirty="0"/>
              <a:t> </a:t>
            </a:r>
            <a:r>
              <a:rPr lang="en-US" sz="1200" dirty="0" err="1"/>
              <a:t>bewandelen</a:t>
            </a:r>
            <a:r>
              <a:rPr lang="en-US" sz="1200" dirty="0"/>
              <a:t> </a:t>
            </a:r>
            <a:r>
              <a:rPr lang="en-US" sz="1200" dirty="0" err="1"/>
              <a:t>zijn</a:t>
            </a:r>
            <a:r>
              <a:rPr lang="en-US" sz="1200" dirty="0"/>
              <a:t> maar het </a:t>
            </a:r>
            <a:r>
              <a:rPr lang="en-US" sz="1200" dirty="0" err="1"/>
              <a:t>onduidelijk</a:t>
            </a:r>
            <a:r>
              <a:rPr lang="en-US" sz="1200" dirty="0"/>
              <a:t> is </a:t>
            </a:r>
            <a:r>
              <a:rPr lang="en-US" sz="1200" dirty="0" err="1"/>
              <a:t>welke</a:t>
            </a:r>
            <a:r>
              <a:rPr lang="en-US" sz="1200" dirty="0"/>
              <a:t> route het </a:t>
            </a:r>
            <a:r>
              <a:rPr lang="en-US" sz="1200" dirty="0" err="1"/>
              <a:t>meest</a:t>
            </a:r>
            <a:r>
              <a:rPr lang="en-US" sz="1200" dirty="0"/>
              <a:t> </a:t>
            </a:r>
            <a:r>
              <a:rPr lang="en-US" sz="1200" dirty="0" err="1"/>
              <a:t>passend</a:t>
            </a:r>
            <a:r>
              <a:rPr lang="en-US" sz="1200" dirty="0"/>
              <a:t> is. </a:t>
            </a:r>
            <a:r>
              <a:rPr lang="en-US" sz="1200" dirty="0" err="1"/>
              <a:t>Vraagstukken</a:t>
            </a:r>
            <a:r>
              <a:rPr lang="en-US" sz="1200" dirty="0"/>
              <a:t> die </a:t>
            </a:r>
            <a:r>
              <a:rPr lang="en-US" sz="1200" dirty="0" err="1"/>
              <a:t>ook</a:t>
            </a:r>
            <a:r>
              <a:rPr lang="en-US" sz="1200" dirty="0"/>
              <a:t> </a:t>
            </a:r>
            <a:r>
              <a:rPr lang="en-US" sz="1200" dirty="0" err="1"/>
              <a:t>wel</a:t>
            </a:r>
            <a:r>
              <a:rPr lang="en-US" sz="1200" dirty="0"/>
              <a:t> </a:t>
            </a:r>
            <a:r>
              <a:rPr lang="en-US" sz="1200" i="1" dirty="0"/>
              <a:t>wicked problems</a:t>
            </a:r>
            <a:r>
              <a:rPr lang="en-US" sz="1200" dirty="0"/>
              <a:t> </a:t>
            </a:r>
            <a:r>
              <a:rPr lang="en-US" sz="1200" dirty="0" err="1"/>
              <a:t>worden</a:t>
            </a:r>
            <a:r>
              <a:rPr lang="en-US" sz="1200" dirty="0"/>
              <a:t> </a:t>
            </a:r>
            <a:r>
              <a:rPr lang="en-US" sz="1200" dirty="0" err="1"/>
              <a:t>genoemd</a:t>
            </a:r>
            <a:r>
              <a:rPr lang="en-US" sz="1200" dirty="0"/>
              <a:t>. </a:t>
            </a:r>
            <a:r>
              <a:rPr lang="en-US" sz="1200" dirty="0" err="1"/>
              <a:t>Vaak</a:t>
            </a:r>
            <a:r>
              <a:rPr lang="en-US" sz="1200" dirty="0"/>
              <a:t> </a:t>
            </a:r>
            <a:r>
              <a:rPr lang="en-US" sz="1200" dirty="0" err="1"/>
              <a:t>kunnen</a:t>
            </a:r>
            <a:r>
              <a:rPr lang="en-US" sz="1200" dirty="0"/>
              <a:t> </a:t>
            </a:r>
            <a:r>
              <a:rPr lang="en-US" sz="1200" dirty="0" err="1"/>
              <a:t>deze</a:t>
            </a:r>
            <a:r>
              <a:rPr lang="en-US" sz="1200" dirty="0"/>
              <a:t> </a:t>
            </a:r>
            <a:r>
              <a:rPr lang="en-US" sz="1200" dirty="0" err="1"/>
              <a:t>vraagstukken</a:t>
            </a:r>
            <a:r>
              <a:rPr lang="en-US" sz="1200" dirty="0"/>
              <a:t> </a:t>
            </a:r>
            <a:r>
              <a:rPr lang="en-US" sz="1200" dirty="0" err="1"/>
              <a:t>gelinkt</a:t>
            </a:r>
            <a:r>
              <a:rPr lang="en-US" sz="1200" dirty="0"/>
              <a:t> </a:t>
            </a:r>
            <a:r>
              <a:rPr lang="en-US" sz="1200" dirty="0" err="1"/>
              <a:t>worden</a:t>
            </a:r>
            <a:r>
              <a:rPr lang="en-US" sz="1200" dirty="0"/>
              <a:t> </a:t>
            </a:r>
            <a:r>
              <a:rPr lang="en-US" sz="1200" dirty="0" err="1"/>
              <a:t>aan</a:t>
            </a:r>
            <a:r>
              <a:rPr lang="en-US" sz="1200" dirty="0"/>
              <a:t> </a:t>
            </a:r>
            <a:r>
              <a:rPr lang="en-US" sz="1200" dirty="0" err="1"/>
              <a:t>grootste</a:t>
            </a:r>
            <a:r>
              <a:rPr lang="en-US" sz="1200" dirty="0"/>
              <a:t> (</a:t>
            </a:r>
            <a:r>
              <a:rPr lang="en-US" sz="1200" dirty="0" err="1"/>
              <a:t>wereld</a:t>
            </a:r>
            <a:r>
              <a:rPr lang="en-US" sz="1200" dirty="0"/>
              <a:t>)</a:t>
            </a:r>
            <a:r>
              <a:rPr lang="en-US" sz="1200" dirty="0" err="1"/>
              <a:t>thema’s</a:t>
            </a:r>
            <a:r>
              <a:rPr lang="en-US" sz="1200" dirty="0"/>
              <a:t> </a:t>
            </a:r>
            <a:r>
              <a:rPr lang="en-US" sz="1200" dirty="0" err="1"/>
              <a:t>als</a:t>
            </a:r>
            <a:r>
              <a:rPr lang="en-US" sz="1200" dirty="0"/>
              <a:t> </a:t>
            </a:r>
            <a:r>
              <a:rPr lang="en-US" sz="1200" dirty="0" err="1"/>
              <a:t>klimaatverandering</a:t>
            </a:r>
            <a:r>
              <a:rPr lang="en-US" sz="1200" dirty="0"/>
              <a:t>, </a:t>
            </a:r>
            <a:r>
              <a:rPr lang="en-US" sz="1200" dirty="0" err="1"/>
              <a:t>duurzaamheid</a:t>
            </a:r>
            <a:r>
              <a:rPr lang="en-US" sz="1200" dirty="0"/>
              <a:t>, </a:t>
            </a:r>
            <a:r>
              <a:rPr lang="en-US" sz="1200" dirty="0" err="1"/>
              <a:t>armoede</a:t>
            </a:r>
            <a:r>
              <a:rPr lang="en-US" sz="1200" dirty="0"/>
              <a:t> </a:t>
            </a:r>
            <a:r>
              <a:rPr lang="en-US" sz="1200" dirty="0" err="1"/>
              <a:t>en</a:t>
            </a:r>
            <a:r>
              <a:rPr lang="en-US" sz="1200" dirty="0"/>
              <a:t> </a:t>
            </a:r>
            <a:r>
              <a:rPr lang="en-US" sz="1200" dirty="0" err="1"/>
              <a:t>gezondheid</a:t>
            </a:r>
            <a:r>
              <a:rPr lang="en-US" sz="1200" dirty="0"/>
              <a:t>. Maar die </a:t>
            </a:r>
            <a:r>
              <a:rPr lang="en-US" sz="1200" dirty="0" err="1"/>
              <a:t>ook</a:t>
            </a:r>
            <a:r>
              <a:rPr lang="en-US" sz="1200" dirty="0"/>
              <a:t> in </a:t>
            </a:r>
            <a:r>
              <a:rPr lang="en-US" sz="1200" dirty="0" err="1"/>
              <a:t>kleine</a:t>
            </a:r>
            <a:r>
              <a:rPr lang="en-US" sz="1200" dirty="0"/>
              <a:t> </a:t>
            </a:r>
            <a:r>
              <a:rPr lang="en-US" sz="1200" dirty="0" err="1"/>
              <a:t>vorm</a:t>
            </a:r>
            <a:r>
              <a:rPr lang="en-US" sz="1200" dirty="0"/>
              <a:t> </a:t>
            </a:r>
            <a:r>
              <a:rPr lang="en-US" sz="1200" dirty="0" err="1"/>
              <a:t>en</a:t>
            </a:r>
            <a:r>
              <a:rPr lang="en-US" sz="1200" dirty="0"/>
              <a:t> op </a:t>
            </a:r>
            <a:r>
              <a:rPr lang="en-US" sz="1200" dirty="0" err="1"/>
              <a:t>lokale</a:t>
            </a:r>
            <a:r>
              <a:rPr lang="en-US" sz="1200" dirty="0"/>
              <a:t> </a:t>
            </a:r>
            <a:r>
              <a:rPr lang="en-US" sz="1200" dirty="0" err="1"/>
              <a:t>schaal</a:t>
            </a:r>
            <a:r>
              <a:rPr lang="en-US" sz="1200" dirty="0"/>
              <a:t> </a:t>
            </a:r>
            <a:r>
              <a:rPr lang="en-US" sz="1200" dirty="0" err="1"/>
              <a:t>een</a:t>
            </a:r>
            <a:r>
              <a:rPr lang="en-US" sz="1200" dirty="0"/>
              <a:t> </a:t>
            </a:r>
            <a:r>
              <a:rPr lang="en-US" sz="1200" dirty="0" err="1"/>
              <a:t>grote</a:t>
            </a:r>
            <a:r>
              <a:rPr lang="en-US" sz="1200" dirty="0"/>
              <a:t> impact </a:t>
            </a:r>
            <a:r>
              <a:rPr lang="en-US" sz="1200" dirty="0" err="1"/>
              <a:t>kunnen</a:t>
            </a:r>
            <a:r>
              <a:rPr lang="en-US" sz="1200" dirty="0"/>
              <a:t> </a:t>
            </a:r>
            <a:r>
              <a:rPr lang="en-US" sz="1200" dirty="0" err="1"/>
              <a:t>hebben</a:t>
            </a:r>
            <a:r>
              <a:rPr lang="en-US" sz="1200" dirty="0"/>
              <a:t>. </a:t>
            </a:r>
          </a:p>
          <a:p>
            <a:pPr marL="0" indent="0">
              <a:lnSpc>
                <a:spcPct val="110000"/>
              </a:lnSpc>
              <a:spcBef>
                <a:spcPts val="600"/>
              </a:spcBef>
              <a:buNone/>
            </a:pPr>
            <a:endParaRPr lang="en-US" sz="1200" dirty="0"/>
          </a:p>
          <a:p>
            <a:pPr marL="0" indent="0">
              <a:lnSpc>
                <a:spcPct val="110000"/>
              </a:lnSpc>
              <a:spcBef>
                <a:spcPts val="600"/>
              </a:spcBef>
              <a:buNone/>
            </a:pPr>
            <a:r>
              <a:rPr lang="en-US" sz="1200" b="1" dirty="0" err="1"/>
              <a:t>Continu</a:t>
            </a:r>
            <a:r>
              <a:rPr lang="en-US" sz="1200" b="1" dirty="0"/>
              <a:t> in </a:t>
            </a:r>
            <a:r>
              <a:rPr lang="en-US" sz="1200" b="1" dirty="0" err="1"/>
              <a:t>beweging</a:t>
            </a:r>
            <a:r>
              <a:rPr lang="en-US" sz="1200" b="1" dirty="0"/>
              <a:t> </a:t>
            </a:r>
            <a:r>
              <a:rPr lang="en-US" sz="1200" b="1" dirty="0" err="1"/>
              <a:t>en</a:t>
            </a:r>
            <a:r>
              <a:rPr lang="en-US" sz="1200" b="1" dirty="0"/>
              <a:t> </a:t>
            </a:r>
            <a:r>
              <a:rPr lang="en-US" sz="1200" b="1" dirty="0" err="1"/>
              <a:t>voor</a:t>
            </a:r>
            <a:r>
              <a:rPr lang="en-US" sz="1200" b="1" dirty="0"/>
              <a:t> </a:t>
            </a:r>
            <a:r>
              <a:rPr lang="en-US" sz="1200" b="1" dirty="0" err="1"/>
              <a:t>elkaar</a:t>
            </a:r>
            <a:r>
              <a:rPr lang="en-US" sz="1200" b="1" dirty="0"/>
              <a:t> </a:t>
            </a:r>
            <a:r>
              <a:rPr lang="en-US" sz="1200" b="1" dirty="0" err="1"/>
              <a:t>zorgen</a:t>
            </a:r>
            <a:endParaRPr lang="en-US" sz="1200" b="1" dirty="0"/>
          </a:p>
          <a:p>
            <a:pPr marL="0" indent="0">
              <a:lnSpc>
                <a:spcPct val="110000"/>
              </a:lnSpc>
              <a:spcBef>
                <a:spcPts val="600"/>
              </a:spcBef>
              <a:buNone/>
            </a:pPr>
            <a:r>
              <a:rPr lang="nl-NL" sz="1200" dirty="0"/>
              <a:t>Deze vraagstukken komen niet uit de lucht vallen. Onze wereld en alles wat daarop leeft is constant aan verandering onderhevig. Daar is geen ontkomen aan. Zoals de Griekse filosoof Heraclitus al sprak: </a:t>
            </a:r>
            <a:r>
              <a:rPr lang="nl-NL" sz="1200" i="1" dirty="0"/>
              <a:t>“The </a:t>
            </a:r>
            <a:r>
              <a:rPr lang="nl-NL" sz="1200" i="1" dirty="0" err="1"/>
              <a:t>only</a:t>
            </a:r>
            <a:r>
              <a:rPr lang="nl-NL" sz="1200" i="1" dirty="0"/>
              <a:t> </a:t>
            </a:r>
            <a:r>
              <a:rPr lang="nl-NL" sz="1200" i="1" dirty="0" err="1"/>
              <a:t>thing</a:t>
            </a:r>
            <a:r>
              <a:rPr lang="nl-NL" sz="1200" i="1" dirty="0"/>
              <a:t> constant is change”. </a:t>
            </a:r>
            <a:r>
              <a:rPr lang="nl-NL" sz="1200" dirty="0"/>
              <a:t>En dat is maar goed ook. Zonder verandering geen vooruitgang. We kunnen niet stilletjes blijven toekijken maar zullen in beweging moeten komen en in beweging moeten blijven. </a:t>
            </a:r>
          </a:p>
          <a:p>
            <a:pPr marL="0" indent="0">
              <a:lnSpc>
                <a:spcPct val="110000"/>
              </a:lnSpc>
              <a:spcBef>
                <a:spcPts val="600"/>
              </a:spcBef>
              <a:buNone/>
            </a:pPr>
            <a:r>
              <a:rPr lang="nl-NL" sz="1200" dirty="0"/>
              <a:t>Daarbij hebben we elkaar nodig. In allerlei opzichten zijn wij met elkaar verbonden en zijn wij van elkaar afhankelijk. Die wederzijdse afhankelijkheid geeft ons een morele verplichting om voor elkaar te zorgen. Het maakt het </a:t>
            </a:r>
            <a:r>
              <a:rPr lang="nl-NL" sz="1200" dirty="0" err="1"/>
              <a:t>onontkomelijk</a:t>
            </a:r>
            <a:r>
              <a:rPr lang="nl-NL" sz="1200" dirty="0"/>
              <a:t> dat wij naar elkaar omkijken, om elkaar geven, elkaar aandacht schenken en samenwerken. Ook, of misschien wel juist, wanneer wij het niet met elkaar eens zijn. Juist dan moeten wij proberen over de eigen grenzen heen te kijken en de belangen en kwesties van anderen te herkennen en erkennen. Alleen wanneer we oog hebben voor de verschillende blikken op de wereld kunnen wij een vraagstuk echt gaan begrijpen en bewegingsruimte ontdekken. Alleen dan kunnen wij meebewegen met de veranderingen om ons heen. </a:t>
            </a:r>
          </a:p>
          <a:p>
            <a:pPr marL="0" indent="0">
              <a:lnSpc>
                <a:spcPct val="110000"/>
              </a:lnSpc>
              <a:spcBef>
                <a:spcPts val="600"/>
              </a:spcBef>
              <a:buNone/>
            </a:pPr>
            <a:r>
              <a:rPr lang="en-US" sz="1200" b="1" dirty="0" err="1"/>
              <a:t>Leeswijzer</a:t>
            </a:r>
            <a:endParaRPr lang="en-US" sz="1200" b="1" dirty="0"/>
          </a:p>
          <a:p>
            <a:pPr marL="0" indent="0">
              <a:lnSpc>
                <a:spcPct val="110000"/>
              </a:lnSpc>
              <a:spcBef>
                <a:spcPts val="600"/>
              </a:spcBef>
              <a:buNone/>
            </a:pPr>
            <a:r>
              <a:rPr lang="en-US" sz="1200" dirty="0"/>
              <a:t>Het </a:t>
            </a:r>
            <a:r>
              <a:rPr lang="en-US" sz="1200" dirty="0" err="1"/>
              <a:t>proces</a:t>
            </a:r>
            <a:r>
              <a:rPr lang="en-US" sz="1200" dirty="0"/>
              <a:t> </a:t>
            </a:r>
            <a:r>
              <a:rPr lang="en-US" sz="1200" dirty="0" err="1"/>
              <a:t>dat</a:t>
            </a:r>
            <a:r>
              <a:rPr lang="en-US" sz="1200" dirty="0"/>
              <a:t> in </a:t>
            </a:r>
            <a:r>
              <a:rPr lang="en-US" sz="1200" dirty="0" err="1"/>
              <a:t>deze</a:t>
            </a:r>
            <a:r>
              <a:rPr lang="en-US" sz="1200" dirty="0"/>
              <a:t> </a:t>
            </a:r>
            <a:r>
              <a:rPr lang="en-US" sz="1200" dirty="0" err="1"/>
              <a:t>gids</a:t>
            </a:r>
            <a:r>
              <a:rPr lang="en-US" sz="1200" dirty="0"/>
              <a:t> </a:t>
            </a:r>
            <a:r>
              <a:rPr lang="en-US" sz="1200" dirty="0" err="1"/>
              <a:t>staat</a:t>
            </a:r>
            <a:r>
              <a:rPr lang="en-US" sz="1200" dirty="0"/>
              <a:t> </a:t>
            </a:r>
            <a:r>
              <a:rPr lang="en-US" sz="1200" dirty="0" err="1"/>
              <a:t>beschreven</a:t>
            </a:r>
            <a:r>
              <a:rPr lang="en-US" sz="1200" dirty="0"/>
              <a:t>, </a:t>
            </a:r>
            <a:r>
              <a:rPr lang="en-US" sz="1200" dirty="0" err="1"/>
              <a:t>heet</a:t>
            </a:r>
            <a:r>
              <a:rPr lang="en-US" sz="1200" dirty="0"/>
              <a:t> </a:t>
            </a:r>
            <a:r>
              <a:rPr lang="en-US" sz="1200" dirty="0" err="1"/>
              <a:t>een</a:t>
            </a:r>
            <a:r>
              <a:rPr lang="en-US" sz="1200" dirty="0"/>
              <a:t> </a:t>
            </a:r>
            <a:r>
              <a:rPr lang="en-US" sz="1200" i="1" dirty="0" err="1"/>
              <a:t>sociaal</a:t>
            </a:r>
            <a:r>
              <a:rPr lang="en-US" sz="1200" i="1" dirty="0"/>
              <a:t> </a:t>
            </a:r>
            <a:r>
              <a:rPr lang="en-US" sz="1200" i="1" dirty="0" err="1"/>
              <a:t>innovatieproces</a:t>
            </a:r>
            <a:r>
              <a:rPr lang="en-US" sz="1200" i="1" dirty="0"/>
              <a:t> </a:t>
            </a:r>
            <a:r>
              <a:rPr lang="en-US" sz="1200" dirty="0" err="1"/>
              <a:t>en</a:t>
            </a:r>
            <a:r>
              <a:rPr lang="en-US" sz="1200" dirty="0"/>
              <a:t> is (</a:t>
            </a:r>
            <a:r>
              <a:rPr lang="en-US" sz="1200" dirty="0" err="1"/>
              <a:t>deels</a:t>
            </a:r>
            <a:r>
              <a:rPr lang="en-US" sz="1200" dirty="0"/>
              <a:t>) </a:t>
            </a:r>
            <a:r>
              <a:rPr lang="en-US" sz="1200" dirty="0" err="1"/>
              <a:t>gebaseerd</a:t>
            </a:r>
            <a:r>
              <a:rPr lang="en-US" sz="1200" dirty="0"/>
              <a:t> op het </a:t>
            </a:r>
            <a:r>
              <a:rPr lang="en-US" sz="1200" dirty="0" err="1"/>
              <a:t>gedachtegoed</a:t>
            </a:r>
            <a:r>
              <a:rPr lang="en-US" sz="1200" dirty="0"/>
              <a:t> van het </a:t>
            </a:r>
            <a:r>
              <a:rPr lang="en-US" sz="1200" dirty="0" err="1"/>
              <a:t>systeemdenken</a:t>
            </a:r>
            <a:r>
              <a:rPr lang="en-US" sz="1200" dirty="0"/>
              <a:t> </a:t>
            </a:r>
            <a:r>
              <a:rPr lang="en-US" sz="1200" dirty="0">
                <a:highlight>
                  <a:srgbClr val="FFFF00"/>
                </a:highlight>
              </a:rPr>
              <a:t>(hyperlink </a:t>
            </a:r>
            <a:r>
              <a:rPr lang="en-US" sz="1200" dirty="0" err="1">
                <a:highlight>
                  <a:srgbClr val="FFFF00"/>
                </a:highlight>
              </a:rPr>
              <a:t>naar</a:t>
            </a:r>
            <a:r>
              <a:rPr lang="en-US" sz="1200" dirty="0">
                <a:highlight>
                  <a:srgbClr val="FFFF00"/>
                </a:highlight>
              </a:rPr>
              <a:t> </a:t>
            </a:r>
            <a:r>
              <a:rPr lang="en-US" sz="1200" dirty="0" err="1">
                <a:highlight>
                  <a:srgbClr val="FFFF00"/>
                </a:highlight>
              </a:rPr>
              <a:t>boek</a:t>
            </a:r>
            <a:r>
              <a:rPr lang="en-US" sz="1200" dirty="0">
                <a:highlight>
                  <a:srgbClr val="FFFF00"/>
                </a:highlight>
              </a:rPr>
              <a:t>). </a:t>
            </a:r>
            <a:r>
              <a:rPr lang="en-US" sz="1200" dirty="0"/>
              <a:t>Op de </a:t>
            </a:r>
            <a:r>
              <a:rPr lang="en-US" sz="1200" dirty="0" err="1"/>
              <a:t>volgende</a:t>
            </a:r>
            <a:r>
              <a:rPr lang="en-US" sz="1200" dirty="0"/>
              <a:t> </a:t>
            </a:r>
            <a:r>
              <a:rPr lang="en-US" sz="1200" dirty="0" err="1"/>
              <a:t>pagina’s</a:t>
            </a:r>
            <a:r>
              <a:rPr lang="en-US" sz="1200" dirty="0"/>
              <a:t> lees je </a:t>
            </a:r>
            <a:r>
              <a:rPr lang="en-US" sz="1200" dirty="0" err="1"/>
              <a:t>meer</a:t>
            </a:r>
            <a:r>
              <a:rPr lang="en-US" sz="1200" dirty="0"/>
              <a:t> over wat </a:t>
            </a:r>
            <a:r>
              <a:rPr lang="en-US" sz="1200" dirty="0" err="1"/>
              <a:t>dat</a:t>
            </a:r>
            <a:r>
              <a:rPr lang="en-US" sz="1200" dirty="0"/>
              <a:t> is </a:t>
            </a:r>
            <a:r>
              <a:rPr lang="en-US" sz="1200" dirty="0" err="1"/>
              <a:t>en</a:t>
            </a:r>
            <a:r>
              <a:rPr lang="en-US" sz="1200" dirty="0"/>
              <a:t> hoe </a:t>
            </a:r>
            <a:r>
              <a:rPr lang="en-US" sz="1200" dirty="0" err="1"/>
              <a:t>dat</a:t>
            </a:r>
            <a:r>
              <a:rPr lang="en-US" sz="1200" dirty="0"/>
              <a:t> </a:t>
            </a:r>
            <a:r>
              <a:rPr lang="en-US" sz="1200" dirty="0" err="1"/>
              <a:t>totstand</a:t>
            </a:r>
            <a:r>
              <a:rPr lang="en-US" sz="1200" dirty="0"/>
              <a:t> </a:t>
            </a:r>
            <a:r>
              <a:rPr lang="en-US" sz="1200" dirty="0" err="1"/>
              <a:t>kan</a:t>
            </a:r>
            <a:r>
              <a:rPr lang="en-US" sz="1200" dirty="0"/>
              <a:t> </a:t>
            </a:r>
            <a:r>
              <a:rPr lang="en-US" sz="1200" dirty="0" err="1"/>
              <a:t>komen</a:t>
            </a:r>
            <a:r>
              <a:rPr lang="en-US" sz="1200" dirty="0"/>
              <a:t>. </a:t>
            </a:r>
            <a:r>
              <a:rPr lang="en-US" sz="1200" dirty="0" err="1"/>
              <a:t>Vervolgens</a:t>
            </a:r>
            <a:r>
              <a:rPr lang="en-US" sz="1200" dirty="0"/>
              <a:t> </a:t>
            </a:r>
            <a:r>
              <a:rPr lang="en-US" sz="1200" dirty="0" err="1"/>
              <a:t>maak</a:t>
            </a:r>
            <a:r>
              <a:rPr lang="en-US" sz="1200" dirty="0"/>
              <a:t> je </a:t>
            </a:r>
            <a:r>
              <a:rPr lang="en-US" sz="1200" dirty="0" err="1"/>
              <a:t>aan</a:t>
            </a:r>
            <a:r>
              <a:rPr lang="en-US" sz="1200" dirty="0"/>
              <a:t> de hand van </a:t>
            </a:r>
            <a:r>
              <a:rPr lang="en-US" sz="1200" dirty="0" err="1"/>
              <a:t>een</a:t>
            </a:r>
            <a:r>
              <a:rPr lang="en-US" sz="1200" dirty="0"/>
              <a:t> </a:t>
            </a:r>
            <a:r>
              <a:rPr lang="en-US" sz="1200" dirty="0" err="1"/>
              <a:t>aantal</a:t>
            </a:r>
            <a:r>
              <a:rPr lang="en-US" sz="1200" dirty="0"/>
              <a:t> </a:t>
            </a:r>
            <a:r>
              <a:rPr lang="en-US" sz="1200" dirty="0" err="1"/>
              <a:t>stappen</a:t>
            </a:r>
            <a:r>
              <a:rPr lang="en-US" sz="1200" dirty="0"/>
              <a:t> </a:t>
            </a:r>
            <a:r>
              <a:rPr lang="en-US" sz="1200" dirty="0" err="1"/>
              <a:t>kennis</a:t>
            </a:r>
            <a:r>
              <a:rPr lang="en-US" sz="1200" dirty="0"/>
              <a:t> met de </a:t>
            </a:r>
            <a:r>
              <a:rPr lang="en-US" sz="1200" dirty="0" err="1"/>
              <a:t>belangrijkste</a:t>
            </a:r>
            <a:r>
              <a:rPr lang="en-US" sz="1200" dirty="0"/>
              <a:t> </a:t>
            </a:r>
            <a:r>
              <a:rPr lang="en-US" sz="1200" dirty="0" err="1"/>
              <a:t>onderdelen</a:t>
            </a:r>
            <a:r>
              <a:rPr lang="en-US" sz="1200" dirty="0"/>
              <a:t> van het </a:t>
            </a:r>
            <a:r>
              <a:rPr lang="en-US" sz="1200" dirty="0" err="1"/>
              <a:t>sociale</a:t>
            </a:r>
            <a:r>
              <a:rPr lang="en-US" sz="1200" dirty="0"/>
              <a:t> </a:t>
            </a:r>
            <a:r>
              <a:rPr lang="en-US" sz="1200" dirty="0" err="1"/>
              <a:t>innovatieproces</a:t>
            </a:r>
            <a:r>
              <a:rPr lang="en-US" sz="1200" dirty="0"/>
              <a:t> </a:t>
            </a:r>
            <a:r>
              <a:rPr lang="en-US" sz="1200" dirty="0" err="1"/>
              <a:t>en</a:t>
            </a:r>
            <a:r>
              <a:rPr lang="en-US" sz="1200" dirty="0"/>
              <a:t> </a:t>
            </a:r>
            <a:r>
              <a:rPr lang="en-US" sz="1200" dirty="0" err="1"/>
              <a:t>krijg</a:t>
            </a:r>
            <a:r>
              <a:rPr lang="en-US" sz="1200" dirty="0"/>
              <a:t> je </a:t>
            </a:r>
            <a:r>
              <a:rPr lang="en-US" sz="1200" dirty="0" err="1"/>
              <a:t>aanwijzingen</a:t>
            </a:r>
            <a:r>
              <a:rPr lang="en-US" sz="1200" dirty="0"/>
              <a:t> hoe je </a:t>
            </a:r>
            <a:r>
              <a:rPr lang="en-US" sz="1200" dirty="0" err="1"/>
              <a:t>dit</a:t>
            </a:r>
            <a:r>
              <a:rPr lang="en-US" sz="1200" dirty="0"/>
              <a:t> </a:t>
            </a:r>
            <a:r>
              <a:rPr lang="en-US" sz="1200" dirty="0" err="1"/>
              <a:t>kunt</a:t>
            </a:r>
            <a:r>
              <a:rPr lang="en-US" sz="1200" dirty="0"/>
              <a:t> </a:t>
            </a:r>
            <a:r>
              <a:rPr lang="en-US" sz="1200" dirty="0" err="1"/>
              <a:t>aanpakken</a:t>
            </a:r>
            <a:r>
              <a:rPr lang="en-US" sz="1200" dirty="0"/>
              <a:t>. </a:t>
            </a:r>
          </a:p>
          <a:p>
            <a:pPr marL="0" indent="0">
              <a:lnSpc>
                <a:spcPct val="110000"/>
              </a:lnSpc>
              <a:spcBef>
                <a:spcPts val="600"/>
              </a:spcBef>
              <a:buNone/>
            </a:pPr>
            <a:r>
              <a:rPr lang="en-US" sz="1200" dirty="0"/>
              <a:t>Je </a:t>
            </a:r>
            <a:r>
              <a:rPr lang="en-US" sz="1200" dirty="0" err="1"/>
              <a:t>kunt</a:t>
            </a:r>
            <a:r>
              <a:rPr lang="en-US" sz="1200" dirty="0"/>
              <a:t> </a:t>
            </a:r>
            <a:r>
              <a:rPr lang="en-US" sz="1200" dirty="0" err="1"/>
              <a:t>deze</a:t>
            </a:r>
            <a:r>
              <a:rPr lang="en-US" sz="1200" dirty="0"/>
              <a:t> </a:t>
            </a:r>
            <a:r>
              <a:rPr lang="en-US" sz="1200" dirty="0" err="1"/>
              <a:t>gids</a:t>
            </a:r>
            <a:r>
              <a:rPr lang="en-US" sz="1200" dirty="0"/>
              <a:t> van a tot z </a:t>
            </a:r>
            <a:r>
              <a:rPr lang="en-US" sz="1200" dirty="0" err="1"/>
              <a:t>lezen</a:t>
            </a:r>
            <a:r>
              <a:rPr lang="en-US" sz="1200" dirty="0"/>
              <a:t> maar je </a:t>
            </a:r>
            <a:r>
              <a:rPr lang="en-US" sz="1200" dirty="0" err="1"/>
              <a:t>kunt</a:t>
            </a:r>
            <a:r>
              <a:rPr lang="en-US" sz="1200" dirty="0"/>
              <a:t> </a:t>
            </a:r>
            <a:r>
              <a:rPr lang="en-US" sz="1200" dirty="0" err="1"/>
              <a:t>er</a:t>
            </a:r>
            <a:r>
              <a:rPr lang="en-US" sz="1200" dirty="0"/>
              <a:t> </a:t>
            </a:r>
            <a:r>
              <a:rPr lang="en-US" sz="1200" dirty="0" err="1"/>
              <a:t>ook</a:t>
            </a:r>
            <a:r>
              <a:rPr lang="en-US" sz="1200" dirty="0"/>
              <a:t> </a:t>
            </a:r>
            <a:r>
              <a:rPr lang="en-US" sz="1200" dirty="0" err="1"/>
              <a:t>kriskras</a:t>
            </a:r>
            <a:r>
              <a:rPr lang="en-US" sz="1200" dirty="0"/>
              <a:t> </a:t>
            </a:r>
            <a:r>
              <a:rPr lang="en-US" sz="1200" dirty="0" err="1"/>
              <a:t>doorheen</a:t>
            </a:r>
            <a:r>
              <a:rPr lang="en-US" sz="1200" dirty="0"/>
              <a:t> </a:t>
            </a:r>
            <a:r>
              <a:rPr lang="en-US" sz="1200" dirty="0" err="1"/>
              <a:t>bladeren</a:t>
            </a:r>
            <a:r>
              <a:rPr lang="en-US" sz="1200" dirty="0"/>
              <a:t>. Het </a:t>
            </a:r>
            <a:r>
              <a:rPr lang="en-US" sz="1200" dirty="0" err="1"/>
              <a:t>proces</a:t>
            </a:r>
            <a:r>
              <a:rPr lang="en-US" sz="1200" dirty="0"/>
              <a:t> </a:t>
            </a:r>
            <a:r>
              <a:rPr lang="en-US" sz="1200" dirty="0" err="1"/>
              <a:t>dat</a:t>
            </a:r>
            <a:r>
              <a:rPr lang="en-US" sz="1200" dirty="0"/>
              <a:t> </a:t>
            </a:r>
            <a:r>
              <a:rPr lang="en-US" sz="1200" dirty="0" err="1"/>
              <a:t>hier</a:t>
            </a:r>
            <a:r>
              <a:rPr lang="en-US" sz="1200" dirty="0"/>
              <a:t> is </a:t>
            </a:r>
            <a:r>
              <a:rPr lang="en-US" sz="1200" dirty="0" err="1"/>
              <a:t>beschreven</a:t>
            </a:r>
            <a:r>
              <a:rPr lang="en-US" sz="1200" dirty="0"/>
              <a:t> is in </a:t>
            </a:r>
            <a:r>
              <a:rPr lang="en-US" sz="1200" dirty="0" err="1"/>
              <a:t>werkelijkheid</a:t>
            </a:r>
            <a:r>
              <a:rPr lang="en-US" sz="1200" dirty="0"/>
              <a:t> </a:t>
            </a:r>
            <a:r>
              <a:rPr lang="en-US" sz="1200" dirty="0" err="1"/>
              <a:t>ook</a:t>
            </a:r>
            <a:r>
              <a:rPr lang="en-US" sz="1200" dirty="0"/>
              <a:t> </a:t>
            </a:r>
            <a:r>
              <a:rPr lang="en-US" sz="1200" dirty="0" err="1"/>
              <a:t>niet</a:t>
            </a:r>
            <a:r>
              <a:rPr lang="en-US" sz="1200" dirty="0"/>
              <a:t> </a:t>
            </a:r>
            <a:r>
              <a:rPr lang="en-US" sz="1200" dirty="0" err="1"/>
              <a:t>lineair</a:t>
            </a:r>
            <a:r>
              <a:rPr lang="en-US" sz="1200" dirty="0"/>
              <a:t> maar </a:t>
            </a:r>
            <a:r>
              <a:rPr lang="en-US" sz="1200" dirty="0" err="1"/>
              <a:t>iteratief</a:t>
            </a:r>
            <a:r>
              <a:rPr lang="en-US" sz="1200" dirty="0"/>
              <a:t>: je </a:t>
            </a:r>
            <a:r>
              <a:rPr lang="en-US" sz="1200" dirty="0" err="1"/>
              <a:t>zult</a:t>
            </a:r>
            <a:r>
              <a:rPr lang="en-US" sz="1200" dirty="0"/>
              <a:t> </a:t>
            </a:r>
            <a:r>
              <a:rPr lang="en-US" sz="1200" dirty="0" err="1"/>
              <a:t>heen</a:t>
            </a:r>
            <a:r>
              <a:rPr lang="en-US" sz="1200" dirty="0"/>
              <a:t> </a:t>
            </a:r>
            <a:r>
              <a:rPr lang="en-US" sz="1200" dirty="0" err="1"/>
              <a:t>en</a:t>
            </a:r>
            <a:r>
              <a:rPr lang="en-US" sz="1200" dirty="0"/>
              <a:t> </a:t>
            </a:r>
            <a:r>
              <a:rPr lang="en-US" sz="1200" dirty="0" err="1"/>
              <a:t>weer</a:t>
            </a:r>
            <a:r>
              <a:rPr lang="en-US" sz="1200" dirty="0"/>
              <a:t> </a:t>
            </a:r>
            <a:r>
              <a:rPr lang="en-US" sz="1200" dirty="0" err="1"/>
              <a:t>gaan</a:t>
            </a:r>
            <a:r>
              <a:rPr lang="en-US" sz="1200" dirty="0"/>
              <a:t> </a:t>
            </a:r>
            <a:r>
              <a:rPr lang="en-US" sz="1200" dirty="0" err="1"/>
              <a:t>bewegen</a:t>
            </a:r>
            <a:r>
              <a:rPr lang="en-US" sz="1200" dirty="0"/>
              <a:t> </a:t>
            </a:r>
            <a:r>
              <a:rPr lang="en-US" sz="1200" dirty="0" err="1"/>
              <a:t>dus</a:t>
            </a:r>
            <a:r>
              <a:rPr lang="en-US" sz="1200" dirty="0"/>
              <a:t> </a:t>
            </a:r>
            <a:r>
              <a:rPr lang="en-US" sz="1200" dirty="0" err="1"/>
              <a:t>verschillende</a:t>
            </a:r>
            <a:r>
              <a:rPr lang="en-US" sz="1200" dirty="0"/>
              <a:t> </a:t>
            </a:r>
            <a:r>
              <a:rPr lang="en-US" sz="1200" dirty="0" err="1"/>
              <a:t>stappen</a:t>
            </a:r>
            <a:r>
              <a:rPr lang="en-US" sz="1200" dirty="0"/>
              <a:t>, </a:t>
            </a:r>
            <a:r>
              <a:rPr lang="en-US" sz="1200" dirty="0" err="1"/>
              <a:t>verschillende</a:t>
            </a:r>
            <a:r>
              <a:rPr lang="en-US" sz="1200" dirty="0"/>
              <a:t> </a:t>
            </a:r>
            <a:r>
              <a:rPr lang="en-US" sz="1200" dirty="0" err="1"/>
              <a:t>perspectieven</a:t>
            </a:r>
            <a:r>
              <a:rPr lang="en-US" sz="1200" dirty="0"/>
              <a:t>, </a:t>
            </a:r>
            <a:r>
              <a:rPr lang="en-US" sz="1200" dirty="0" err="1"/>
              <a:t>tussen</a:t>
            </a:r>
            <a:r>
              <a:rPr lang="en-US" sz="1200" dirty="0"/>
              <a:t> het </a:t>
            </a:r>
            <a:r>
              <a:rPr lang="en-US" sz="1200" dirty="0" err="1"/>
              <a:t>grotere</a:t>
            </a:r>
            <a:r>
              <a:rPr lang="en-US" sz="1200" dirty="0"/>
              <a:t> </a:t>
            </a:r>
            <a:r>
              <a:rPr lang="en-US" sz="1200" dirty="0" err="1"/>
              <a:t>geheel</a:t>
            </a:r>
            <a:r>
              <a:rPr lang="en-US" sz="1200" dirty="0"/>
              <a:t> </a:t>
            </a:r>
            <a:r>
              <a:rPr lang="en-US" sz="1200" dirty="0" err="1"/>
              <a:t>en</a:t>
            </a:r>
            <a:r>
              <a:rPr lang="en-US" sz="1200" dirty="0"/>
              <a:t> </a:t>
            </a:r>
            <a:r>
              <a:rPr lang="en-US" sz="1200" dirty="0" err="1"/>
              <a:t>kleinere</a:t>
            </a:r>
            <a:r>
              <a:rPr lang="en-US" sz="1200" dirty="0"/>
              <a:t> details. Het </a:t>
            </a:r>
            <a:r>
              <a:rPr lang="en-US" sz="1200" dirty="0" err="1"/>
              <a:t>vraagt</a:t>
            </a:r>
            <a:r>
              <a:rPr lang="en-US" sz="1200" dirty="0"/>
              <a:t> </a:t>
            </a:r>
            <a:r>
              <a:rPr lang="en-US" sz="1200" dirty="0" err="1"/>
              <a:t>veel</a:t>
            </a:r>
            <a:r>
              <a:rPr lang="en-US" sz="1200" dirty="0"/>
              <a:t> </a:t>
            </a:r>
            <a:r>
              <a:rPr lang="en-US" sz="1200" dirty="0" err="1"/>
              <a:t>flexibiliteit</a:t>
            </a:r>
            <a:r>
              <a:rPr lang="en-US" sz="1200" dirty="0"/>
              <a:t>. </a:t>
            </a:r>
            <a:r>
              <a:rPr lang="en-US" sz="1200" dirty="0" err="1"/>
              <a:t>Dat</a:t>
            </a:r>
            <a:r>
              <a:rPr lang="en-US" sz="1200" dirty="0"/>
              <a:t> </a:t>
            </a:r>
            <a:r>
              <a:rPr lang="en-US" sz="1200" dirty="0" err="1"/>
              <a:t>maakt</a:t>
            </a:r>
            <a:r>
              <a:rPr lang="en-US" sz="1200" dirty="0"/>
              <a:t> het </a:t>
            </a:r>
            <a:r>
              <a:rPr lang="en-US" sz="1200" dirty="0" err="1"/>
              <a:t>proces</a:t>
            </a:r>
            <a:r>
              <a:rPr lang="en-US" sz="1200" dirty="0"/>
              <a:t> complex </a:t>
            </a:r>
            <a:r>
              <a:rPr lang="en-US" sz="1200" dirty="0" err="1"/>
              <a:t>en</a:t>
            </a:r>
            <a:r>
              <a:rPr lang="en-US" sz="1200" dirty="0"/>
              <a:t> </a:t>
            </a:r>
            <a:r>
              <a:rPr lang="en-US" sz="1200" dirty="0" err="1"/>
              <a:t>uitdagend</a:t>
            </a:r>
            <a:r>
              <a:rPr lang="en-US" sz="1200" dirty="0"/>
              <a:t> maar </a:t>
            </a:r>
            <a:r>
              <a:rPr lang="en-US" sz="1200" dirty="0" err="1"/>
              <a:t>tegelijk</a:t>
            </a:r>
            <a:r>
              <a:rPr lang="en-US" sz="1200" dirty="0"/>
              <a:t> </a:t>
            </a:r>
            <a:r>
              <a:rPr lang="en-US" sz="1200" dirty="0" err="1"/>
              <a:t>ook</a:t>
            </a:r>
            <a:r>
              <a:rPr lang="en-US" sz="1200" dirty="0"/>
              <a:t> </a:t>
            </a:r>
            <a:r>
              <a:rPr lang="en-US" sz="1200" dirty="0" err="1"/>
              <a:t>boeiend</a:t>
            </a:r>
            <a:r>
              <a:rPr lang="en-US" sz="1200" dirty="0"/>
              <a:t> </a:t>
            </a:r>
            <a:r>
              <a:rPr lang="en-US" sz="1200" dirty="0" err="1"/>
              <a:t>en</a:t>
            </a:r>
            <a:r>
              <a:rPr lang="en-US" sz="1200" dirty="0"/>
              <a:t> </a:t>
            </a:r>
            <a:r>
              <a:rPr lang="en-US" sz="1200" dirty="0" err="1"/>
              <a:t>waardevol</a:t>
            </a:r>
            <a:r>
              <a:rPr lang="en-US" sz="1200" dirty="0"/>
              <a:t>.</a:t>
            </a:r>
          </a:p>
          <a:p>
            <a:pPr marL="0" indent="0">
              <a:lnSpc>
                <a:spcPct val="110000"/>
              </a:lnSpc>
              <a:spcBef>
                <a:spcPts val="600"/>
              </a:spcBef>
              <a:buNone/>
            </a:pPr>
            <a:endParaRPr lang="nl-NL" sz="1401" dirty="0"/>
          </a:p>
        </p:txBody>
      </p:sp>
      <p:sp>
        <p:nvSpPr>
          <p:cNvPr id="4" name="Rectangle 3">
            <a:extLst>
              <a:ext uri="{FF2B5EF4-FFF2-40B4-BE49-F238E27FC236}">
                <a16:creationId xmlns:a16="http://schemas.microsoft.com/office/drawing/2014/main" id="{FFB083B1-EEA3-4BF6-83ED-9495DCEEC846}"/>
              </a:ext>
            </a:extLst>
          </p:cNvPr>
          <p:cNvSpPr/>
          <p:nvPr/>
        </p:nvSpPr>
        <p:spPr>
          <a:xfrm>
            <a:off x="11133937" y="130136"/>
            <a:ext cx="932557" cy="56829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Algemene uitleg</a:t>
            </a:r>
          </a:p>
        </p:txBody>
      </p:sp>
      <p:sp>
        <p:nvSpPr>
          <p:cNvPr id="5" name="Rectangle 4">
            <a:extLst>
              <a:ext uri="{FF2B5EF4-FFF2-40B4-BE49-F238E27FC236}">
                <a16:creationId xmlns:a16="http://schemas.microsoft.com/office/drawing/2014/main" id="{6D7F218D-81AA-4F04-91D7-987BEACC5469}"/>
              </a:ext>
            </a:extLst>
          </p:cNvPr>
          <p:cNvSpPr/>
          <p:nvPr/>
        </p:nvSpPr>
        <p:spPr>
          <a:xfrm>
            <a:off x="421216" y="529536"/>
            <a:ext cx="5798190" cy="783869"/>
          </a:xfrm>
          <a:prstGeom prst="rect">
            <a:avLst/>
          </a:prstGeom>
        </p:spPr>
        <p:txBody>
          <a:bodyPr wrap="none">
            <a:spAutoFit/>
          </a:bodyPr>
          <a:lstStyle/>
          <a:p>
            <a:pPr lvl="0" defTabSz="914399">
              <a:lnSpc>
                <a:spcPct val="110000"/>
              </a:lnSpc>
              <a:spcBef>
                <a:spcPts val="600"/>
              </a:spcBef>
            </a:pPr>
            <a:r>
              <a:rPr lang="en-US" sz="4300" dirty="0" err="1">
                <a:solidFill>
                  <a:prstClr val="black"/>
                </a:solidFill>
                <a:latin typeface="Calibri Light" panose="020F0302020204030204"/>
              </a:rPr>
              <a:t>Aanleiding</a:t>
            </a:r>
            <a:r>
              <a:rPr lang="en-US" sz="4300" dirty="0">
                <a:solidFill>
                  <a:prstClr val="black"/>
                </a:solidFill>
                <a:latin typeface="Calibri Light" panose="020F0302020204030204"/>
              </a:rPr>
              <a:t> </a:t>
            </a:r>
            <a:r>
              <a:rPr lang="en-US" sz="4300" dirty="0" err="1">
                <a:solidFill>
                  <a:prstClr val="black"/>
                </a:solidFill>
                <a:latin typeface="Calibri Light" panose="020F0302020204030204"/>
              </a:rPr>
              <a:t>voor</a:t>
            </a:r>
            <a:r>
              <a:rPr lang="en-US" sz="4300" dirty="0">
                <a:solidFill>
                  <a:prstClr val="black"/>
                </a:solidFill>
                <a:latin typeface="Calibri Light" panose="020F0302020204030204"/>
              </a:rPr>
              <a:t> </a:t>
            </a:r>
            <a:r>
              <a:rPr lang="en-US" sz="4300" dirty="0" err="1">
                <a:solidFill>
                  <a:prstClr val="black"/>
                </a:solidFill>
                <a:latin typeface="Calibri Light" panose="020F0302020204030204"/>
              </a:rPr>
              <a:t>deze</a:t>
            </a:r>
            <a:r>
              <a:rPr lang="en-US" sz="4300" dirty="0">
                <a:solidFill>
                  <a:prstClr val="black"/>
                </a:solidFill>
                <a:latin typeface="Calibri Light" panose="020F0302020204030204"/>
              </a:rPr>
              <a:t> </a:t>
            </a:r>
            <a:r>
              <a:rPr lang="en-US" sz="4300" dirty="0" err="1">
                <a:solidFill>
                  <a:prstClr val="black"/>
                </a:solidFill>
                <a:latin typeface="Calibri Light" panose="020F0302020204030204"/>
              </a:rPr>
              <a:t>gids</a:t>
            </a:r>
            <a:endParaRPr lang="en-US" sz="1900" dirty="0">
              <a:solidFill>
                <a:prstClr val="black"/>
              </a:solidFill>
              <a:latin typeface="Calibri Light" panose="020F0302020204030204"/>
            </a:endParaRPr>
          </a:p>
        </p:txBody>
      </p:sp>
    </p:spTree>
    <p:extLst>
      <p:ext uri="{BB962C8B-B14F-4D97-AF65-F5344CB8AC3E}">
        <p14:creationId xmlns:p14="http://schemas.microsoft.com/office/powerpoint/2010/main" val="517359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0C66-CB77-4A03-93D6-B139C998C6D6}"/>
              </a:ext>
            </a:extLst>
          </p:cNvPr>
          <p:cNvSpPr>
            <a:spLocks noGrp="1"/>
          </p:cNvSpPr>
          <p:nvPr>
            <p:ph type="title"/>
          </p:nvPr>
        </p:nvSpPr>
        <p:spPr/>
        <p:txBody>
          <a:bodyPr>
            <a:normAutofit/>
          </a:bodyPr>
          <a:lstStyle/>
          <a:p>
            <a:pPr lvl="0">
              <a:lnSpc>
                <a:spcPct val="100000"/>
              </a:lnSpc>
              <a:spcBef>
                <a:spcPts val="0"/>
              </a:spcBef>
              <a:spcAft>
                <a:spcPts val="601"/>
              </a:spcAft>
              <a:defRPr/>
            </a:pPr>
            <a:r>
              <a:rPr lang="en-US" dirty="0" err="1">
                <a:solidFill>
                  <a:prstClr val="black"/>
                </a:solidFill>
              </a:rPr>
              <a:t>Aanvullende</a:t>
            </a:r>
            <a:r>
              <a:rPr lang="en-US" dirty="0">
                <a:solidFill>
                  <a:prstClr val="black"/>
                </a:solidFill>
              </a:rPr>
              <a:t> </a:t>
            </a:r>
            <a:r>
              <a:rPr lang="en-US" dirty="0" err="1">
                <a:solidFill>
                  <a:prstClr val="black"/>
                </a:solidFill>
              </a:rPr>
              <a:t>thema’s</a:t>
            </a:r>
            <a:r>
              <a:rPr lang="en-US" dirty="0">
                <a:solidFill>
                  <a:prstClr val="black"/>
                </a:solidFill>
              </a:rPr>
              <a:t> </a:t>
            </a:r>
            <a:r>
              <a:rPr lang="en-US" dirty="0" err="1">
                <a:solidFill>
                  <a:prstClr val="black"/>
                </a:solidFill>
              </a:rPr>
              <a:t>voor</a:t>
            </a:r>
            <a:r>
              <a:rPr lang="en-US" dirty="0">
                <a:solidFill>
                  <a:prstClr val="black"/>
                </a:solidFill>
              </a:rPr>
              <a:t> co-</a:t>
            </a:r>
            <a:r>
              <a:rPr lang="en-US" dirty="0" err="1">
                <a:solidFill>
                  <a:prstClr val="black"/>
                </a:solidFill>
              </a:rPr>
              <a:t>creatiesessies</a:t>
            </a:r>
            <a:endParaRPr lang="nl-NL" sz="4800" dirty="0">
              <a:solidFill>
                <a:prstClr val="black"/>
              </a:solidFill>
            </a:endParaRPr>
          </a:p>
        </p:txBody>
      </p:sp>
      <p:sp>
        <p:nvSpPr>
          <p:cNvPr id="3" name="Content Placeholder 2">
            <a:extLst>
              <a:ext uri="{FF2B5EF4-FFF2-40B4-BE49-F238E27FC236}">
                <a16:creationId xmlns:a16="http://schemas.microsoft.com/office/drawing/2014/main" id="{A19D4222-7549-4F3D-B5FD-56549CF44CEC}"/>
              </a:ext>
            </a:extLst>
          </p:cNvPr>
          <p:cNvSpPr>
            <a:spLocks noGrp="1"/>
          </p:cNvSpPr>
          <p:nvPr>
            <p:ph idx="1"/>
          </p:nvPr>
        </p:nvSpPr>
        <p:spPr>
          <a:xfrm>
            <a:off x="838204" y="1483742"/>
            <a:ext cx="10515600" cy="5115465"/>
          </a:xfrm>
        </p:spPr>
        <p:txBody>
          <a:bodyPr numCol="2" spcCol="360000">
            <a:normAutofit lnSpcReduction="10000"/>
          </a:bodyPr>
          <a:lstStyle/>
          <a:p>
            <a:pPr marL="0" indent="0">
              <a:lnSpc>
                <a:spcPct val="120000"/>
              </a:lnSpc>
              <a:spcBef>
                <a:spcPts val="600"/>
              </a:spcBef>
              <a:buNone/>
            </a:pPr>
            <a:r>
              <a:rPr lang="en-US" sz="1200" b="1" dirty="0" err="1"/>
              <a:t>Aanvullende</a:t>
            </a:r>
            <a:r>
              <a:rPr lang="en-US" sz="1200" b="1" dirty="0"/>
              <a:t> </a:t>
            </a:r>
            <a:r>
              <a:rPr lang="en-US" sz="1200" b="1" dirty="0" err="1"/>
              <a:t>thema’s</a:t>
            </a:r>
            <a:r>
              <a:rPr lang="en-US" sz="1200" b="1" dirty="0"/>
              <a:t> om </a:t>
            </a:r>
            <a:r>
              <a:rPr lang="en-US" sz="1200" b="1" dirty="0" err="1"/>
              <a:t>mogelijk</a:t>
            </a:r>
            <a:r>
              <a:rPr lang="en-US" sz="1200" b="1" dirty="0"/>
              <a:t> </a:t>
            </a:r>
            <a:r>
              <a:rPr lang="en-US" sz="1200" b="1" dirty="0" err="1"/>
              <a:t>bij</a:t>
            </a:r>
            <a:r>
              <a:rPr lang="en-US" sz="1200" b="1" dirty="0"/>
              <a:t> </a:t>
            </a:r>
            <a:r>
              <a:rPr lang="en-US" sz="1200" b="1" dirty="0" err="1"/>
              <a:t>stil</a:t>
            </a:r>
            <a:r>
              <a:rPr lang="en-US" sz="1200" b="1" dirty="0"/>
              <a:t> </a:t>
            </a:r>
            <a:r>
              <a:rPr lang="en-US" sz="1200" b="1" dirty="0" err="1"/>
              <a:t>te</a:t>
            </a:r>
            <a:r>
              <a:rPr lang="en-US" sz="1200" b="1" dirty="0"/>
              <a:t> </a:t>
            </a:r>
            <a:r>
              <a:rPr lang="en-US" sz="1200" b="1" dirty="0" err="1"/>
              <a:t>staan</a:t>
            </a:r>
            <a:endParaRPr lang="en-US" sz="1200" b="1" dirty="0"/>
          </a:p>
          <a:p>
            <a:pPr marL="0" indent="0">
              <a:lnSpc>
                <a:spcPct val="120000"/>
              </a:lnSpc>
              <a:spcBef>
                <a:spcPts val="600"/>
              </a:spcBef>
              <a:buNone/>
            </a:pPr>
            <a:r>
              <a:rPr lang="en-US" sz="1200" dirty="0" err="1"/>
              <a:t>Als</a:t>
            </a:r>
            <a:r>
              <a:rPr lang="en-US" sz="1200" dirty="0"/>
              <a:t> Facilitator of Change </a:t>
            </a:r>
            <a:r>
              <a:rPr lang="en-US" sz="1200" dirty="0" err="1"/>
              <a:t>probeer</a:t>
            </a:r>
            <a:r>
              <a:rPr lang="en-US" sz="1200" dirty="0"/>
              <a:t> je </a:t>
            </a:r>
            <a:r>
              <a:rPr lang="en-US" sz="1200" dirty="0" err="1"/>
              <a:t>een</a:t>
            </a:r>
            <a:r>
              <a:rPr lang="en-US" sz="1200" dirty="0"/>
              <a:t> zo </a:t>
            </a:r>
            <a:r>
              <a:rPr lang="en-US" sz="1200" dirty="0" err="1"/>
              <a:t>compleet</a:t>
            </a:r>
            <a:r>
              <a:rPr lang="en-US" sz="1200" dirty="0"/>
              <a:t> </a:t>
            </a:r>
            <a:r>
              <a:rPr lang="en-US" sz="1200" dirty="0" err="1"/>
              <a:t>mogelijke</a:t>
            </a:r>
            <a:r>
              <a:rPr lang="en-US" sz="1200" dirty="0"/>
              <a:t> </a:t>
            </a:r>
            <a:r>
              <a:rPr lang="en-US" sz="1200" dirty="0" err="1"/>
              <a:t>weergave</a:t>
            </a:r>
            <a:r>
              <a:rPr lang="en-US" sz="1200" dirty="0"/>
              <a:t> </a:t>
            </a:r>
            <a:r>
              <a:rPr lang="en-US" sz="1200" dirty="0" err="1"/>
              <a:t>te</a:t>
            </a:r>
            <a:r>
              <a:rPr lang="en-US" sz="1200" dirty="0"/>
              <a:t> </a:t>
            </a:r>
            <a:r>
              <a:rPr lang="en-US" sz="1200" dirty="0" err="1"/>
              <a:t>maken</a:t>
            </a:r>
            <a:r>
              <a:rPr lang="en-US" sz="1200" dirty="0"/>
              <a:t> van het </a:t>
            </a:r>
            <a:r>
              <a:rPr lang="en-US" sz="1200" dirty="0" err="1"/>
              <a:t>vraagstuk</a:t>
            </a:r>
            <a:r>
              <a:rPr lang="en-US" sz="1200" dirty="0"/>
              <a:t>. </a:t>
            </a:r>
            <a:r>
              <a:rPr lang="en-US" sz="1200" dirty="0" err="1"/>
              <a:t>Een</a:t>
            </a:r>
            <a:r>
              <a:rPr lang="en-US" sz="1200" dirty="0"/>
              <a:t> </a:t>
            </a:r>
            <a:r>
              <a:rPr lang="en-US" sz="1200" dirty="0" err="1"/>
              <a:t>weergave</a:t>
            </a:r>
            <a:r>
              <a:rPr lang="en-US" sz="1200" dirty="0"/>
              <a:t> die </a:t>
            </a:r>
            <a:r>
              <a:rPr lang="en-US" sz="1200" dirty="0" err="1"/>
              <a:t>recht</a:t>
            </a:r>
            <a:r>
              <a:rPr lang="en-US" sz="1200" dirty="0"/>
              <a:t> </a:t>
            </a:r>
            <a:r>
              <a:rPr lang="en-US" sz="1200" dirty="0" err="1"/>
              <a:t>doet</a:t>
            </a:r>
            <a:r>
              <a:rPr lang="en-US" sz="1200" dirty="0"/>
              <a:t> </a:t>
            </a:r>
            <a:r>
              <a:rPr lang="en-US" sz="1200" dirty="0" err="1"/>
              <a:t>aan</a:t>
            </a:r>
            <a:r>
              <a:rPr lang="en-US" sz="1200" dirty="0"/>
              <a:t> het </a:t>
            </a:r>
            <a:r>
              <a:rPr lang="en-US" sz="1200" dirty="0" err="1"/>
              <a:t>vraagstuk</a:t>
            </a:r>
            <a:r>
              <a:rPr lang="en-US" sz="1200" dirty="0"/>
              <a:t>, de </a:t>
            </a:r>
            <a:r>
              <a:rPr lang="en-US" sz="1200" dirty="0" err="1"/>
              <a:t>verschillende</a:t>
            </a:r>
            <a:r>
              <a:rPr lang="en-US" sz="1200" dirty="0"/>
              <a:t> </a:t>
            </a:r>
            <a:r>
              <a:rPr lang="en-US" sz="1200" dirty="0" err="1"/>
              <a:t>perspectieven</a:t>
            </a:r>
            <a:r>
              <a:rPr lang="en-US" sz="1200" dirty="0"/>
              <a:t>, </a:t>
            </a:r>
            <a:r>
              <a:rPr lang="en-US" sz="1200" dirty="0" err="1"/>
              <a:t>kansen</a:t>
            </a:r>
            <a:r>
              <a:rPr lang="en-US" sz="1200" dirty="0"/>
              <a:t> </a:t>
            </a:r>
            <a:r>
              <a:rPr lang="en-US" sz="1200" dirty="0" err="1"/>
              <a:t>én</a:t>
            </a:r>
            <a:r>
              <a:rPr lang="en-US" sz="1200" dirty="0"/>
              <a:t> </a:t>
            </a:r>
            <a:r>
              <a:rPr lang="en-US" sz="1200" dirty="0" err="1"/>
              <a:t>knelpunten</a:t>
            </a:r>
            <a:r>
              <a:rPr lang="en-US" sz="1200" dirty="0"/>
              <a:t> </a:t>
            </a:r>
            <a:r>
              <a:rPr lang="en-US" sz="1200" dirty="0" err="1"/>
              <a:t>toont</a:t>
            </a:r>
            <a:r>
              <a:rPr lang="en-US" sz="1200" dirty="0"/>
              <a:t> </a:t>
            </a:r>
            <a:r>
              <a:rPr lang="en-US" sz="1200" dirty="0" err="1"/>
              <a:t>en</a:t>
            </a:r>
            <a:r>
              <a:rPr lang="en-US" sz="1200" dirty="0"/>
              <a:t> </a:t>
            </a:r>
            <a:r>
              <a:rPr lang="en-US" sz="1200" dirty="0" err="1"/>
              <a:t>helpt</a:t>
            </a:r>
            <a:r>
              <a:rPr lang="en-US" sz="1200" dirty="0"/>
              <a:t> om </a:t>
            </a:r>
            <a:r>
              <a:rPr lang="en-US" sz="1200" dirty="0" err="1"/>
              <a:t>uiteindelijk</a:t>
            </a:r>
            <a:r>
              <a:rPr lang="en-US" sz="1200" dirty="0"/>
              <a:t> </a:t>
            </a:r>
            <a:r>
              <a:rPr lang="en-US" sz="1200" dirty="0" err="1"/>
              <a:t>te</a:t>
            </a:r>
            <a:r>
              <a:rPr lang="en-US" sz="1200" dirty="0"/>
              <a:t> </a:t>
            </a:r>
            <a:r>
              <a:rPr lang="en-US" sz="1200" dirty="0" err="1"/>
              <a:t>komen</a:t>
            </a:r>
            <a:r>
              <a:rPr lang="en-US" sz="1200" dirty="0"/>
              <a:t> tot </a:t>
            </a:r>
            <a:r>
              <a:rPr lang="en-US" sz="1200" dirty="0" err="1"/>
              <a:t>gedragen</a:t>
            </a:r>
            <a:r>
              <a:rPr lang="en-US" sz="1200" dirty="0"/>
              <a:t> </a:t>
            </a:r>
            <a:r>
              <a:rPr lang="en-US" sz="1200" dirty="0" err="1"/>
              <a:t>besluiten</a:t>
            </a:r>
            <a:r>
              <a:rPr lang="en-US" sz="1200" dirty="0"/>
              <a:t>. </a:t>
            </a:r>
            <a:r>
              <a:rPr lang="en-US" sz="1200" dirty="0" err="1"/>
              <a:t>Hiervoor</a:t>
            </a:r>
            <a:r>
              <a:rPr lang="en-US" sz="1200" dirty="0"/>
              <a:t> </a:t>
            </a:r>
            <a:r>
              <a:rPr lang="en-US" sz="1200" dirty="0" err="1"/>
              <a:t>zal</a:t>
            </a:r>
            <a:r>
              <a:rPr lang="en-US" sz="1200" dirty="0"/>
              <a:t> je </a:t>
            </a:r>
            <a:r>
              <a:rPr lang="en-US" sz="1200" dirty="0" err="1"/>
              <a:t>als</a:t>
            </a:r>
            <a:r>
              <a:rPr lang="en-US" sz="1200" dirty="0"/>
              <a:t> Facilitator </a:t>
            </a:r>
            <a:r>
              <a:rPr lang="en-US" sz="1200" dirty="0" err="1"/>
              <a:t>altijd</a:t>
            </a:r>
            <a:r>
              <a:rPr lang="en-US" sz="1200" dirty="0"/>
              <a:t> </a:t>
            </a:r>
            <a:r>
              <a:rPr lang="en-US" sz="1200" dirty="0" err="1"/>
              <a:t>keuzes</a:t>
            </a:r>
            <a:r>
              <a:rPr lang="en-US" sz="1200" dirty="0"/>
              <a:t> </a:t>
            </a:r>
            <a:r>
              <a:rPr lang="en-US" sz="1200" dirty="0" err="1"/>
              <a:t>moeten</a:t>
            </a:r>
            <a:r>
              <a:rPr lang="en-US" sz="1200" dirty="0"/>
              <a:t> </a:t>
            </a:r>
            <a:r>
              <a:rPr lang="en-US" sz="1200" dirty="0" err="1"/>
              <a:t>maken</a:t>
            </a:r>
            <a:r>
              <a:rPr lang="en-US" sz="1200" dirty="0"/>
              <a:t>. Wat </a:t>
            </a:r>
            <a:r>
              <a:rPr lang="en-US" sz="1200" dirty="0" err="1"/>
              <a:t>maak</a:t>
            </a:r>
            <a:r>
              <a:rPr lang="en-US" sz="1200" dirty="0"/>
              <a:t> je </a:t>
            </a:r>
            <a:r>
              <a:rPr lang="en-US" sz="1200" dirty="0" err="1"/>
              <a:t>visueel</a:t>
            </a:r>
            <a:r>
              <a:rPr lang="en-US" sz="1200" dirty="0"/>
              <a:t>, wat </a:t>
            </a:r>
            <a:r>
              <a:rPr lang="en-US" sz="1200" dirty="0" err="1"/>
              <a:t>bespreek</a:t>
            </a:r>
            <a:r>
              <a:rPr lang="en-US" sz="1200" dirty="0"/>
              <a:t> je </a:t>
            </a:r>
            <a:r>
              <a:rPr lang="en-US" sz="1200" dirty="0" err="1"/>
              <a:t>tijdens</a:t>
            </a:r>
            <a:r>
              <a:rPr lang="en-US" sz="1200" dirty="0"/>
              <a:t> </a:t>
            </a:r>
            <a:r>
              <a:rPr lang="en-US" sz="1200" dirty="0" err="1"/>
              <a:t>bijeenkomsten</a:t>
            </a:r>
            <a:r>
              <a:rPr lang="en-US" sz="1200" dirty="0"/>
              <a:t>. Wees je </a:t>
            </a:r>
            <a:r>
              <a:rPr lang="en-US" sz="1200" dirty="0" err="1"/>
              <a:t>bewust</a:t>
            </a:r>
            <a:r>
              <a:rPr lang="en-US" sz="1200" dirty="0"/>
              <a:t> van de </a:t>
            </a:r>
            <a:r>
              <a:rPr lang="en-US" sz="1200" dirty="0" err="1"/>
              <a:t>keuzes</a:t>
            </a:r>
            <a:r>
              <a:rPr lang="en-US" sz="1200" dirty="0"/>
              <a:t> die je </a:t>
            </a:r>
            <a:r>
              <a:rPr lang="en-US" sz="1200" dirty="0" err="1"/>
              <a:t>maakt</a:t>
            </a:r>
            <a:r>
              <a:rPr lang="en-US" sz="1200" dirty="0"/>
              <a:t> </a:t>
            </a:r>
            <a:r>
              <a:rPr lang="en-US" sz="1200" dirty="0" err="1"/>
              <a:t>en</a:t>
            </a:r>
            <a:r>
              <a:rPr lang="en-US" sz="1200" dirty="0"/>
              <a:t> </a:t>
            </a:r>
            <a:r>
              <a:rPr lang="en-US" sz="1200" dirty="0" err="1"/>
              <a:t>mogelijke</a:t>
            </a:r>
            <a:r>
              <a:rPr lang="en-US" sz="1200" dirty="0"/>
              <a:t> </a:t>
            </a:r>
            <a:r>
              <a:rPr lang="en-US" sz="1200" dirty="0" err="1"/>
              <a:t>blinde</a:t>
            </a:r>
            <a:r>
              <a:rPr lang="en-US" sz="1200" dirty="0"/>
              <a:t> </a:t>
            </a:r>
            <a:r>
              <a:rPr lang="en-US" sz="1200" dirty="0" err="1"/>
              <a:t>vlekken</a:t>
            </a:r>
            <a:r>
              <a:rPr lang="en-US" sz="1200" dirty="0"/>
              <a:t> </a:t>
            </a:r>
            <a:r>
              <a:rPr lang="en-US" sz="1200" dirty="0" err="1"/>
              <a:t>zoals</a:t>
            </a:r>
            <a:r>
              <a:rPr lang="en-US" sz="1200" dirty="0"/>
              <a:t> </a:t>
            </a:r>
            <a:r>
              <a:rPr lang="en-US" sz="1200" dirty="0" err="1"/>
              <a:t>besproken</a:t>
            </a:r>
            <a:r>
              <a:rPr lang="en-US" sz="1200" dirty="0"/>
              <a:t> </a:t>
            </a:r>
            <a:r>
              <a:rPr lang="en-US" sz="1200" dirty="0">
                <a:highlight>
                  <a:srgbClr val="FFFF00"/>
                </a:highlight>
              </a:rPr>
              <a:t>op </a:t>
            </a:r>
            <a:r>
              <a:rPr lang="en-US" sz="1200" dirty="0" err="1">
                <a:highlight>
                  <a:srgbClr val="FFFF00"/>
                </a:highlight>
              </a:rPr>
              <a:t>pagina</a:t>
            </a:r>
            <a:r>
              <a:rPr lang="en-US" sz="1200" dirty="0">
                <a:highlight>
                  <a:srgbClr val="FFFF00"/>
                </a:highlight>
              </a:rPr>
              <a:t> xx. </a:t>
            </a:r>
            <a:br>
              <a:rPr lang="en-US" sz="1200" dirty="0">
                <a:highlight>
                  <a:srgbClr val="FFFF00"/>
                </a:highlight>
              </a:rPr>
            </a:br>
            <a:endParaRPr lang="en-US" sz="1200" dirty="0">
              <a:highlight>
                <a:srgbClr val="FFFF00"/>
              </a:highlight>
            </a:endParaRPr>
          </a:p>
          <a:p>
            <a:pPr marL="0" indent="0">
              <a:lnSpc>
                <a:spcPct val="120000"/>
              </a:lnSpc>
              <a:spcBef>
                <a:spcPts val="600"/>
              </a:spcBef>
              <a:buNone/>
            </a:pPr>
            <a:r>
              <a:rPr lang="en-US" sz="1200" dirty="0" err="1"/>
              <a:t>Welke</a:t>
            </a:r>
            <a:r>
              <a:rPr lang="en-US" sz="1200" dirty="0"/>
              <a:t> </a:t>
            </a:r>
            <a:r>
              <a:rPr lang="en-US" sz="1200" dirty="0" err="1"/>
              <a:t>thema’s</a:t>
            </a:r>
            <a:r>
              <a:rPr lang="en-US" sz="1200" dirty="0"/>
              <a:t> je </a:t>
            </a:r>
            <a:r>
              <a:rPr lang="en-US" sz="1200" dirty="0" err="1"/>
              <a:t>aan</a:t>
            </a:r>
            <a:r>
              <a:rPr lang="en-US" sz="1200" dirty="0"/>
              <a:t> bod wilt </a:t>
            </a:r>
            <a:r>
              <a:rPr lang="en-US" sz="1200" dirty="0" err="1"/>
              <a:t>laten</a:t>
            </a:r>
            <a:r>
              <a:rPr lang="en-US" sz="1200" dirty="0"/>
              <a:t> </a:t>
            </a:r>
            <a:r>
              <a:rPr lang="en-US" sz="1200" dirty="0" err="1"/>
              <a:t>komen</a:t>
            </a:r>
            <a:r>
              <a:rPr lang="en-US" sz="1200" dirty="0"/>
              <a:t> </a:t>
            </a:r>
            <a:r>
              <a:rPr lang="en-US" sz="1200" dirty="0" err="1"/>
              <a:t>hangt</a:t>
            </a:r>
            <a:r>
              <a:rPr lang="en-US" sz="1200" dirty="0"/>
              <a:t> </a:t>
            </a:r>
            <a:r>
              <a:rPr lang="en-US" sz="1200" dirty="0" err="1"/>
              <a:t>geheel</a:t>
            </a:r>
            <a:r>
              <a:rPr lang="en-US" sz="1200" dirty="0"/>
              <a:t> </a:t>
            </a:r>
            <a:r>
              <a:rPr lang="en-US" sz="1200" dirty="0" err="1"/>
              <a:t>af</a:t>
            </a:r>
            <a:r>
              <a:rPr lang="en-US" sz="1200" dirty="0"/>
              <a:t> van de </a:t>
            </a:r>
            <a:r>
              <a:rPr lang="en-US" sz="1200" dirty="0" err="1"/>
              <a:t>kwestie</a:t>
            </a:r>
            <a:r>
              <a:rPr lang="en-US" sz="1200" dirty="0"/>
              <a:t>. Per </a:t>
            </a:r>
            <a:r>
              <a:rPr lang="en-US" sz="1200" dirty="0" err="1"/>
              <a:t>vraagstuk</a:t>
            </a:r>
            <a:r>
              <a:rPr lang="en-US" sz="1200" dirty="0"/>
              <a:t> </a:t>
            </a:r>
            <a:r>
              <a:rPr lang="en-US" sz="1200" dirty="0" err="1"/>
              <a:t>verschilt</a:t>
            </a:r>
            <a:r>
              <a:rPr lang="en-US" sz="1200" dirty="0"/>
              <a:t> het “</a:t>
            </a:r>
            <a:r>
              <a:rPr lang="en-US" sz="1200" dirty="0" err="1"/>
              <a:t>waar</a:t>
            </a:r>
            <a:r>
              <a:rPr lang="en-US" sz="1200" dirty="0"/>
              <a:t> de </a:t>
            </a:r>
            <a:r>
              <a:rPr lang="en-US" sz="1200" dirty="0" err="1"/>
              <a:t>schoen</a:t>
            </a:r>
            <a:r>
              <a:rPr lang="en-US" sz="1200" dirty="0"/>
              <a:t> </a:t>
            </a:r>
            <a:r>
              <a:rPr lang="en-US" sz="1200" dirty="0" err="1"/>
              <a:t>wringt</a:t>
            </a:r>
            <a:r>
              <a:rPr lang="en-US" sz="1200" dirty="0"/>
              <a:t>” of </a:t>
            </a:r>
            <a:r>
              <a:rPr lang="en-US" sz="1200" dirty="0" err="1"/>
              <a:t>waar</a:t>
            </a:r>
            <a:r>
              <a:rPr lang="en-US" sz="1200" dirty="0"/>
              <a:t> </a:t>
            </a:r>
            <a:r>
              <a:rPr lang="en-US" sz="1200" dirty="0" err="1"/>
              <a:t>juist</a:t>
            </a:r>
            <a:r>
              <a:rPr lang="en-US" sz="1200" dirty="0"/>
              <a:t> </a:t>
            </a:r>
            <a:r>
              <a:rPr lang="en-US" sz="1200" dirty="0" err="1"/>
              <a:t>kansen</a:t>
            </a:r>
            <a:r>
              <a:rPr lang="en-US" sz="1200" dirty="0"/>
              <a:t> </a:t>
            </a:r>
            <a:r>
              <a:rPr lang="en-US" sz="1200" dirty="0" err="1"/>
              <a:t>liggen</a:t>
            </a:r>
            <a:r>
              <a:rPr lang="en-US" sz="1200" dirty="0"/>
              <a:t>. De </a:t>
            </a:r>
            <a:r>
              <a:rPr lang="en-US" sz="1200" dirty="0" err="1"/>
              <a:t>ervaring</a:t>
            </a:r>
            <a:r>
              <a:rPr lang="en-US" sz="1200" dirty="0"/>
              <a:t> </a:t>
            </a:r>
            <a:r>
              <a:rPr lang="en-US" sz="1200" dirty="0" err="1"/>
              <a:t>leert</a:t>
            </a:r>
            <a:r>
              <a:rPr lang="en-US" sz="1200" dirty="0"/>
              <a:t> </a:t>
            </a:r>
            <a:r>
              <a:rPr lang="en-US" sz="1200" dirty="0" err="1"/>
              <a:t>dat</a:t>
            </a:r>
            <a:r>
              <a:rPr lang="en-US" sz="1200" dirty="0"/>
              <a:t> </a:t>
            </a:r>
            <a:r>
              <a:rPr lang="en-US" sz="1200" dirty="0" err="1"/>
              <a:t>er</a:t>
            </a:r>
            <a:r>
              <a:rPr lang="en-US" sz="1200" dirty="0"/>
              <a:t> </a:t>
            </a:r>
            <a:r>
              <a:rPr lang="en-US" sz="1200" dirty="0" err="1"/>
              <a:t>een</a:t>
            </a:r>
            <a:r>
              <a:rPr lang="en-US" sz="1200" dirty="0"/>
              <a:t> </a:t>
            </a:r>
            <a:r>
              <a:rPr lang="en-US" sz="1200" dirty="0" err="1"/>
              <a:t>aantal</a:t>
            </a:r>
            <a:r>
              <a:rPr lang="en-US" sz="1200" dirty="0"/>
              <a:t> </a:t>
            </a:r>
            <a:r>
              <a:rPr lang="en-US" sz="1200" dirty="0" err="1"/>
              <a:t>thema’s</a:t>
            </a:r>
            <a:r>
              <a:rPr lang="en-US" sz="1200" dirty="0"/>
              <a:t> </a:t>
            </a:r>
            <a:r>
              <a:rPr lang="en-US" sz="1200" dirty="0" err="1"/>
              <a:t>zijn</a:t>
            </a:r>
            <a:r>
              <a:rPr lang="en-US" sz="1200" dirty="0"/>
              <a:t> die in de </a:t>
            </a:r>
            <a:r>
              <a:rPr lang="en-US" sz="1200" dirty="0" err="1"/>
              <a:t>praktijk</a:t>
            </a:r>
            <a:r>
              <a:rPr lang="en-US" sz="1200" dirty="0"/>
              <a:t> </a:t>
            </a:r>
            <a:r>
              <a:rPr lang="en-US" sz="1200" dirty="0" err="1"/>
              <a:t>vaak</a:t>
            </a:r>
            <a:r>
              <a:rPr lang="en-US" sz="1200" dirty="0"/>
              <a:t> </a:t>
            </a:r>
            <a:r>
              <a:rPr lang="en-US" sz="1200" dirty="0" err="1"/>
              <a:t>naar</a:t>
            </a:r>
            <a:r>
              <a:rPr lang="en-US" sz="1200" dirty="0"/>
              <a:t> </a:t>
            </a:r>
            <a:r>
              <a:rPr lang="en-US" sz="1200" dirty="0" err="1"/>
              <a:t>voren</a:t>
            </a:r>
            <a:r>
              <a:rPr lang="en-US" sz="1200" dirty="0"/>
              <a:t> </a:t>
            </a:r>
            <a:r>
              <a:rPr lang="en-US" sz="1200" dirty="0" err="1"/>
              <a:t>komen</a:t>
            </a:r>
            <a:r>
              <a:rPr lang="en-US" sz="1200" dirty="0"/>
              <a:t>. Het is dan </a:t>
            </a:r>
            <a:r>
              <a:rPr lang="en-US" sz="1200" dirty="0" err="1"/>
              <a:t>ook</a:t>
            </a:r>
            <a:r>
              <a:rPr lang="en-US" sz="1200" dirty="0"/>
              <a:t> </a:t>
            </a:r>
            <a:r>
              <a:rPr lang="en-US" sz="1200" dirty="0" err="1"/>
              <a:t>handig</a:t>
            </a:r>
            <a:r>
              <a:rPr lang="en-US" sz="1200" dirty="0"/>
              <a:t> om </a:t>
            </a:r>
            <a:r>
              <a:rPr lang="en-US" sz="1200" dirty="0" err="1"/>
              <a:t>bij</a:t>
            </a:r>
            <a:r>
              <a:rPr lang="en-US" sz="1200" dirty="0"/>
              <a:t> je </a:t>
            </a:r>
            <a:r>
              <a:rPr lang="en-US" sz="1200" dirty="0" err="1"/>
              <a:t>vraagstuk</a:t>
            </a:r>
            <a:r>
              <a:rPr lang="en-US" sz="1200" dirty="0"/>
              <a:t> </a:t>
            </a:r>
            <a:r>
              <a:rPr lang="en-US" sz="1200" dirty="0" err="1"/>
              <a:t>na</a:t>
            </a:r>
            <a:r>
              <a:rPr lang="en-US" sz="1200" dirty="0"/>
              <a:t> </a:t>
            </a:r>
            <a:r>
              <a:rPr lang="en-US" sz="1200" dirty="0" err="1"/>
              <a:t>te</a:t>
            </a:r>
            <a:r>
              <a:rPr lang="en-US" sz="1200" dirty="0"/>
              <a:t> </a:t>
            </a:r>
            <a:r>
              <a:rPr lang="en-US" sz="1200" dirty="0" err="1"/>
              <a:t>gaan</a:t>
            </a:r>
            <a:r>
              <a:rPr lang="en-US" sz="1200" dirty="0"/>
              <a:t> of </a:t>
            </a:r>
            <a:r>
              <a:rPr lang="en-US" sz="1200" dirty="0" err="1"/>
              <a:t>deze</a:t>
            </a:r>
            <a:r>
              <a:rPr lang="en-US" sz="1200" dirty="0"/>
              <a:t> </a:t>
            </a:r>
            <a:r>
              <a:rPr lang="en-US" sz="1200" dirty="0" err="1"/>
              <a:t>thema’s</a:t>
            </a:r>
            <a:r>
              <a:rPr lang="en-US" sz="1200" dirty="0"/>
              <a:t> </a:t>
            </a:r>
            <a:r>
              <a:rPr lang="en-US" sz="1200" dirty="0" err="1"/>
              <a:t>hier</a:t>
            </a:r>
            <a:r>
              <a:rPr lang="en-US" sz="1200" dirty="0"/>
              <a:t> </a:t>
            </a:r>
            <a:r>
              <a:rPr lang="en-US" sz="1200" dirty="0" err="1"/>
              <a:t>inderdaad</a:t>
            </a:r>
            <a:r>
              <a:rPr lang="en-US" sz="1200" dirty="0"/>
              <a:t> </a:t>
            </a:r>
            <a:r>
              <a:rPr lang="en-US" sz="1200" dirty="0" err="1"/>
              <a:t>ook</a:t>
            </a:r>
            <a:r>
              <a:rPr lang="en-US" sz="1200" dirty="0"/>
              <a:t> </a:t>
            </a:r>
            <a:r>
              <a:rPr lang="en-US" sz="1200" dirty="0" err="1"/>
              <a:t>een</a:t>
            </a:r>
            <a:r>
              <a:rPr lang="en-US" sz="1200" dirty="0"/>
              <a:t> </a:t>
            </a:r>
            <a:r>
              <a:rPr lang="en-US" sz="1200" dirty="0" err="1"/>
              <a:t>duidelijke</a:t>
            </a:r>
            <a:r>
              <a:rPr lang="en-US" sz="1200" dirty="0"/>
              <a:t> </a:t>
            </a:r>
            <a:r>
              <a:rPr lang="en-US" sz="1200" dirty="0" err="1"/>
              <a:t>rol</a:t>
            </a:r>
            <a:r>
              <a:rPr lang="en-US" sz="1200" dirty="0"/>
              <a:t> </a:t>
            </a:r>
            <a:r>
              <a:rPr lang="en-US" sz="1200" dirty="0" err="1"/>
              <a:t>spelen</a:t>
            </a:r>
            <a:r>
              <a:rPr lang="en-US" sz="1200" dirty="0"/>
              <a:t> </a:t>
            </a:r>
            <a:r>
              <a:rPr lang="en-US" sz="1200" dirty="0" err="1"/>
              <a:t>en</a:t>
            </a:r>
            <a:r>
              <a:rPr lang="en-US" sz="1200" dirty="0"/>
              <a:t> zo ja, op </a:t>
            </a:r>
            <a:r>
              <a:rPr lang="en-US" sz="1200" dirty="0" err="1"/>
              <a:t>welke</a:t>
            </a:r>
            <a:r>
              <a:rPr lang="en-US" sz="1200" dirty="0"/>
              <a:t> </a:t>
            </a:r>
            <a:r>
              <a:rPr lang="en-US" sz="1200" dirty="0" err="1"/>
              <a:t>manier</a:t>
            </a:r>
            <a:r>
              <a:rPr lang="en-US" sz="1200" dirty="0"/>
              <a:t> je die met de </a:t>
            </a:r>
            <a:r>
              <a:rPr lang="en-US" sz="1200" dirty="0" err="1"/>
              <a:t>verschillende</a:t>
            </a:r>
            <a:r>
              <a:rPr lang="en-US" sz="1200" dirty="0"/>
              <a:t> </a:t>
            </a:r>
            <a:r>
              <a:rPr lang="en-US" sz="1200" dirty="0" err="1"/>
              <a:t>betrokkenen</a:t>
            </a:r>
            <a:r>
              <a:rPr lang="en-US" sz="1200" dirty="0"/>
              <a:t> </a:t>
            </a:r>
            <a:r>
              <a:rPr lang="en-US" sz="1200" dirty="0" err="1"/>
              <a:t>kunt</a:t>
            </a:r>
            <a:r>
              <a:rPr lang="en-US" sz="1200" dirty="0"/>
              <a:t> </a:t>
            </a:r>
            <a:r>
              <a:rPr lang="en-US" sz="1200" dirty="0" err="1"/>
              <a:t>bespreken</a:t>
            </a:r>
            <a:r>
              <a:rPr lang="en-US" sz="1200" dirty="0"/>
              <a:t>. </a:t>
            </a:r>
          </a:p>
          <a:p>
            <a:pPr marL="0" indent="0">
              <a:lnSpc>
                <a:spcPct val="130000"/>
              </a:lnSpc>
              <a:spcBef>
                <a:spcPts val="600"/>
              </a:spcBef>
              <a:buNone/>
            </a:pPr>
            <a:r>
              <a:rPr lang="en-US" sz="1200" b="1" dirty="0" err="1"/>
              <a:t>Macht</a:t>
            </a:r>
            <a:r>
              <a:rPr lang="en-US" sz="1200" b="1" dirty="0"/>
              <a:t> </a:t>
            </a:r>
            <a:r>
              <a:rPr lang="en-US" sz="1200" b="1" dirty="0" err="1"/>
              <a:t>en</a:t>
            </a:r>
            <a:r>
              <a:rPr lang="en-US" sz="1200" b="1" dirty="0"/>
              <a:t> </a:t>
            </a:r>
            <a:r>
              <a:rPr lang="en-US" sz="1200" b="1" dirty="0" err="1"/>
              <a:t>verantwoordelijkheid</a:t>
            </a:r>
            <a:endParaRPr lang="en-US" sz="1200" b="1" dirty="0"/>
          </a:p>
          <a:p>
            <a:pPr marL="0" indent="0">
              <a:lnSpc>
                <a:spcPct val="130000"/>
              </a:lnSpc>
              <a:spcBef>
                <a:spcPts val="600"/>
              </a:spcBef>
              <a:buNone/>
            </a:pPr>
            <a:r>
              <a:rPr lang="en-US" sz="1200" dirty="0" err="1"/>
              <a:t>Veelal</a:t>
            </a:r>
            <a:r>
              <a:rPr lang="en-US" sz="1200" dirty="0"/>
              <a:t> </a:t>
            </a:r>
            <a:r>
              <a:rPr lang="en-US" sz="1200" dirty="0" err="1"/>
              <a:t>zijn</a:t>
            </a:r>
            <a:r>
              <a:rPr lang="en-US" sz="1200" dirty="0"/>
              <a:t> </a:t>
            </a:r>
            <a:r>
              <a:rPr lang="en-US" sz="1200" dirty="0" err="1"/>
              <a:t>er</a:t>
            </a:r>
            <a:r>
              <a:rPr lang="en-US" sz="1200" dirty="0"/>
              <a:t> </a:t>
            </a:r>
            <a:r>
              <a:rPr lang="en-US" sz="1200" dirty="0" err="1"/>
              <a:t>verschillende</a:t>
            </a:r>
            <a:r>
              <a:rPr lang="en-US" sz="1200" dirty="0"/>
              <a:t> </a:t>
            </a:r>
            <a:r>
              <a:rPr lang="en-US" sz="1200" dirty="0" err="1"/>
              <a:t>beelden</a:t>
            </a:r>
            <a:r>
              <a:rPr lang="en-US" sz="1200" dirty="0"/>
              <a:t> over </a:t>
            </a:r>
            <a:r>
              <a:rPr lang="en-US" sz="1200" dirty="0" err="1"/>
              <a:t>wie</a:t>
            </a:r>
            <a:r>
              <a:rPr lang="en-US" sz="1200" dirty="0"/>
              <a:t> </a:t>
            </a:r>
            <a:r>
              <a:rPr lang="en-US" sz="1200" dirty="0" err="1"/>
              <a:t>macht</a:t>
            </a:r>
            <a:r>
              <a:rPr lang="en-US" sz="1200" dirty="0"/>
              <a:t> </a:t>
            </a:r>
            <a:r>
              <a:rPr lang="en-US" sz="1200" dirty="0" err="1"/>
              <a:t>heeft</a:t>
            </a:r>
            <a:r>
              <a:rPr lang="en-US" sz="1200" dirty="0"/>
              <a:t> in </a:t>
            </a:r>
            <a:r>
              <a:rPr lang="en-US" sz="1200" dirty="0" err="1"/>
              <a:t>een</a:t>
            </a:r>
            <a:r>
              <a:rPr lang="en-US" sz="1200" dirty="0"/>
              <a:t> </a:t>
            </a:r>
            <a:r>
              <a:rPr lang="en-US" sz="1200" dirty="0" err="1"/>
              <a:t>bepaalde</a:t>
            </a:r>
            <a:r>
              <a:rPr lang="en-US" sz="1200" dirty="0"/>
              <a:t> </a:t>
            </a:r>
            <a:r>
              <a:rPr lang="en-US" sz="1200" dirty="0" err="1"/>
              <a:t>situatie</a:t>
            </a:r>
            <a:r>
              <a:rPr lang="en-US" sz="1200" dirty="0"/>
              <a:t>. </a:t>
            </a:r>
            <a:r>
              <a:rPr lang="en-US" sz="1200" dirty="0" err="1"/>
              <a:t>Verwachtingen</a:t>
            </a:r>
            <a:r>
              <a:rPr lang="en-US" sz="1200" dirty="0"/>
              <a:t> over </a:t>
            </a:r>
            <a:r>
              <a:rPr lang="en-US" sz="1200" dirty="0" err="1"/>
              <a:t>en</a:t>
            </a:r>
            <a:r>
              <a:rPr lang="en-US" sz="1200" dirty="0"/>
              <a:t> </a:t>
            </a:r>
            <a:r>
              <a:rPr lang="en-US" sz="1200" dirty="0" err="1"/>
              <a:t>weer</a:t>
            </a:r>
            <a:r>
              <a:rPr lang="en-US" sz="1200" dirty="0"/>
              <a:t> </a:t>
            </a:r>
            <a:r>
              <a:rPr lang="en-US" sz="1200" dirty="0" err="1"/>
              <a:t>kunnen</a:t>
            </a:r>
            <a:r>
              <a:rPr lang="en-US" sz="1200" dirty="0"/>
              <a:t> </a:t>
            </a:r>
            <a:r>
              <a:rPr lang="en-US" sz="1200" dirty="0" err="1"/>
              <a:t>hierdoor</a:t>
            </a:r>
            <a:r>
              <a:rPr lang="en-US" sz="1200" dirty="0"/>
              <a:t> </a:t>
            </a:r>
            <a:r>
              <a:rPr lang="en-US" sz="1200" dirty="0" err="1"/>
              <a:t>uit</a:t>
            </a:r>
            <a:r>
              <a:rPr lang="en-US" sz="1200" dirty="0"/>
              <a:t> </a:t>
            </a:r>
            <a:r>
              <a:rPr lang="en-US" sz="1200" dirty="0" err="1"/>
              <a:t>elkaar</a:t>
            </a:r>
            <a:r>
              <a:rPr lang="en-US" sz="1200" dirty="0"/>
              <a:t> </a:t>
            </a:r>
            <a:r>
              <a:rPr lang="en-US" sz="1200" dirty="0" err="1"/>
              <a:t>lopen</a:t>
            </a:r>
            <a:r>
              <a:rPr lang="en-US" sz="1200" dirty="0"/>
              <a:t> of </a:t>
            </a:r>
            <a:r>
              <a:rPr lang="en-US" sz="1200" dirty="0" err="1"/>
              <a:t>niet</a:t>
            </a:r>
            <a:r>
              <a:rPr lang="en-US" sz="1200" dirty="0"/>
              <a:t> </a:t>
            </a:r>
            <a:r>
              <a:rPr lang="en-US" sz="1200" dirty="0" err="1"/>
              <a:t>waargemaakt</a:t>
            </a:r>
            <a:r>
              <a:rPr lang="en-US" sz="1200" dirty="0"/>
              <a:t> </a:t>
            </a:r>
            <a:r>
              <a:rPr lang="en-US" sz="1200" dirty="0" err="1"/>
              <a:t>worden</a:t>
            </a:r>
            <a:r>
              <a:rPr lang="en-US" sz="1200" dirty="0"/>
              <a:t>. Ook </a:t>
            </a:r>
            <a:r>
              <a:rPr lang="en-US" sz="1200" dirty="0" err="1"/>
              <a:t>misbruik</a:t>
            </a:r>
            <a:r>
              <a:rPr lang="en-US" sz="1200" dirty="0"/>
              <a:t> van </a:t>
            </a:r>
            <a:r>
              <a:rPr lang="en-US" sz="1200" dirty="0" err="1"/>
              <a:t>macht</a:t>
            </a:r>
            <a:r>
              <a:rPr lang="en-US" sz="1200" dirty="0"/>
              <a:t> </a:t>
            </a:r>
            <a:r>
              <a:rPr lang="en-US" sz="1200" dirty="0" err="1"/>
              <a:t>kan</a:t>
            </a:r>
            <a:r>
              <a:rPr lang="en-US" sz="1200" dirty="0"/>
              <a:t> </a:t>
            </a:r>
            <a:r>
              <a:rPr lang="en-US" sz="1200" dirty="0" err="1"/>
              <a:t>voorkomen</a:t>
            </a:r>
            <a:r>
              <a:rPr lang="en-US" sz="1200" dirty="0"/>
              <a:t>. </a:t>
            </a:r>
            <a:r>
              <a:rPr lang="en-US" sz="1200" dirty="0" err="1"/>
              <a:t>Dit</a:t>
            </a:r>
            <a:r>
              <a:rPr lang="en-US" sz="1200" dirty="0"/>
              <a:t> </a:t>
            </a:r>
            <a:r>
              <a:rPr lang="en-US" sz="1200" dirty="0" err="1"/>
              <a:t>kan</a:t>
            </a:r>
            <a:r>
              <a:rPr lang="en-US" sz="1200" dirty="0"/>
              <a:t> </a:t>
            </a:r>
            <a:r>
              <a:rPr lang="en-US" sz="1200" dirty="0" err="1"/>
              <a:t>ook</a:t>
            </a:r>
            <a:r>
              <a:rPr lang="en-US" sz="1200" dirty="0"/>
              <a:t> </a:t>
            </a:r>
            <a:r>
              <a:rPr lang="en-US" sz="1200" dirty="0" err="1"/>
              <a:t>voorkomen</a:t>
            </a:r>
            <a:r>
              <a:rPr lang="en-US" sz="1200" dirty="0"/>
              <a:t> </a:t>
            </a:r>
            <a:r>
              <a:rPr lang="en-US" sz="1200" dirty="0" err="1"/>
              <a:t>wanneer</a:t>
            </a:r>
            <a:r>
              <a:rPr lang="en-US" sz="1200" dirty="0"/>
              <a:t> </a:t>
            </a:r>
            <a:r>
              <a:rPr lang="en-US" sz="1200" dirty="0" err="1"/>
              <a:t>iemand</a:t>
            </a:r>
            <a:r>
              <a:rPr lang="en-US" sz="1200" dirty="0"/>
              <a:t> </a:t>
            </a:r>
            <a:r>
              <a:rPr lang="en-US" sz="1200" dirty="0" err="1"/>
              <a:t>zijn</a:t>
            </a:r>
            <a:r>
              <a:rPr lang="en-US" sz="1200" dirty="0"/>
              <a:t> </a:t>
            </a:r>
            <a:r>
              <a:rPr lang="en-US" sz="1200" dirty="0" err="1"/>
              <a:t>verantwoordelijkheid</a:t>
            </a:r>
            <a:r>
              <a:rPr lang="en-US" sz="1200" dirty="0"/>
              <a:t> </a:t>
            </a:r>
            <a:r>
              <a:rPr lang="en-US" sz="1200" dirty="0" err="1"/>
              <a:t>niet</a:t>
            </a:r>
            <a:r>
              <a:rPr lang="en-US" sz="1200" dirty="0"/>
              <a:t> </a:t>
            </a:r>
            <a:r>
              <a:rPr lang="en-US" sz="1200" dirty="0" err="1"/>
              <a:t>neemt</a:t>
            </a:r>
            <a:r>
              <a:rPr lang="en-US" sz="1200" dirty="0"/>
              <a:t> maar </a:t>
            </a:r>
            <a:r>
              <a:rPr lang="en-US" sz="1200" dirty="0" err="1"/>
              <a:t>afschuift</a:t>
            </a:r>
            <a:r>
              <a:rPr lang="en-US" sz="1200" dirty="0"/>
              <a:t>. Het is </a:t>
            </a:r>
            <a:r>
              <a:rPr lang="en-US" sz="1200" dirty="0" err="1"/>
              <a:t>belangrijk</a:t>
            </a:r>
            <a:r>
              <a:rPr lang="en-US" sz="1200" dirty="0"/>
              <a:t> </a:t>
            </a:r>
            <a:r>
              <a:rPr lang="en-US" sz="1200" dirty="0" err="1"/>
              <a:t>duidelijk</a:t>
            </a:r>
            <a:r>
              <a:rPr lang="en-US" sz="1200" dirty="0"/>
              <a:t> </a:t>
            </a:r>
            <a:r>
              <a:rPr lang="en-US" sz="1200" dirty="0" err="1"/>
              <a:t>te</a:t>
            </a:r>
            <a:r>
              <a:rPr lang="en-US" sz="1200" dirty="0"/>
              <a:t> </a:t>
            </a:r>
            <a:r>
              <a:rPr lang="en-US" sz="1200" dirty="0" err="1"/>
              <a:t>krijgen</a:t>
            </a:r>
            <a:r>
              <a:rPr lang="en-US" sz="1200" dirty="0"/>
              <a:t> wat van </a:t>
            </a:r>
            <a:r>
              <a:rPr lang="en-US" sz="1200" dirty="0" err="1"/>
              <a:t>wie</a:t>
            </a:r>
            <a:r>
              <a:rPr lang="en-US" sz="1200" dirty="0"/>
              <a:t> </a:t>
            </a:r>
            <a:r>
              <a:rPr lang="en-US" sz="1200" dirty="0" err="1"/>
              <a:t>verwacht</a:t>
            </a:r>
            <a:r>
              <a:rPr lang="en-US" sz="1200" dirty="0"/>
              <a:t> </a:t>
            </a:r>
            <a:r>
              <a:rPr lang="en-US" sz="1200" dirty="0" err="1"/>
              <a:t>kan</a:t>
            </a:r>
            <a:r>
              <a:rPr lang="en-US" sz="1200" dirty="0"/>
              <a:t> </a:t>
            </a:r>
            <a:r>
              <a:rPr lang="en-US" sz="1200" dirty="0" err="1"/>
              <a:t>en</a:t>
            </a:r>
            <a:r>
              <a:rPr lang="en-US" sz="1200" dirty="0"/>
              <a:t> mag </a:t>
            </a:r>
            <a:r>
              <a:rPr lang="en-US" sz="1200" dirty="0" err="1"/>
              <a:t>worden</a:t>
            </a:r>
            <a:r>
              <a:rPr lang="en-US" sz="1200" dirty="0"/>
              <a:t>. </a:t>
            </a:r>
            <a:r>
              <a:rPr lang="en-US" sz="1200" dirty="0" err="1"/>
              <a:t>Soms</a:t>
            </a:r>
            <a:r>
              <a:rPr lang="en-US" sz="1200" dirty="0"/>
              <a:t> is </a:t>
            </a:r>
            <a:r>
              <a:rPr lang="en-US" sz="1200" dirty="0" err="1"/>
              <a:t>iemand</a:t>
            </a:r>
            <a:r>
              <a:rPr lang="en-US" sz="1200" dirty="0"/>
              <a:t> minder </a:t>
            </a:r>
            <a:r>
              <a:rPr lang="en-US" sz="1200" dirty="0" err="1"/>
              <a:t>machtig</a:t>
            </a:r>
            <a:r>
              <a:rPr lang="en-US" sz="1200" dirty="0"/>
              <a:t> dan </a:t>
            </a:r>
            <a:r>
              <a:rPr lang="en-US" sz="1200" dirty="0" err="1"/>
              <a:t>gedacht</a:t>
            </a:r>
            <a:r>
              <a:rPr lang="en-US" sz="1200" dirty="0"/>
              <a:t>! </a:t>
            </a:r>
            <a:r>
              <a:rPr lang="en-US" sz="1200" dirty="0" err="1"/>
              <a:t>Soms</a:t>
            </a:r>
            <a:r>
              <a:rPr lang="en-US" sz="1200" dirty="0"/>
              <a:t> </a:t>
            </a:r>
            <a:r>
              <a:rPr lang="en-US" sz="1200" dirty="0" err="1"/>
              <a:t>moet</a:t>
            </a:r>
            <a:r>
              <a:rPr lang="en-US" sz="1200" dirty="0"/>
              <a:t> </a:t>
            </a:r>
            <a:r>
              <a:rPr lang="en-US" sz="1200" dirty="0" err="1"/>
              <a:t>iemand</a:t>
            </a:r>
            <a:r>
              <a:rPr lang="en-US" sz="1200" dirty="0"/>
              <a:t> </a:t>
            </a:r>
            <a:r>
              <a:rPr lang="en-US" sz="1200" dirty="0" err="1"/>
              <a:t>juist</a:t>
            </a:r>
            <a:r>
              <a:rPr lang="en-US" sz="1200" dirty="0"/>
              <a:t> </a:t>
            </a:r>
            <a:r>
              <a:rPr lang="en-US" sz="1200" dirty="0" err="1"/>
              <a:t>meer</a:t>
            </a:r>
            <a:r>
              <a:rPr lang="en-US" sz="1200" dirty="0"/>
              <a:t> </a:t>
            </a:r>
            <a:r>
              <a:rPr lang="en-US" sz="1200" dirty="0" err="1"/>
              <a:t>verantwoordelijkheid</a:t>
            </a:r>
            <a:r>
              <a:rPr lang="en-US" sz="1200" dirty="0"/>
              <a:t> </a:t>
            </a:r>
            <a:r>
              <a:rPr lang="en-US" sz="1200" dirty="0" err="1"/>
              <a:t>gaan</a:t>
            </a:r>
            <a:r>
              <a:rPr lang="en-US" sz="1200" dirty="0"/>
              <a:t> </a:t>
            </a:r>
            <a:r>
              <a:rPr lang="en-US" sz="1200" dirty="0" err="1"/>
              <a:t>nemen</a:t>
            </a:r>
            <a:r>
              <a:rPr lang="en-US" sz="1200" dirty="0"/>
              <a:t>. </a:t>
            </a:r>
          </a:p>
          <a:p>
            <a:pPr marL="0" indent="0">
              <a:lnSpc>
                <a:spcPct val="130000"/>
              </a:lnSpc>
              <a:spcBef>
                <a:spcPts val="600"/>
              </a:spcBef>
              <a:buNone/>
            </a:pPr>
            <a:r>
              <a:rPr lang="en-US" sz="1200" b="1" dirty="0"/>
              <a:t>(Conflict </a:t>
            </a:r>
            <a:r>
              <a:rPr lang="en-US" sz="1200" b="1" dirty="0" err="1"/>
              <a:t>vanwege</a:t>
            </a:r>
            <a:r>
              <a:rPr lang="en-US" sz="1200" b="1" dirty="0"/>
              <a:t>) </a:t>
            </a:r>
            <a:r>
              <a:rPr lang="en-US" sz="1200" b="1" dirty="0" err="1"/>
              <a:t>cultuur</a:t>
            </a:r>
            <a:r>
              <a:rPr lang="en-US" sz="1200" b="1" dirty="0"/>
              <a:t> </a:t>
            </a:r>
            <a:r>
              <a:rPr lang="en-US" sz="1200" b="1" dirty="0" err="1"/>
              <a:t>en</a:t>
            </a:r>
            <a:r>
              <a:rPr lang="en-US" sz="1200" b="1" dirty="0"/>
              <a:t> </a:t>
            </a:r>
            <a:r>
              <a:rPr lang="en-US" sz="1200" b="1" dirty="0" err="1"/>
              <a:t>identiteit</a:t>
            </a:r>
            <a:endParaRPr lang="en-US" sz="1200" b="1" dirty="0"/>
          </a:p>
          <a:p>
            <a:pPr marL="0" indent="0">
              <a:lnSpc>
                <a:spcPct val="130000"/>
              </a:lnSpc>
              <a:spcBef>
                <a:spcPts val="600"/>
              </a:spcBef>
              <a:buNone/>
            </a:pPr>
            <a:r>
              <a:rPr lang="en-US" sz="1200" dirty="0" err="1"/>
              <a:t>Bij</a:t>
            </a:r>
            <a:r>
              <a:rPr lang="en-US" sz="1200" dirty="0"/>
              <a:t> </a:t>
            </a:r>
            <a:r>
              <a:rPr lang="en-US" sz="1200" dirty="0" err="1"/>
              <a:t>complexe</a:t>
            </a:r>
            <a:r>
              <a:rPr lang="en-US" sz="1200" dirty="0"/>
              <a:t> </a:t>
            </a:r>
            <a:r>
              <a:rPr lang="en-US" sz="1200" dirty="0" err="1"/>
              <a:t>vraagstukken</a:t>
            </a:r>
            <a:r>
              <a:rPr lang="en-US" sz="1200" dirty="0"/>
              <a:t> </a:t>
            </a:r>
            <a:r>
              <a:rPr lang="en-US" sz="1200" dirty="0" err="1"/>
              <a:t>zijn</a:t>
            </a:r>
            <a:r>
              <a:rPr lang="en-US" sz="1200" dirty="0"/>
              <a:t> </a:t>
            </a:r>
            <a:r>
              <a:rPr lang="en-US" sz="1200" dirty="0" err="1"/>
              <a:t>vaak</a:t>
            </a:r>
            <a:r>
              <a:rPr lang="en-US" sz="1200" dirty="0"/>
              <a:t> </a:t>
            </a:r>
            <a:r>
              <a:rPr lang="en-US" sz="1200" dirty="0" err="1"/>
              <a:t>veel</a:t>
            </a:r>
            <a:r>
              <a:rPr lang="en-US" sz="1200" dirty="0"/>
              <a:t> </a:t>
            </a:r>
            <a:r>
              <a:rPr lang="en-US" sz="1200" dirty="0" err="1"/>
              <a:t>verschillende</a:t>
            </a:r>
            <a:r>
              <a:rPr lang="en-US" sz="1200" dirty="0"/>
              <a:t> </a:t>
            </a:r>
            <a:r>
              <a:rPr lang="en-US" sz="1200" dirty="0" err="1"/>
              <a:t>betrokkenen</a:t>
            </a:r>
            <a:r>
              <a:rPr lang="en-US" sz="1200" dirty="0"/>
              <a:t>. </a:t>
            </a:r>
            <a:r>
              <a:rPr lang="en-US" sz="1200" dirty="0" err="1"/>
              <a:t>Vaak</a:t>
            </a:r>
            <a:r>
              <a:rPr lang="en-US" sz="1200" dirty="0"/>
              <a:t> </a:t>
            </a:r>
            <a:r>
              <a:rPr lang="en-US" sz="1200" dirty="0" err="1"/>
              <a:t>worden</a:t>
            </a:r>
            <a:r>
              <a:rPr lang="en-US" sz="1200" dirty="0"/>
              <a:t> </a:t>
            </a:r>
            <a:r>
              <a:rPr lang="en-US" sz="1200" dirty="0" err="1"/>
              <a:t>afgevaardigden</a:t>
            </a:r>
            <a:r>
              <a:rPr lang="en-US" sz="1200" dirty="0"/>
              <a:t> </a:t>
            </a:r>
            <a:r>
              <a:rPr lang="en-US" sz="1200" dirty="0" err="1"/>
              <a:t>vanuit</a:t>
            </a:r>
            <a:r>
              <a:rPr lang="en-US" sz="1200" dirty="0"/>
              <a:t> </a:t>
            </a:r>
            <a:r>
              <a:rPr lang="en-US" sz="1200" dirty="0" err="1"/>
              <a:t>verschillende</a:t>
            </a:r>
            <a:r>
              <a:rPr lang="en-US" sz="1200" dirty="0"/>
              <a:t> </a:t>
            </a:r>
            <a:r>
              <a:rPr lang="en-US" sz="1200" dirty="0" err="1"/>
              <a:t>organisaties</a:t>
            </a:r>
            <a:r>
              <a:rPr lang="en-US" sz="1200" dirty="0"/>
              <a:t> </a:t>
            </a:r>
            <a:r>
              <a:rPr lang="en-US" sz="1200" dirty="0" err="1"/>
              <a:t>samengevoegd</a:t>
            </a:r>
            <a:r>
              <a:rPr lang="en-US" sz="1200" dirty="0"/>
              <a:t> om </a:t>
            </a:r>
            <a:r>
              <a:rPr lang="en-US" sz="1200" dirty="0" err="1"/>
              <a:t>aan</a:t>
            </a:r>
            <a:r>
              <a:rPr lang="en-US" sz="1200" dirty="0"/>
              <a:t> </a:t>
            </a:r>
            <a:r>
              <a:rPr lang="en-US" sz="1200" dirty="0" err="1"/>
              <a:t>een</a:t>
            </a:r>
            <a:r>
              <a:rPr lang="en-US" sz="1200" dirty="0"/>
              <a:t> </a:t>
            </a:r>
            <a:r>
              <a:rPr lang="en-US" sz="1200" dirty="0" err="1"/>
              <a:t>vraagstuk</a:t>
            </a:r>
            <a:r>
              <a:rPr lang="en-US" sz="1200" dirty="0"/>
              <a:t> </a:t>
            </a:r>
            <a:r>
              <a:rPr lang="en-US" sz="1200" dirty="0" err="1"/>
              <a:t>te</a:t>
            </a:r>
            <a:r>
              <a:rPr lang="en-US" sz="1200" dirty="0"/>
              <a:t> </a:t>
            </a:r>
            <a:r>
              <a:rPr lang="en-US" sz="1200" dirty="0" err="1"/>
              <a:t>werken</a:t>
            </a:r>
            <a:r>
              <a:rPr lang="en-US" sz="1200" dirty="0"/>
              <a:t>. In </a:t>
            </a:r>
            <a:r>
              <a:rPr lang="en-US" sz="1200" dirty="0" err="1"/>
              <a:t>feite</a:t>
            </a:r>
            <a:r>
              <a:rPr lang="en-US" sz="1200" dirty="0"/>
              <a:t> </a:t>
            </a:r>
            <a:r>
              <a:rPr lang="en-US" sz="1200" dirty="0" err="1"/>
              <a:t>ontstaat</a:t>
            </a:r>
            <a:r>
              <a:rPr lang="en-US" sz="1200" dirty="0"/>
              <a:t> </a:t>
            </a:r>
            <a:r>
              <a:rPr lang="en-US" sz="1200" dirty="0" err="1"/>
              <a:t>er</a:t>
            </a:r>
            <a:r>
              <a:rPr lang="en-US" sz="1200" dirty="0"/>
              <a:t> dan </a:t>
            </a:r>
            <a:r>
              <a:rPr lang="en-US" sz="1200" dirty="0" err="1"/>
              <a:t>tijdelijk</a:t>
            </a:r>
            <a:r>
              <a:rPr lang="en-US" sz="1200" dirty="0"/>
              <a:t> of </a:t>
            </a:r>
            <a:r>
              <a:rPr lang="en-US" sz="1200" dirty="0" err="1"/>
              <a:t>structureel</a:t>
            </a:r>
            <a:r>
              <a:rPr lang="en-US" sz="1200" dirty="0"/>
              <a:t> </a:t>
            </a:r>
            <a:r>
              <a:rPr lang="en-US" sz="1200" dirty="0" err="1"/>
              <a:t>een</a:t>
            </a:r>
            <a:r>
              <a:rPr lang="en-US" sz="1200" dirty="0"/>
              <a:t> </a:t>
            </a:r>
            <a:r>
              <a:rPr lang="en-US" sz="1200" dirty="0" err="1"/>
              <a:t>nieuw</a:t>
            </a:r>
            <a:r>
              <a:rPr lang="en-US" sz="1200" dirty="0"/>
              <a:t> </a:t>
            </a:r>
            <a:r>
              <a:rPr lang="en-US" sz="1200" dirty="0" err="1"/>
              <a:t>systeem</a:t>
            </a:r>
            <a:r>
              <a:rPr lang="en-US" sz="1200" dirty="0"/>
              <a:t>. </a:t>
            </a:r>
            <a:r>
              <a:rPr lang="en-US" sz="1200" dirty="0" err="1"/>
              <a:t>Ieder</a:t>
            </a:r>
            <a:r>
              <a:rPr lang="en-US" sz="1200" dirty="0"/>
              <a:t> </a:t>
            </a:r>
            <a:r>
              <a:rPr lang="en-US" sz="1200" dirty="0" err="1"/>
              <a:t>systeem</a:t>
            </a:r>
            <a:r>
              <a:rPr lang="en-US" sz="1200" dirty="0"/>
              <a:t> </a:t>
            </a:r>
            <a:r>
              <a:rPr lang="en-US" sz="1200" dirty="0" err="1"/>
              <a:t>wordt</a:t>
            </a:r>
            <a:r>
              <a:rPr lang="en-US" sz="1200" dirty="0"/>
              <a:t> </a:t>
            </a:r>
            <a:r>
              <a:rPr lang="en-US" sz="1200" dirty="0" err="1"/>
              <a:t>gekenmerkt</a:t>
            </a:r>
            <a:r>
              <a:rPr lang="en-US" sz="1200" dirty="0"/>
              <a:t> door </a:t>
            </a:r>
            <a:r>
              <a:rPr lang="en-US" sz="1200" dirty="0" err="1"/>
              <a:t>een</a:t>
            </a:r>
            <a:r>
              <a:rPr lang="en-US" sz="1200" dirty="0"/>
              <a:t> eigen </a:t>
            </a:r>
            <a:r>
              <a:rPr lang="en-US" sz="1200" dirty="0" err="1"/>
              <a:t>cultuur</a:t>
            </a:r>
            <a:r>
              <a:rPr lang="en-US" sz="1200" dirty="0"/>
              <a:t>: wat men in die </a:t>
            </a:r>
            <a:r>
              <a:rPr lang="en-US" sz="1200" dirty="0" err="1"/>
              <a:t>groep</a:t>
            </a:r>
            <a:r>
              <a:rPr lang="en-US" sz="1200" dirty="0"/>
              <a:t> </a:t>
            </a:r>
            <a:r>
              <a:rPr lang="en-US" sz="1200" dirty="0" err="1"/>
              <a:t>belangrijk</a:t>
            </a:r>
            <a:r>
              <a:rPr lang="en-US" sz="1200" dirty="0"/>
              <a:t> </a:t>
            </a:r>
            <a:r>
              <a:rPr lang="en-US" sz="1200" dirty="0" err="1"/>
              <a:t>vindt</a:t>
            </a:r>
            <a:r>
              <a:rPr lang="en-US" sz="1200" dirty="0"/>
              <a:t>, hoe men in die </a:t>
            </a:r>
            <a:r>
              <a:rPr lang="en-US" sz="1200" dirty="0" err="1"/>
              <a:t>groep</a:t>
            </a:r>
            <a:r>
              <a:rPr lang="en-US" sz="1200" dirty="0"/>
              <a:t> met </a:t>
            </a:r>
            <a:r>
              <a:rPr lang="en-US" sz="1200" dirty="0" err="1"/>
              <a:t>elkaar</a:t>
            </a:r>
            <a:r>
              <a:rPr lang="en-US" sz="1200" dirty="0"/>
              <a:t> </a:t>
            </a:r>
            <a:r>
              <a:rPr lang="en-US" sz="1200" dirty="0" err="1"/>
              <a:t>omgaat</a:t>
            </a:r>
            <a:r>
              <a:rPr lang="en-US" sz="1200" dirty="0"/>
              <a:t> et cetera. </a:t>
            </a:r>
            <a:r>
              <a:rPr lang="en-US" sz="1200" dirty="0" err="1"/>
              <a:t>Bij</a:t>
            </a:r>
            <a:r>
              <a:rPr lang="en-US" sz="1200" dirty="0"/>
              <a:t> </a:t>
            </a:r>
            <a:r>
              <a:rPr lang="en-US" sz="1200" dirty="0" err="1"/>
              <a:t>een</a:t>
            </a:r>
            <a:r>
              <a:rPr lang="en-US" sz="1200" dirty="0"/>
              <a:t> </a:t>
            </a:r>
            <a:r>
              <a:rPr lang="en-US" sz="1200" dirty="0" err="1"/>
              <a:t>nieuwe</a:t>
            </a:r>
            <a:r>
              <a:rPr lang="en-US" sz="1200" dirty="0"/>
              <a:t> </a:t>
            </a:r>
            <a:r>
              <a:rPr lang="en-US" sz="1200" dirty="0" err="1"/>
              <a:t>groep</a:t>
            </a:r>
            <a:r>
              <a:rPr lang="en-US" sz="1200" dirty="0"/>
              <a:t> </a:t>
            </a:r>
            <a:r>
              <a:rPr lang="en-US" sz="1200" dirty="0" err="1"/>
              <a:t>moet</a:t>
            </a:r>
            <a:r>
              <a:rPr lang="en-US" sz="1200" dirty="0"/>
              <a:t> die </a:t>
            </a:r>
            <a:r>
              <a:rPr lang="en-US" sz="1200" dirty="0" err="1"/>
              <a:t>cultuur</a:t>
            </a:r>
            <a:r>
              <a:rPr lang="en-US" sz="1200" dirty="0"/>
              <a:t> </a:t>
            </a:r>
            <a:r>
              <a:rPr lang="en-US" sz="1200" dirty="0" err="1"/>
              <a:t>nog</a:t>
            </a:r>
            <a:r>
              <a:rPr lang="en-US" sz="1200" dirty="0"/>
              <a:t> </a:t>
            </a:r>
            <a:r>
              <a:rPr lang="en-US" sz="1200" dirty="0" err="1"/>
              <a:t>helemaal</a:t>
            </a:r>
            <a:r>
              <a:rPr lang="en-US" sz="1200" dirty="0"/>
              <a:t> </a:t>
            </a:r>
            <a:r>
              <a:rPr lang="en-US" sz="1200" dirty="0" err="1"/>
              <a:t>gevormd</a:t>
            </a:r>
            <a:r>
              <a:rPr lang="en-US" sz="1200" dirty="0"/>
              <a:t> </a:t>
            </a:r>
            <a:r>
              <a:rPr lang="en-US" sz="1200" dirty="0" err="1"/>
              <a:t>worden</a:t>
            </a:r>
            <a:r>
              <a:rPr lang="en-US" sz="1200" dirty="0"/>
              <a:t>. </a:t>
            </a:r>
            <a:r>
              <a:rPr lang="en-US" sz="1200" dirty="0" err="1"/>
              <a:t>Dit</a:t>
            </a:r>
            <a:r>
              <a:rPr lang="en-US" sz="1200" dirty="0"/>
              <a:t> </a:t>
            </a:r>
            <a:r>
              <a:rPr lang="en-US" sz="1200" dirty="0" err="1"/>
              <a:t>kost</a:t>
            </a:r>
            <a:r>
              <a:rPr lang="en-US" sz="1200" dirty="0"/>
              <a:t> </a:t>
            </a:r>
            <a:r>
              <a:rPr lang="en-US" sz="1200" dirty="0" err="1"/>
              <a:t>tijd</a:t>
            </a:r>
            <a:r>
              <a:rPr lang="en-US" sz="1200" dirty="0"/>
              <a:t> </a:t>
            </a:r>
            <a:r>
              <a:rPr lang="en-US" sz="1200" dirty="0" err="1"/>
              <a:t>en</a:t>
            </a:r>
            <a:r>
              <a:rPr lang="en-US" sz="1200" dirty="0"/>
              <a:t> </a:t>
            </a:r>
            <a:r>
              <a:rPr lang="en-US" sz="1200" dirty="0" err="1"/>
              <a:t>vraag</a:t>
            </a:r>
            <a:r>
              <a:rPr lang="en-US" sz="1200" dirty="0"/>
              <a:t> op </a:t>
            </a:r>
            <a:r>
              <a:rPr lang="en-US" sz="1200" dirty="0" err="1"/>
              <a:t>groepsdynamisch</a:t>
            </a:r>
            <a:r>
              <a:rPr lang="en-US" sz="1200" dirty="0"/>
              <a:t> </a:t>
            </a:r>
            <a:r>
              <a:rPr lang="en-US" sz="1200" dirty="0" err="1"/>
              <a:t>vlak</a:t>
            </a:r>
            <a:r>
              <a:rPr lang="en-US" sz="1200" dirty="0"/>
              <a:t> </a:t>
            </a:r>
            <a:r>
              <a:rPr lang="en-US" sz="1200" dirty="0" err="1"/>
              <a:t>ook</a:t>
            </a:r>
            <a:r>
              <a:rPr lang="en-US" sz="1200" dirty="0"/>
              <a:t> wat. </a:t>
            </a:r>
          </a:p>
          <a:p>
            <a:pPr marL="0" indent="0">
              <a:lnSpc>
                <a:spcPct val="130000"/>
              </a:lnSpc>
              <a:spcBef>
                <a:spcPts val="600"/>
              </a:spcBef>
              <a:buNone/>
            </a:pPr>
            <a:r>
              <a:rPr lang="en-US" sz="1200" dirty="0"/>
              <a:t>De </a:t>
            </a:r>
            <a:r>
              <a:rPr lang="en-US" sz="1200" dirty="0" err="1"/>
              <a:t>verschillende</a:t>
            </a:r>
            <a:r>
              <a:rPr lang="en-US" sz="1200" dirty="0"/>
              <a:t> </a:t>
            </a:r>
            <a:r>
              <a:rPr lang="en-US" sz="1200" dirty="0" err="1"/>
              <a:t>leden</a:t>
            </a:r>
            <a:r>
              <a:rPr lang="en-US" sz="1200" dirty="0"/>
              <a:t> van </a:t>
            </a:r>
            <a:r>
              <a:rPr lang="en-US" sz="1200" dirty="0" err="1"/>
              <a:t>zo’n</a:t>
            </a:r>
            <a:r>
              <a:rPr lang="en-US" sz="1200" dirty="0"/>
              <a:t> </a:t>
            </a:r>
            <a:r>
              <a:rPr lang="en-US" sz="1200" dirty="0" err="1"/>
              <a:t>groep</a:t>
            </a:r>
            <a:r>
              <a:rPr lang="en-US" sz="1200" dirty="0"/>
              <a:t> </a:t>
            </a:r>
            <a:r>
              <a:rPr lang="en-US" sz="1200" dirty="0" err="1"/>
              <a:t>brengen</a:t>
            </a:r>
            <a:r>
              <a:rPr lang="en-US" sz="1200" dirty="0"/>
              <a:t> </a:t>
            </a:r>
            <a:r>
              <a:rPr lang="en-US" sz="1200" dirty="0" err="1"/>
              <a:t>zowel</a:t>
            </a:r>
            <a:r>
              <a:rPr lang="en-US" sz="1200" dirty="0"/>
              <a:t> </a:t>
            </a:r>
            <a:r>
              <a:rPr lang="en-US" sz="1200" dirty="0" err="1"/>
              <a:t>hun</a:t>
            </a:r>
            <a:r>
              <a:rPr lang="en-US" sz="1200" dirty="0"/>
              <a:t> </a:t>
            </a:r>
            <a:r>
              <a:rPr lang="en-US" sz="1200" dirty="0" err="1"/>
              <a:t>persoonlijke</a:t>
            </a:r>
            <a:r>
              <a:rPr lang="en-US" sz="1200" dirty="0"/>
              <a:t> </a:t>
            </a:r>
            <a:r>
              <a:rPr lang="en-US" sz="1200" dirty="0" err="1"/>
              <a:t>doelen</a:t>
            </a:r>
            <a:r>
              <a:rPr lang="en-US" sz="1200" dirty="0"/>
              <a:t> </a:t>
            </a:r>
            <a:r>
              <a:rPr lang="en-US" sz="1200" dirty="0" err="1"/>
              <a:t>en</a:t>
            </a:r>
            <a:r>
              <a:rPr lang="en-US" sz="1200" dirty="0"/>
              <a:t> </a:t>
            </a:r>
            <a:r>
              <a:rPr lang="en-US" sz="1200" dirty="0" err="1"/>
              <a:t>drijfveren</a:t>
            </a:r>
            <a:r>
              <a:rPr lang="en-US" sz="1200" dirty="0"/>
              <a:t> </a:t>
            </a:r>
            <a:r>
              <a:rPr lang="en-US" sz="1200" dirty="0" err="1"/>
              <a:t>als</a:t>
            </a:r>
            <a:r>
              <a:rPr lang="en-US" sz="1200" dirty="0"/>
              <a:t> de </a:t>
            </a:r>
            <a:r>
              <a:rPr lang="en-US" sz="1200" dirty="0" err="1"/>
              <a:t>doelen</a:t>
            </a:r>
            <a:r>
              <a:rPr lang="en-US" sz="1200" dirty="0"/>
              <a:t> </a:t>
            </a:r>
            <a:r>
              <a:rPr lang="en-US" sz="1200" dirty="0" err="1"/>
              <a:t>en</a:t>
            </a:r>
            <a:r>
              <a:rPr lang="en-US" sz="1200" dirty="0"/>
              <a:t> </a:t>
            </a:r>
            <a:r>
              <a:rPr lang="en-US" sz="1200" dirty="0" err="1"/>
              <a:t>drijfveren</a:t>
            </a:r>
            <a:r>
              <a:rPr lang="en-US" sz="1200" dirty="0"/>
              <a:t> </a:t>
            </a:r>
            <a:r>
              <a:rPr lang="en-US" sz="1200" dirty="0" err="1"/>
              <a:t>vanuit</a:t>
            </a:r>
            <a:r>
              <a:rPr lang="en-US" sz="1200" dirty="0"/>
              <a:t> </a:t>
            </a:r>
            <a:r>
              <a:rPr lang="en-US" sz="1200" dirty="0" err="1"/>
              <a:t>hun</a:t>
            </a:r>
            <a:r>
              <a:rPr lang="en-US" sz="1200" dirty="0"/>
              <a:t> “</a:t>
            </a:r>
            <a:r>
              <a:rPr lang="en-US" sz="1200" dirty="0" err="1"/>
              <a:t>moederorganisatie</a:t>
            </a:r>
            <a:r>
              <a:rPr lang="en-US" sz="1200" dirty="0"/>
              <a:t>” </a:t>
            </a:r>
            <a:r>
              <a:rPr lang="en-US" sz="1200" dirty="0" err="1"/>
              <a:t>mee</a:t>
            </a:r>
            <a:r>
              <a:rPr lang="en-US" sz="1200" dirty="0"/>
              <a:t>. </a:t>
            </a:r>
            <a:r>
              <a:rPr lang="en-US" sz="1200" dirty="0" err="1"/>
              <a:t>Soms</a:t>
            </a:r>
            <a:r>
              <a:rPr lang="en-US" sz="1200" dirty="0"/>
              <a:t> </a:t>
            </a:r>
            <a:r>
              <a:rPr lang="en-US" sz="1200" dirty="0" err="1"/>
              <a:t>botsen</a:t>
            </a:r>
            <a:r>
              <a:rPr lang="en-US" sz="1200" dirty="0"/>
              <a:t> die </a:t>
            </a:r>
            <a:r>
              <a:rPr lang="en-US" sz="1200" dirty="0" err="1"/>
              <a:t>doelen</a:t>
            </a:r>
            <a:r>
              <a:rPr lang="en-US" sz="1200" dirty="0"/>
              <a:t> </a:t>
            </a:r>
            <a:r>
              <a:rPr lang="en-US" sz="1200" dirty="0" err="1"/>
              <a:t>en</a:t>
            </a:r>
            <a:r>
              <a:rPr lang="en-US" sz="1200" dirty="0"/>
              <a:t> </a:t>
            </a:r>
            <a:r>
              <a:rPr lang="en-US" sz="1200" dirty="0" err="1"/>
              <a:t>drijfveren</a:t>
            </a:r>
            <a:r>
              <a:rPr lang="en-US" sz="1200" dirty="0"/>
              <a:t> </a:t>
            </a:r>
            <a:r>
              <a:rPr lang="en-US" sz="1200" dirty="0" err="1"/>
              <a:t>onderling</a:t>
            </a:r>
            <a:r>
              <a:rPr lang="en-US" sz="1200" dirty="0"/>
              <a:t> of met de </a:t>
            </a:r>
            <a:r>
              <a:rPr lang="en-US" sz="1200" dirty="0" err="1"/>
              <a:t>nieuwe</a:t>
            </a:r>
            <a:r>
              <a:rPr lang="en-US" sz="1200" dirty="0"/>
              <a:t> “</a:t>
            </a:r>
            <a:r>
              <a:rPr lang="en-US" sz="1200" dirty="0" err="1"/>
              <a:t>groepsdoelen</a:t>
            </a:r>
            <a:r>
              <a:rPr lang="en-US" sz="1200" dirty="0"/>
              <a:t> of </a:t>
            </a:r>
            <a:r>
              <a:rPr lang="en-US" sz="1200" dirty="0" err="1"/>
              <a:t>drijfveren</a:t>
            </a:r>
            <a:r>
              <a:rPr lang="en-US" sz="1200" dirty="0"/>
              <a:t>”. </a:t>
            </a:r>
            <a:r>
              <a:rPr lang="en-US" sz="1200" dirty="0" err="1"/>
              <a:t>Hierdoor</a:t>
            </a:r>
            <a:r>
              <a:rPr lang="en-US" sz="1200" dirty="0"/>
              <a:t> </a:t>
            </a:r>
            <a:r>
              <a:rPr lang="en-US" sz="1200" dirty="0" err="1"/>
              <a:t>kan</a:t>
            </a:r>
            <a:r>
              <a:rPr lang="en-US" sz="1200" dirty="0"/>
              <a:t> </a:t>
            </a:r>
            <a:r>
              <a:rPr lang="en-US" sz="1200" dirty="0" err="1"/>
              <a:t>iemand</a:t>
            </a:r>
            <a:r>
              <a:rPr lang="en-US" sz="1200" dirty="0"/>
              <a:t> in </a:t>
            </a:r>
            <a:r>
              <a:rPr lang="en-US" sz="1200" dirty="0" err="1"/>
              <a:t>een</a:t>
            </a:r>
            <a:r>
              <a:rPr lang="en-US" sz="1200" dirty="0"/>
              <a:t> </a:t>
            </a:r>
            <a:r>
              <a:rPr lang="en-US" sz="1200" dirty="0" err="1"/>
              <a:t>spagaat</a:t>
            </a:r>
            <a:r>
              <a:rPr lang="en-US" sz="1200" dirty="0"/>
              <a:t> </a:t>
            </a:r>
            <a:r>
              <a:rPr lang="en-US" sz="1200" dirty="0" err="1"/>
              <a:t>komen</a:t>
            </a:r>
            <a:r>
              <a:rPr lang="en-US" sz="1200" dirty="0"/>
              <a:t>. </a:t>
            </a:r>
            <a:r>
              <a:rPr lang="en-US" sz="1200" dirty="0" err="1"/>
              <a:t>Iemand</a:t>
            </a:r>
            <a:r>
              <a:rPr lang="en-US" sz="1200" dirty="0"/>
              <a:t> </a:t>
            </a:r>
            <a:r>
              <a:rPr lang="en-US" sz="1200" dirty="0" err="1"/>
              <a:t>kan</a:t>
            </a:r>
            <a:r>
              <a:rPr lang="en-US" sz="1200" dirty="0"/>
              <a:t> </a:t>
            </a:r>
            <a:r>
              <a:rPr lang="en-US" sz="1200" dirty="0" err="1"/>
              <a:t>bijvoorbeeld</a:t>
            </a:r>
            <a:r>
              <a:rPr lang="en-US" sz="1200" dirty="0"/>
              <a:t> op </a:t>
            </a:r>
            <a:r>
              <a:rPr lang="en-US" sz="1200" dirty="0" err="1"/>
              <a:t>persoonlijke</a:t>
            </a:r>
            <a:r>
              <a:rPr lang="en-US" sz="1200" dirty="0"/>
              <a:t> </a:t>
            </a:r>
            <a:r>
              <a:rPr lang="en-US" sz="1200" dirty="0" err="1"/>
              <a:t>titel</a:t>
            </a:r>
            <a:r>
              <a:rPr lang="en-US" sz="1200" dirty="0"/>
              <a:t> </a:t>
            </a:r>
            <a:r>
              <a:rPr lang="en-US" sz="1200" dirty="0" err="1"/>
              <a:t>volledig</a:t>
            </a:r>
            <a:r>
              <a:rPr lang="en-US" sz="1200" dirty="0"/>
              <a:t> achter </a:t>
            </a:r>
            <a:r>
              <a:rPr lang="en-US" sz="1200" dirty="0" err="1"/>
              <a:t>bepaalde</a:t>
            </a:r>
            <a:r>
              <a:rPr lang="en-US" sz="1200" dirty="0"/>
              <a:t> </a:t>
            </a:r>
            <a:r>
              <a:rPr lang="en-US" sz="1200" dirty="0" err="1"/>
              <a:t>gezamenlijke</a:t>
            </a:r>
            <a:r>
              <a:rPr lang="en-US" sz="1200" dirty="0"/>
              <a:t> </a:t>
            </a:r>
            <a:r>
              <a:rPr lang="en-US" sz="1200" dirty="0" err="1"/>
              <a:t>doelen</a:t>
            </a:r>
            <a:r>
              <a:rPr lang="en-US" sz="1200" dirty="0"/>
              <a:t> </a:t>
            </a:r>
            <a:r>
              <a:rPr lang="en-US" sz="1200" dirty="0" err="1"/>
              <a:t>staan</a:t>
            </a:r>
            <a:r>
              <a:rPr lang="en-US" sz="1200" dirty="0"/>
              <a:t> die in het </a:t>
            </a:r>
            <a:r>
              <a:rPr lang="en-US" sz="1200" dirty="0" err="1"/>
              <a:t>nieuwe</a:t>
            </a:r>
            <a:r>
              <a:rPr lang="en-US" sz="1200" dirty="0"/>
              <a:t> ‘team’ </a:t>
            </a:r>
            <a:r>
              <a:rPr lang="en-US" sz="1200" dirty="0" err="1"/>
              <a:t>ontstaan</a:t>
            </a:r>
            <a:r>
              <a:rPr lang="en-US" sz="1200" dirty="0"/>
              <a:t>, maar </a:t>
            </a:r>
            <a:r>
              <a:rPr lang="en-US" sz="1200" dirty="0" err="1"/>
              <a:t>weet</a:t>
            </a:r>
            <a:r>
              <a:rPr lang="en-US" sz="1200" dirty="0"/>
              <a:t> </a:t>
            </a:r>
            <a:r>
              <a:rPr lang="en-US" sz="1200" dirty="0" err="1"/>
              <a:t>dat</a:t>
            </a:r>
            <a:r>
              <a:rPr lang="en-US" sz="1200" dirty="0"/>
              <a:t> </a:t>
            </a:r>
            <a:r>
              <a:rPr lang="en-US" sz="1200" dirty="0" err="1"/>
              <a:t>dit</a:t>
            </a:r>
            <a:r>
              <a:rPr lang="en-US" sz="1200" dirty="0"/>
              <a:t> </a:t>
            </a:r>
            <a:r>
              <a:rPr lang="en-US" sz="1200" dirty="0" err="1"/>
              <a:t>niet</a:t>
            </a:r>
            <a:r>
              <a:rPr lang="en-US" sz="1200" dirty="0"/>
              <a:t> </a:t>
            </a:r>
            <a:r>
              <a:rPr lang="en-US" sz="1200" dirty="0" err="1"/>
              <a:t>helemaal</a:t>
            </a:r>
            <a:r>
              <a:rPr lang="en-US" sz="1200" dirty="0"/>
              <a:t> in </a:t>
            </a:r>
            <a:r>
              <a:rPr lang="en-US" sz="1200" dirty="0" err="1"/>
              <a:t>lijn</a:t>
            </a:r>
            <a:r>
              <a:rPr lang="en-US" sz="1200" dirty="0"/>
              <a:t> is met wat de </a:t>
            </a:r>
            <a:r>
              <a:rPr lang="en-US" sz="1200" dirty="0" err="1"/>
              <a:t>organisatie</a:t>
            </a:r>
            <a:r>
              <a:rPr lang="en-US" sz="1200" dirty="0"/>
              <a:t> </a:t>
            </a:r>
            <a:r>
              <a:rPr lang="en-US" sz="1200" dirty="0" err="1"/>
              <a:t>wil</a:t>
            </a:r>
            <a:r>
              <a:rPr lang="en-US" sz="1200" dirty="0"/>
              <a:t> of </a:t>
            </a:r>
            <a:r>
              <a:rPr lang="en-US" sz="1200" dirty="0" err="1"/>
              <a:t>kan</a:t>
            </a:r>
            <a:r>
              <a:rPr lang="en-US" sz="1200" dirty="0"/>
              <a:t> </a:t>
            </a:r>
            <a:r>
              <a:rPr lang="en-US" sz="1200" dirty="0" err="1"/>
              <a:t>bieden</a:t>
            </a:r>
            <a:r>
              <a:rPr lang="en-US" sz="1200" dirty="0"/>
              <a:t>. Je </a:t>
            </a:r>
            <a:r>
              <a:rPr lang="en-US" sz="1200" dirty="0" err="1"/>
              <a:t>zou</a:t>
            </a:r>
            <a:r>
              <a:rPr lang="en-US" sz="1200" dirty="0"/>
              <a:t> </a:t>
            </a:r>
            <a:r>
              <a:rPr lang="en-US" sz="1200" dirty="0" err="1"/>
              <a:t>dit</a:t>
            </a:r>
            <a:r>
              <a:rPr lang="en-US" sz="1200" dirty="0"/>
              <a:t> </a:t>
            </a:r>
            <a:r>
              <a:rPr lang="en-US" sz="1200" dirty="0" err="1"/>
              <a:t>identiteitsconflicten</a:t>
            </a:r>
            <a:r>
              <a:rPr lang="en-US" sz="1200" dirty="0"/>
              <a:t> </a:t>
            </a:r>
            <a:r>
              <a:rPr lang="en-US" sz="1200" dirty="0" err="1"/>
              <a:t>kunnen</a:t>
            </a:r>
            <a:r>
              <a:rPr lang="en-US" sz="1200" dirty="0"/>
              <a:t> </a:t>
            </a:r>
            <a:r>
              <a:rPr lang="en-US" sz="1200" dirty="0" err="1"/>
              <a:t>noemen</a:t>
            </a:r>
            <a:r>
              <a:rPr lang="en-US" sz="1200" dirty="0"/>
              <a:t>. </a:t>
            </a:r>
          </a:p>
          <a:p>
            <a:pPr marL="0" indent="0">
              <a:lnSpc>
                <a:spcPct val="130000"/>
              </a:lnSpc>
              <a:spcBef>
                <a:spcPts val="600"/>
              </a:spcBef>
              <a:buNone/>
            </a:pPr>
            <a:r>
              <a:rPr lang="en-US" sz="1200" dirty="0"/>
              <a:t>Het is </a:t>
            </a:r>
            <a:r>
              <a:rPr lang="en-US" sz="1200" dirty="0" err="1"/>
              <a:t>belangrijk</a:t>
            </a:r>
            <a:r>
              <a:rPr lang="en-US" sz="1200" dirty="0"/>
              <a:t> </a:t>
            </a:r>
            <a:r>
              <a:rPr lang="en-US" sz="1200" dirty="0" err="1"/>
              <a:t>oog</a:t>
            </a:r>
            <a:r>
              <a:rPr lang="en-US" sz="1200" dirty="0"/>
              <a:t> </a:t>
            </a:r>
            <a:r>
              <a:rPr lang="en-US" sz="1200" dirty="0" err="1"/>
              <a:t>te</a:t>
            </a:r>
            <a:r>
              <a:rPr lang="en-US" sz="1200" dirty="0"/>
              <a:t> </a:t>
            </a:r>
            <a:r>
              <a:rPr lang="en-US" sz="1200" dirty="0" err="1"/>
              <a:t>hebben</a:t>
            </a:r>
            <a:r>
              <a:rPr lang="en-US" sz="1200" dirty="0"/>
              <a:t> </a:t>
            </a:r>
            <a:r>
              <a:rPr lang="en-US" sz="1200" dirty="0" err="1"/>
              <a:t>voor</a:t>
            </a:r>
            <a:r>
              <a:rPr lang="en-US" sz="1200" dirty="0"/>
              <a:t> </a:t>
            </a:r>
            <a:r>
              <a:rPr lang="en-US" sz="1200" dirty="0" err="1"/>
              <a:t>dergelijke</a:t>
            </a:r>
            <a:r>
              <a:rPr lang="en-US" sz="1200" dirty="0"/>
              <a:t> </a:t>
            </a:r>
            <a:r>
              <a:rPr lang="en-US" sz="1200" dirty="0" err="1"/>
              <a:t>identiteitsconflicten</a:t>
            </a:r>
            <a:r>
              <a:rPr lang="en-US" sz="1200" dirty="0"/>
              <a:t> </a:t>
            </a:r>
            <a:r>
              <a:rPr lang="en-US" sz="1200" dirty="0" err="1"/>
              <a:t>en</a:t>
            </a:r>
            <a:r>
              <a:rPr lang="en-US" sz="1200" dirty="0"/>
              <a:t> </a:t>
            </a:r>
            <a:r>
              <a:rPr lang="en-US" sz="1200" dirty="0" err="1"/>
              <a:t>dit</a:t>
            </a:r>
            <a:r>
              <a:rPr lang="en-US" sz="1200" dirty="0"/>
              <a:t> </a:t>
            </a:r>
            <a:r>
              <a:rPr lang="en-US" sz="1200" dirty="0" err="1"/>
              <a:t>niet</a:t>
            </a:r>
            <a:r>
              <a:rPr lang="en-US" sz="1200" dirty="0"/>
              <a:t> </a:t>
            </a:r>
            <a:r>
              <a:rPr lang="en-US" sz="1200" dirty="0" err="1"/>
              <a:t>te</a:t>
            </a:r>
            <a:r>
              <a:rPr lang="en-US" sz="1200" dirty="0"/>
              <a:t> </a:t>
            </a:r>
            <a:r>
              <a:rPr lang="en-US" sz="1200" dirty="0" err="1"/>
              <a:t>veroordelen</a:t>
            </a:r>
            <a:r>
              <a:rPr lang="en-US" sz="1200" dirty="0"/>
              <a:t>. </a:t>
            </a:r>
            <a:r>
              <a:rPr lang="en-US" sz="1200" dirty="0" err="1"/>
              <a:t>Kijk</a:t>
            </a:r>
            <a:r>
              <a:rPr lang="en-US" sz="1200" dirty="0"/>
              <a:t> </a:t>
            </a:r>
            <a:r>
              <a:rPr lang="en-US" sz="1200" dirty="0" err="1"/>
              <a:t>waar</a:t>
            </a:r>
            <a:r>
              <a:rPr lang="en-US" sz="1200" dirty="0"/>
              <a:t> het </a:t>
            </a:r>
            <a:r>
              <a:rPr lang="en-US" sz="1200" dirty="0" err="1"/>
              <a:t>schuurt</a:t>
            </a:r>
            <a:r>
              <a:rPr lang="en-US" sz="1200" dirty="0"/>
              <a:t> maar </a:t>
            </a:r>
            <a:r>
              <a:rPr lang="en-US" sz="1200" dirty="0" err="1"/>
              <a:t>kijk</a:t>
            </a:r>
            <a:r>
              <a:rPr lang="en-US" sz="1200" dirty="0"/>
              <a:t> </a:t>
            </a:r>
            <a:r>
              <a:rPr lang="en-US" sz="1200" dirty="0" err="1"/>
              <a:t>ook</a:t>
            </a:r>
            <a:r>
              <a:rPr lang="en-US" sz="1200" dirty="0"/>
              <a:t> </a:t>
            </a:r>
            <a:r>
              <a:rPr lang="en-US" sz="1200" dirty="0" err="1"/>
              <a:t>waar</a:t>
            </a:r>
            <a:r>
              <a:rPr lang="en-US" sz="1200" dirty="0"/>
              <a:t> </a:t>
            </a:r>
            <a:r>
              <a:rPr lang="en-US" sz="1200" dirty="0" err="1"/>
              <a:t>ruimte</a:t>
            </a:r>
            <a:r>
              <a:rPr lang="en-US" sz="1200" dirty="0"/>
              <a:t> </a:t>
            </a:r>
            <a:r>
              <a:rPr lang="en-US" sz="1200" dirty="0" err="1"/>
              <a:t>voor</a:t>
            </a:r>
            <a:r>
              <a:rPr lang="en-US" sz="1200" dirty="0"/>
              <a:t> </a:t>
            </a:r>
            <a:r>
              <a:rPr lang="en-US" sz="1200" dirty="0" err="1"/>
              <a:t>verandering</a:t>
            </a:r>
            <a:r>
              <a:rPr lang="en-US" sz="1200" dirty="0"/>
              <a:t> zit.</a:t>
            </a:r>
            <a:endParaRPr lang="nl-NL" sz="1200" dirty="0"/>
          </a:p>
        </p:txBody>
      </p:sp>
      <p:sp>
        <p:nvSpPr>
          <p:cNvPr id="6" name="Rectangle 5">
            <a:extLst>
              <a:ext uri="{FF2B5EF4-FFF2-40B4-BE49-F238E27FC236}">
                <a16:creationId xmlns:a16="http://schemas.microsoft.com/office/drawing/2014/main" id="{6BE80689-3116-470A-AEE7-24DE2835974A}"/>
              </a:ext>
            </a:extLst>
          </p:cNvPr>
          <p:cNvSpPr/>
          <p:nvPr/>
        </p:nvSpPr>
        <p:spPr>
          <a:xfrm>
            <a:off x="11107043" y="155122"/>
            <a:ext cx="932556" cy="568298"/>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Aanwijzingen wat betreft aanpak</a:t>
            </a:r>
          </a:p>
        </p:txBody>
      </p:sp>
    </p:spTree>
    <p:extLst>
      <p:ext uri="{BB962C8B-B14F-4D97-AF65-F5344CB8AC3E}">
        <p14:creationId xmlns:p14="http://schemas.microsoft.com/office/powerpoint/2010/main" val="215544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F78EA0-2ABB-4798-9C71-E88CFA99FF43}"/>
              </a:ext>
            </a:extLst>
          </p:cNvPr>
          <p:cNvSpPr>
            <a:spLocks noGrp="1"/>
          </p:cNvSpPr>
          <p:nvPr>
            <p:ph idx="1"/>
          </p:nvPr>
        </p:nvSpPr>
        <p:spPr>
          <a:xfrm>
            <a:off x="890533" y="1825631"/>
            <a:ext cx="10463269" cy="1502367"/>
          </a:xfrm>
          <a:solidFill>
            <a:schemeClr val="bg1"/>
          </a:solidFill>
        </p:spPr>
        <p:txBody>
          <a:bodyPr anchor="ctr">
            <a:normAutofit/>
          </a:bodyPr>
          <a:lstStyle/>
          <a:p>
            <a:pPr marL="0" indent="0">
              <a:lnSpc>
                <a:spcPct val="100000"/>
              </a:lnSpc>
              <a:spcBef>
                <a:spcPts val="600"/>
              </a:spcBef>
              <a:buNone/>
            </a:pPr>
            <a:r>
              <a:rPr lang="en-US" sz="1100" dirty="0" err="1"/>
              <a:t>Als</a:t>
            </a:r>
            <a:r>
              <a:rPr lang="en-US" sz="1100" dirty="0"/>
              <a:t> het </a:t>
            </a:r>
            <a:r>
              <a:rPr lang="en-US" sz="1100" dirty="0" err="1"/>
              <a:t>vraagstuk</a:t>
            </a:r>
            <a:r>
              <a:rPr lang="en-US" sz="1100" dirty="0"/>
              <a:t> </a:t>
            </a:r>
            <a:r>
              <a:rPr lang="en-US" sz="1100" dirty="0" err="1"/>
              <a:t>inzichtelijk</a:t>
            </a:r>
            <a:r>
              <a:rPr lang="en-US" sz="1100" dirty="0"/>
              <a:t> is </a:t>
            </a:r>
            <a:r>
              <a:rPr lang="en-US" sz="1100" dirty="0" err="1"/>
              <a:t>en</a:t>
            </a:r>
            <a:r>
              <a:rPr lang="en-US" sz="1100" dirty="0"/>
              <a:t> de </a:t>
            </a:r>
            <a:r>
              <a:rPr lang="en-US" sz="1100" dirty="0" err="1"/>
              <a:t>koers</a:t>
            </a:r>
            <a:r>
              <a:rPr lang="en-US" sz="1100" dirty="0"/>
              <a:t> </a:t>
            </a:r>
            <a:r>
              <a:rPr lang="en-US" sz="1100" dirty="0" err="1"/>
              <a:t>bepaald</a:t>
            </a:r>
            <a:r>
              <a:rPr lang="en-US" sz="1100" dirty="0"/>
              <a:t> is, </a:t>
            </a:r>
            <a:r>
              <a:rPr lang="en-US" sz="1100" dirty="0" err="1"/>
              <a:t>wordt</a:t>
            </a:r>
            <a:r>
              <a:rPr lang="en-US" sz="1100" dirty="0"/>
              <a:t> het </a:t>
            </a:r>
            <a:r>
              <a:rPr lang="en-US" sz="1100" dirty="0" err="1"/>
              <a:t>mogelijk</a:t>
            </a:r>
            <a:r>
              <a:rPr lang="en-US" sz="1100" dirty="0"/>
              <a:t> </a:t>
            </a:r>
            <a:r>
              <a:rPr lang="en-US" sz="1100" dirty="0" err="1"/>
              <a:t>te</a:t>
            </a:r>
            <a:r>
              <a:rPr lang="en-US" sz="1100" dirty="0"/>
              <a:t> </a:t>
            </a:r>
            <a:r>
              <a:rPr lang="en-US" sz="1100" dirty="0" err="1"/>
              <a:t>kijken</a:t>
            </a:r>
            <a:r>
              <a:rPr lang="en-US" sz="1100" dirty="0"/>
              <a:t> </a:t>
            </a:r>
            <a:r>
              <a:rPr lang="en-US" sz="1100" dirty="0" err="1"/>
              <a:t>naar</a:t>
            </a:r>
            <a:r>
              <a:rPr lang="en-US" sz="1100" dirty="0"/>
              <a:t> </a:t>
            </a:r>
            <a:r>
              <a:rPr lang="en-US" sz="1100" dirty="0" err="1"/>
              <a:t>verschillende</a:t>
            </a:r>
            <a:r>
              <a:rPr lang="en-US" sz="1100" dirty="0"/>
              <a:t> </a:t>
            </a:r>
            <a:r>
              <a:rPr lang="en-US" sz="1100" dirty="0" err="1"/>
              <a:t>handelingsopties</a:t>
            </a:r>
            <a:r>
              <a:rPr lang="en-US" sz="1100" dirty="0"/>
              <a:t>. Hoe </a:t>
            </a:r>
            <a:r>
              <a:rPr lang="en-US" sz="1100" dirty="0" err="1"/>
              <a:t>kan</a:t>
            </a:r>
            <a:r>
              <a:rPr lang="en-US" sz="1100" dirty="0"/>
              <a:t> </a:t>
            </a:r>
            <a:r>
              <a:rPr lang="en-US" sz="1100" dirty="0" err="1"/>
              <a:t>er</a:t>
            </a:r>
            <a:r>
              <a:rPr lang="en-US" sz="1100" dirty="0"/>
              <a:t> </a:t>
            </a:r>
            <a:r>
              <a:rPr lang="en-US" sz="1100" dirty="0" err="1"/>
              <a:t>beweging</a:t>
            </a:r>
            <a:r>
              <a:rPr lang="en-US" sz="1100" dirty="0"/>
              <a:t> </a:t>
            </a:r>
            <a:r>
              <a:rPr lang="en-US" sz="1100" dirty="0" err="1"/>
              <a:t>komen</a:t>
            </a:r>
            <a:r>
              <a:rPr lang="en-US" sz="1100" dirty="0"/>
              <a:t> in het </a:t>
            </a:r>
            <a:r>
              <a:rPr lang="en-US" sz="1100" dirty="0" err="1"/>
              <a:t>vraagstuk</a:t>
            </a:r>
            <a:r>
              <a:rPr lang="en-US" sz="1100" dirty="0"/>
              <a:t>? </a:t>
            </a:r>
            <a:r>
              <a:rPr lang="en-US" sz="1100" dirty="0" err="1"/>
              <a:t>Welke</a:t>
            </a:r>
            <a:r>
              <a:rPr lang="en-US" sz="1100" dirty="0"/>
              <a:t> </a:t>
            </a:r>
            <a:r>
              <a:rPr lang="en-US" sz="1100" dirty="0" err="1"/>
              <a:t>acties</a:t>
            </a:r>
            <a:r>
              <a:rPr lang="en-US" sz="1100" dirty="0"/>
              <a:t> </a:t>
            </a:r>
            <a:r>
              <a:rPr lang="en-US" sz="1100" dirty="0" err="1"/>
              <a:t>zijn</a:t>
            </a:r>
            <a:r>
              <a:rPr lang="en-US" sz="1100" dirty="0"/>
              <a:t> </a:t>
            </a:r>
            <a:r>
              <a:rPr lang="en-US" sz="1100" dirty="0" err="1"/>
              <a:t>wenselijk</a:t>
            </a:r>
            <a:r>
              <a:rPr lang="en-US" sz="1100" dirty="0"/>
              <a:t>? </a:t>
            </a:r>
            <a:r>
              <a:rPr lang="en-US" sz="1100" dirty="0" err="1"/>
              <a:t>Kijkend</a:t>
            </a:r>
            <a:r>
              <a:rPr lang="en-US" sz="1100" dirty="0"/>
              <a:t> </a:t>
            </a:r>
            <a:r>
              <a:rPr lang="en-US" sz="1100" dirty="0" err="1"/>
              <a:t>naar</a:t>
            </a:r>
            <a:r>
              <a:rPr lang="en-US" sz="1100" dirty="0"/>
              <a:t> de </a:t>
            </a:r>
            <a:r>
              <a:rPr lang="en-US" sz="1100" dirty="0" err="1"/>
              <a:t>condities</a:t>
            </a:r>
            <a:r>
              <a:rPr lang="en-US" sz="1100" dirty="0"/>
              <a:t> die </a:t>
            </a:r>
            <a:r>
              <a:rPr lang="en-US" sz="1100" dirty="0" err="1"/>
              <a:t>een</a:t>
            </a:r>
            <a:r>
              <a:rPr lang="en-US" sz="1100" dirty="0"/>
              <a:t> </a:t>
            </a:r>
            <a:r>
              <a:rPr lang="en-US" sz="1100" dirty="0" err="1"/>
              <a:t>rol</a:t>
            </a:r>
            <a:r>
              <a:rPr lang="en-US" sz="1100" dirty="0"/>
              <a:t> </a:t>
            </a:r>
            <a:r>
              <a:rPr lang="en-US" sz="1100" dirty="0" err="1"/>
              <a:t>spelen</a:t>
            </a:r>
            <a:r>
              <a:rPr lang="en-US" sz="1100" dirty="0"/>
              <a:t>, </a:t>
            </a:r>
            <a:r>
              <a:rPr lang="en-US" sz="1100" dirty="0" err="1"/>
              <a:t>zullen</a:t>
            </a:r>
            <a:r>
              <a:rPr lang="en-US" sz="1100" dirty="0"/>
              <a:t> </a:t>
            </a:r>
            <a:r>
              <a:rPr lang="en-US" sz="1100" dirty="0" err="1"/>
              <a:t>sommige</a:t>
            </a:r>
            <a:r>
              <a:rPr lang="en-US" sz="1100" dirty="0"/>
              <a:t> </a:t>
            </a:r>
            <a:r>
              <a:rPr lang="en-US" sz="1100" dirty="0" err="1"/>
              <a:t>handelingsopties</a:t>
            </a:r>
            <a:r>
              <a:rPr lang="en-US" sz="1100" dirty="0"/>
              <a:t> </a:t>
            </a:r>
            <a:r>
              <a:rPr lang="en-US" sz="1100" dirty="0" err="1"/>
              <a:t>meteen</a:t>
            </a:r>
            <a:r>
              <a:rPr lang="en-US" sz="1100" dirty="0"/>
              <a:t> </a:t>
            </a:r>
            <a:r>
              <a:rPr lang="en-US" sz="1100" dirty="0" err="1"/>
              <a:t>afvallen</a:t>
            </a:r>
            <a:r>
              <a:rPr lang="en-US" sz="1100" dirty="0"/>
              <a:t>. </a:t>
            </a:r>
            <a:r>
              <a:rPr lang="en-US" sz="1100" dirty="0" err="1"/>
              <a:t>Andere</a:t>
            </a:r>
            <a:r>
              <a:rPr lang="en-US" sz="1100" dirty="0"/>
              <a:t> </a:t>
            </a:r>
            <a:r>
              <a:rPr lang="en-US" sz="1100" dirty="0" err="1"/>
              <a:t>zijn</a:t>
            </a:r>
            <a:r>
              <a:rPr lang="en-US" sz="1100" dirty="0"/>
              <a:t> </a:t>
            </a:r>
            <a:r>
              <a:rPr lang="en-US" sz="1100" dirty="0" err="1"/>
              <a:t>meer</a:t>
            </a:r>
            <a:r>
              <a:rPr lang="en-US" sz="1100" dirty="0"/>
              <a:t> </a:t>
            </a:r>
            <a:r>
              <a:rPr lang="en-US" sz="1100" dirty="0" err="1"/>
              <a:t>geschikt</a:t>
            </a:r>
            <a:r>
              <a:rPr lang="en-US" sz="1100" dirty="0"/>
              <a:t> of </a:t>
            </a:r>
            <a:r>
              <a:rPr lang="en-US" sz="1100" dirty="0" err="1"/>
              <a:t>kunnen</a:t>
            </a:r>
            <a:r>
              <a:rPr lang="en-US" sz="1100" dirty="0"/>
              <a:t> door </a:t>
            </a:r>
            <a:r>
              <a:rPr lang="en-US" sz="1100" dirty="0" err="1"/>
              <a:t>bepaalde</a:t>
            </a:r>
            <a:r>
              <a:rPr lang="en-US" sz="1100" dirty="0"/>
              <a:t> </a:t>
            </a:r>
            <a:r>
              <a:rPr lang="en-US" sz="1100" dirty="0" err="1"/>
              <a:t>condities</a:t>
            </a:r>
            <a:r>
              <a:rPr lang="en-US" sz="1100" dirty="0"/>
              <a:t> </a:t>
            </a:r>
            <a:r>
              <a:rPr lang="en-US" sz="1100" dirty="0" err="1"/>
              <a:t>aan</a:t>
            </a:r>
            <a:r>
              <a:rPr lang="en-US" sz="1100" dirty="0"/>
              <a:t> </a:t>
            </a:r>
            <a:r>
              <a:rPr lang="en-US" sz="1100" dirty="0" err="1"/>
              <a:t>te</a:t>
            </a:r>
            <a:r>
              <a:rPr lang="en-US" sz="1100" dirty="0"/>
              <a:t> </a:t>
            </a:r>
            <a:r>
              <a:rPr lang="en-US" sz="1100" dirty="0" err="1"/>
              <a:t>passen</a:t>
            </a:r>
            <a:r>
              <a:rPr lang="en-US" sz="1100" dirty="0"/>
              <a:t> </a:t>
            </a:r>
            <a:r>
              <a:rPr lang="en-US" sz="1100" dirty="0" err="1"/>
              <a:t>interessant</a:t>
            </a:r>
            <a:r>
              <a:rPr lang="en-US" sz="1100" dirty="0"/>
              <a:t> </a:t>
            </a:r>
            <a:r>
              <a:rPr lang="en-US" sz="1100" dirty="0" err="1"/>
              <a:t>worden</a:t>
            </a:r>
            <a:r>
              <a:rPr lang="en-US" sz="1100" dirty="0"/>
              <a:t>. Je </a:t>
            </a:r>
            <a:r>
              <a:rPr lang="en-US" sz="1100" dirty="0" err="1"/>
              <a:t>gaat</a:t>
            </a:r>
            <a:r>
              <a:rPr lang="en-US" sz="1100" dirty="0"/>
              <a:t> </a:t>
            </a:r>
            <a:r>
              <a:rPr lang="en-US" sz="1100" dirty="0" err="1"/>
              <a:t>kijken</a:t>
            </a:r>
            <a:r>
              <a:rPr lang="en-US" sz="1100" dirty="0"/>
              <a:t> </a:t>
            </a:r>
            <a:r>
              <a:rPr lang="en-US" sz="1100" dirty="0" err="1"/>
              <a:t>aan</a:t>
            </a:r>
            <a:r>
              <a:rPr lang="en-US" sz="1100" dirty="0"/>
              <a:t> </a:t>
            </a:r>
            <a:r>
              <a:rPr lang="en-US" sz="1100" dirty="0" err="1"/>
              <a:t>welke</a:t>
            </a:r>
            <a:r>
              <a:rPr lang="en-US" sz="1100" dirty="0"/>
              <a:t> </a:t>
            </a:r>
            <a:r>
              <a:rPr lang="en-US" sz="1100" dirty="0" err="1"/>
              <a:t>knoppen</a:t>
            </a:r>
            <a:r>
              <a:rPr lang="en-US" sz="1100" dirty="0"/>
              <a:t> je het </a:t>
            </a:r>
            <a:r>
              <a:rPr lang="en-US" sz="1100" dirty="0" err="1"/>
              <a:t>beste</a:t>
            </a:r>
            <a:r>
              <a:rPr lang="en-US" sz="1100" dirty="0"/>
              <a:t> </a:t>
            </a:r>
            <a:r>
              <a:rPr lang="en-US" sz="1100" dirty="0" err="1"/>
              <a:t>kunt</a:t>
            </a:r>
            <a:r>
              <a:rPr lang="en-US" sz="1100" dirty="0"/>
              <a:t> </a:t>
            </a:r>
            <a:r>
              <a:rPr lang="en-US" sz="1100" dirty="0" err="1"/>
              <a:t>gaan</a:t>
            </a:r>
            <a:r>
              <a:rPr lang="en-US" sz="1100" dirty="0"/>
              <a:t> </a:t>
            </a:r>
            <a:r>
              <a:rPr lang="en-US" sz="1100" dirty="0" err="1"/>
              <a:t>draaien</a:t>
            </a:r>
            <a:r>
              <a:rPr lang="en-US" sz="1100" dirty="0"/>
              <a:t> om </a:t>
            </a:r>
            <a:r>
              <a:rPr lang="en-US" sz="1100" dirty="0" err="1"/>
              <a:t>verandering</a:t>
            </a:r>
            <a:r>
              <a:rPr lang="en-US" sz="1100" dirty="0"/>
              <a:t> </a:t>
            </a:r>
            <a:r>
              <a:rPr lang="en-US" sz="1100" dirty="0" err="1"/>
              <a:t>te</a:t>
            </a:r>
            <a:r>
              <a:rPr lang="en-US" sz="1100" dirty="0"/>
              <a:t> </a:t>
            </a:r>
            <a:r>
              <a:rPr lang="en-US" sz="1100" dirty="0" err="1"/>
              <a:t>realiseren</a:t>
            </a:r>
            <a:r>
              <a:rPr lang="en-US" sz="1100" dirty="0"/>
              <a:t>. </a:t>
            </a:r>
          </a:p>
          <a:p>
            <a:pPr marL="0" indent="0">
              <a:lnSpc>
                <a:spcPct val="100000"/>
              </a:lnSpc>
              <a:spcBef>
                <a:spcPts val="600"/>
              </a:spcBef>
              <a:buNone/>
            </a:pPr>
            <a:r>
              <a:rPr lang="en-US" sz="1100" dirty="0" err="1"/>
              <a:t>Gezamenlijk</a:t>
            </a:r>
            <a:r>
              <a:rPr lang="en-US" sz="1100" dirty="0"/>
              <a:t> </a:t>
            </a:r>
            <a:r>
              <a:rPr lang="en-US" sz="1100" dirty="0" err="1"/>
              <a:t>ga</a:t>
            </a:r>
            <a:r>
              <a:rPr lang="en-US" sz="1100" dirty="0"/>
              <a:t> je op </a:t>
            </a:r>
            <a:r>
              <a:rPr lang="en-US" sz="1100" dirty="0" err="1"/>
              <a:t>zoek</a:t>
            </a:r>
            <a:r>
              <a:rPr lang="en-US" sz="1100" dirty="0"/>
              <a:t> </a:t>
            </a:r>
            <a:r>
              <a:rPr lang="en-US" sz="1100" dirty="0" err="1"/>
              <a:t>naar</a:t>
            </a:r>
            <a:r>
              <a:rPr lang="en-US" sz="1100" dirty="0"/>
              <a:t> </a:t>
            </a:r>
            <a:r>
              <a:rPr lang="en-US" sz="1100" dirty="0" err="1"/>
              <a:t>cultureel</a:t>
            </a:r>
            <a:r>
              <a:rPr lang="en-US" sz="1100" dirty="0"/>
              <a:t> </a:t>
            </a:r>
            <a:r>
              <a:rPr lang="en-US" sz="1100" dirty="0" err="1"/>
              <a:t>haalbare</a:t>
            </a:r>
            <a:r>
              <a:rPr lang="en-US" sz="1100" dirty="0"/>
              <a:t> </a:t>
            </a:r>
            <a:r>
              <a:rPr lang="en-US" sz="1100" dirty="0" err="1"/>
              <a:t>en</a:t>
            </a:r>
            <a:r>
              <a:rPr lang="en-US" sz="1100" dirty="0"/>
              <a:t> </a:t>
            </a:r>
            <a:r>
              <a:rPr lang="en-US" sz="1100" dirty="0" err="1"/>
              <a:t>beargumenteerd</a:t>
            </a:r>
            <a:r>
              <a:rPr lang="en-US" sz="1100" dirty="0"/>
              <a:t> </a:t>
            </a:r>
            <a:r>
              <a:rPr lang="en-US" sz="1100" dirty="0" err="1"/>
              <a:t>wenselijke</a:t>
            </a:r>
            <a:r>
              <a:rPr lang="en-US" sz="1100" dirty="0"/>
              <a:t> </a:t>
            </a:r>
            <a:r>
              <a:rPr lang="en-US" sz="1100" dirty="0" err="1"/>
              <a:t>oplossingsrichtingen</a:t>
            </a:r>
            <a:r>
              <a:rPr lang="en-US" sz="1100" dirty="0"/>
              <a:t>. </a:t>
            </a:r>
            <a:r>
              <a:rPr lang="en-US" sz="1100" dirty="0" err="1"/>
              <a:t>Dat</a:t>
            </a:r>
            <a:r>
              <a:rPr lang="en-US" sz="1100" dirty="0"/>
              <a:t> </a:t>
            </a:r>
            <a:r>
              <a:rPr lang="en-US" sz="1100" dirty="0" err="1"/>
              <a:t>wil</a:t>
            </a:r>
            <a:r>
              <a:rPr lang="en-US" sz="1100" dirty="0"/>
              <a:t> </a:t>
            </a:r>
            <a:r>
              <a:rPr lang="en-US" sz="1100" dirty="0" err="1"/>
              <a:t>zeggen</a:t>
            </a:r>
            <a:r>
              <a:rPr lang="en-US" sz="1100" dirty="0"/>
              <a:t>: </a:t>
            </a:r>
            <a:r>
              <a:rPr lang="en-US" sz="1100" dirty="0" err="1"/>
              <a:t>welke</a:t>
            </a:r>
            <a:r>
              <a:rPr lang="en-US" sz="1100" dirty="0"/>
              <a:t> </a:t>
            </a:r>
            <a:r>
              <a:rPr lang="en-US" sz="1100" dirty="0" err="1"/>
              <a:t>oplossingen</a:t>
            </a:r>
            <a:r>
              <a:rPr lang="en-US" sz="1100" dirty="0"/>
              <a:t> </a:t>
            </a:r>
            <a:r>
              <a:rPr lang="en-US" sz="1100" dirty="0" err="1"/>
              <a:t>zijn</a:t>
            </a:r>
            <a:r>
              <a:rPr lang="en-US" sz="1100" dirty="0"/>
              <a:t> </a:t>
            </a:r>
            <a:r>
              <a:rPr lang="en-US" sz="1100" dirty="0" err="1"/>
              <a:t>feitelijk</a:t>
            </a:r>
            <a:r>
              <a:rPr lang="en-US" sz="1100" dirty="0"/>
              <a:t> </a:t>
            </a:r>
            <a:r>
              <a:rPr lang="en-US" sz="1100" dirty="0" err="1"/>
              <a:t>gezien</a:t>
            </a:r>
            <a:r>
              <a:rPr lang="en-US" sz="1100" dirty="0"/>
              <a:t> </a:t>
            </a:r>
            <a:r>
              <a:rPr lang="en-US" sz="1100" dirty="0" err="1"/>
              <a:t>passend</a:t>
            </a:r>
            <a:r>
              <a:rPr lang="en-US" sz="1100" dirty="0"/>
              <a:t> (ze </a:t>
            </a:r>
            <a:r>
              <a:rPr lang="en-US" sz="1100" dirty="0" err="1"/>
              <a:t>zijn</a:t>
            </a:r>
            <a:r>
              <a:rPr lang="en-US" sz="1100" dirty="0"/>
              <a:t> </a:t>
            </a:r>
            <a:r>
              <a:rPr lang="en-US" sz="1100" dirty="0" err="1"/>
              <a:t>praktisch</a:t>
            </a:r>
            <a:r>
              <a:rPr lang="en-US" sz="1100" dirty="0"/>
              <a:t> </a:t>
            </a:r>
            <a:r>
              <a:rPr lang="en-US" sz="1100" dirty="0" err="1"/>
              <a:t>haalbaar</a:t>
            </a:r>
            <a:r>
              <a:rPr lang="en-US" sz="1100" dirty="0"/>
              <a:t> of </a:t>
            </a:r>
            <a:r>
              <a:rPr lang="en-US" sz="1100" dirty="0" err="1"/>
              <a:t>bijvoorbeeld</a:t>
            </a:r>
            <a:r>
              <a:rPr lang="en-US" sz="1100" dirty="0"/>
              <a:t> </a:t>
            </a:r>
            <a:r>
              <a:rPr lang="en-US" sz="1100" dirty="0" err="1"/>
              <a:t>wetenschappelijk</a:t>
            </a:r>
            <a:r>
              <a:rPr lang="en-US" sz="1100" dirty="0"/>
              <a:t> </a:t>
            </a:r>
            <a:r>
              <a:rPr lang="en-US" sz="1100" dirty="0" err="1"/>
              <a:t>onderbouwd</a:t>
            </a:r>
            <a:r>
              <a:rPr lang="en-US" sz="1100" dirty="0"/>
              <a:t>) </a:t>
            </a:r>
            <a:r>
              <a:rPr lang="en-US" sz="1100" dirty="0" err="1"/>
              <a:t>én</a:t>
            </a:r>
            <a:r>
              <a:rPr lang="en-US" sz="1100" dirty="0"/>
              <a:t> </a:t>
            </a:r>
            <a:r>
              <a:rPr lang="en-US" sz="1100" dirty="0" err="1"/>
              <a:t>sluiten</a:t>
            </a:r>
            <a:r>
              <a:rPr lang="en-US" sz="1100" dirty="0"/>
              <a:t> </a:t>
            </a:r>
            <a:r>
              <a:rPr lang="en-US" sz="1100" dirty="0" err="1"/>
              <a:t>aan</a:t>
            </a:r>
            <a:r>
              <a:rPr lang="en-US" sz="1100" dirty="0"/>
              <a:t> </a:t>
            </a:r>
            <a:r>
              <a:rPr lang="en-US" sz="1100" dirty="0" err="1"/>
              <a:t>bij</a:t>
            </a:r>
            <a:r>
              <a:rPr lang="en-US" sz="1100" dirty="0"/>
              <a:t> de (</a:t>
            </a:r>
            <a:r>
              <a:rPr lang="en-US" sz="1100" dirty="0" err="1"/>
              <a:t>gezamenlijke</a:t>
            </a:r>
            <a:r>
              <a:rPr lang="en-US" sz="1100" dirty="0"/>
              <a:t>) </a:t>
            </a:r>
            <a:r>
              <a:rPr lang="en-US" sz="1100" dirty="0" err="1"/>
              <a:t>cultuur</a:t>
            </a:r>
            <a:r>
              <a:rPr lang="en-US" sz="1100" dirty="0"/>
              <a:t>. Je </a:t>
            </a:r>
            <a:r>
              <a:rPr lang="en-US" sz="1100" dirty="0" err="1"/>
              <a:t>kijkt</a:t>
            </a:r>
            <a:r>
              <a:rPr lang="en-US" sz="1100" dirty="0"/>
              <a:t> dan </a:t>
            </a:r>
            <a:r>
              <a:rPr lang="en-US" sz="1100" dirty="0" err="1"/>
              <a:t>ook</a:t>
            </a:r>
            <a:r>
              <a:rPr lang="en-US" sz="1100" dirty="0"/>
              <a:t> </a:t>
            </a:r>
            <a:r>
              <a:rPr lang="en-US" sz="1100" dirty="0" err="1"/>
              <a:t>welke</a:t>
            </a:r>
            <a:r>
              <a:rPr lang="en-US" sz="1100" dirty="0"/>
              <a:t> </a:t>
            </a:r>
            <a:r>
              <a:rPr lang="en-US" sz="1100" dirty="0" err="1"/>
              <a:t>handelingsopties</a:t>
            </a:r>
            <a:r>
              <a:rPr lang="en-US" sz="1100" dirty="0"/>
              <a:t> </a:t>
            </a:r>
            <a:r>
              <a:rPr lang="en-US" sz="1100" dirty="0" err="1"/>
              <a:t>bijdragen</a:t>
            </a:r>
            <a:r>
              <a:rPr lang="en-US" sz="1100" dirty="0"/>
              <a:t> </a:t>
            </a:r>
            <a:r>
              <a:rPr lang="en-US" sz="1100" dirty="0" err="1"/>
              <a:t>aan</a:t>
            </a:r>
            <a:r>
              <a:rPr lang="en-US" sz="1100" dirty="0"/>
              <a:t> </a:t>
            </a:r>
            <a:r>
              <a:rPr lang="en-US" sz="1100" dirty="0" err="1"/>
              <a:t>zowel</a:t>
            </a:r>
            <a:r>
              <a:rPr lang="en-US" sz="1100" dirty="0"/>
              <a:t> het </a:t>
            </a:r>
            <a:r>
              <a:rPr lang="en-US" sz="1100" dirty="0" err="1"/>
              <a:t>gezamenlijke</a:t>
            </a:r>
            <a:r>
              <a:rPr lang="en-US" sz="1100" dirty="0"/>
              <a:t> </a:t>
            </a:r>
            <a:r>
              <a:rPr lang="en-US" sz="1100" dirty="0" err="1"/>
              <a:t>doel</a:t>
            </a:r>
            <a:r>
              <a:rPr lang="en-US" sz="1100" dirty="0"/>
              <a:t> </a:t>
            </a:r>
            <a:r>
              <a:rPr lang="en-US" sz="1100" dirty="0" err="1"/>
              <a:t>als</a:t>
            </a:r>
            <a:r>
              <a:rPr lang="en-US" sz="1100" dirty="0"/>
              <a:t> </a:t>
            </a:r>
            <a:r>
              <a:rPr lang="en-US" sz="1100" dirty="0" err="1"/>
              <a:t>bij</a:t>
            </a:r>
            <a:r>
              <a:rPr lang="en-US" sz="1100" dirty="0"/>
              <a:t> </a:t>
            </a:r>
            <a:r>
              <a:rPr lang="en-US" sz="1100" dirty="0" err="1"/>
              <a:t>meer</a:t>
            </a:r>
            <a:r>
              <a:rPr lang="en-US" sz="1100" dirty="0"/>
              <a:t> </a:t>
            </a:r>
            <a:r>
              <a:rPr lang="en-US" sz="1100" dirty="0" err="1"/>
              <a:t>individuele</a:t>
            </a:r>
            <a:r>
              <a:rPr lang="en-US" sz="1100" dirty="0"/>
              <a:t> </a:t>
            </a:r>
            <a:r>
              <a:rPr lang="en-US" sz="1100" dirty="0" err="1"/>
              <a:t>wensen</a:t>
            </a:r>
            <a:r>
              <a:rPr lang="en-US" sz="1100" dirty="0"/>
              <a:t>/</a:t>
            </a:r>
            <a:r>
              <a:rPr lang="en-US" sz="1100" dirty="0" err="1"/>
              <a:t>behoeften</a:t>
            </a:r>
            <a:r>
              <a:rPr lang="en-US" sz="1100" dirty="0"/>
              <a:t>/</a:t>
            </a:r>
            <a:r>
              <a:rPr lang="en-US" sz="1100" dirty="0" err="1"/>
              <a:t>mogelijkheden</a:t>
            </a:r>
            <a:r>
              <a:rPr lang="en-US" sz="1100" dirty="0"/>
              <a:t> van </a:t>
            </a:r>
            <a:r>
              <a:rPr lang="en-US" sz="1100" dirty="0" err="1"/>
              <a:t>betrokkenen</a:t>
            </a:r>
            <a:r>
              <a:rPr lang="en-US" sz="1100" dirty="0"/>
              <a:t>. </a:t>
            </a:r>
            <a:r>
              <a:rPr lang="en-US" sz="1100" dirty="0" err="1"/>
              <a:t>Dit</a:t>
            </a:r>
            <a:r>
              <a:rPr lang="en-US" sz="1100" dirty="0"/>
              <a:t> </a:t>
            </a:r>
            <a:r>
              <a:rPr lang="en-US" sz="1100" dirty="0" err="1"/>
              <a:t>vergroot</a:t>
            </a:r>
            <a:r>
              <a:rPr lang="en-US" sz="1100" dirty="0"/>
              <a:t> de </a:t>
            </a:r>
            <a:r>
              <a:rPr lang="en-US" sz="1100" dirty="0" err="1"/>
              <a:t>kans</a:t>
            </a:r>
            <a:r>
              <a:rPr lang="en-US" sz="1100" dirty="0"/>
              <a:t> op </a:t>
            </a:r>
            <a:r>
              <a:rPr lang="en-US" sz="1100" dirty="0" err="1"/>
              <a:t>een</a:t>
            </a:r>
            <a:r>
              <a:rPr lang="en-US" sz="1100" dirty="0"/>
              <a:t> </a:t>
            </a:r>
            <a:r>
              <a:rPr lang="en-US" sz="1100" dirty="0" err="1"/>
              <a:t>duurzame</a:t>
            </a:r>
            <a:r>
              <a:rPr lang="en-US" sz="1100" dirty="0"/>
              <a:t> </a:t>
            </a:r>
            <a:r>
              <a:rPr lang="en-US" sz="1100" dirty="0" err="1"/>
              <a:t>verandering</a:t>
            </a:r>
            <a:r>
              <a:rPr lang="en-US" sz="1100" dirty="0"/>
              <a:t>. </a:t>
            </a:r>
          </a:p>
        </p:txBody>
      </p:sp>
      <p:sp>
        <p:nvSpPr>
          <p:cNvPr id="5" name="TextBox 4">
            <a:extLst>
              <a:ext uri="{FF2B5EF4-FFF2-40B4-BE49-F238E27FC236}">
                <a16:creationId xmlns:a16="http://schemas.microsoft.com/office/drawing/2014/main" id="{D32AFE0C-EC28-40BB-A1D1-9A02699E90CF}"/>
              </a:ext>
            </a:extLst>
          </p:cNvPr>
          <p:cNvSpPr txBox="1"/>
          <p:nvPr/>
        </p:nvSpPr>
        <p:spPr>
          <a:xfrm>
            <a:off x="170123" y="1583197"/>
            <a:ext cx="677108" cy="1502367"/>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Algemene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beschrijving</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0F9B41F-ABE7-41DD-AD73-5FC07D80B4C8}"/>
              </a:ext>
            </a:extLst>
          </p:cNvPr>
          <p:cNvSpPr txBox="1"/>
          <p:nvPr/>
        </p:nvSpPr>
        <p:spPr>
          <a:xfrm>
            <a:off x="293233" y="3868609"/>
            <a:ext cx="430887" cy="71773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Aanpak</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09803443-0575-48D5-B31A-8A310DE99956}"/>
              </a:ext>
            </a:extLst>
          </p:cNvPr>
          <p:cNvSpPr txBox="1">
            <a:spLocks/>
          </p:cNvSpPr>
          <p:nvPr/>
        </p:nvSpPr>
        <p:spPr>
          <a:xfrm>
            <a:off x="890533" y="3436378"/>
            <a:ext cx="10463273" cy="1149964"/>
          </a:xfrm>
          <a:prstGeom prst="rect">
            <a:avLst/>
          </a:prstGeom>
          <a:solidFill>
            <a:schemeClr val="accent5">
              <a:lumMod val="40000"/>
              <a:lumOff val="60000"/>
            </a:schemeClr>
          </a:solidFill>
        </p:spPr>
        <p:txBody>
          <a:bodyPr vert="horz" lIns="91440" tIns="45721" rIns="91440" bIns="4572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Met </a:t>
            </a: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elkaar</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gesprek</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gaan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met </a:t>
            </a: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behulp</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visualisatie</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Tijdens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co-</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creatie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sessies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kunnen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behulp</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visualisatie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opties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afgewogen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lang="en-US" sz="1100" dirty="0">
                <a:solidFill>
                  <a:prstClr val="black"/>
                </a:solidFill>
                <a:latin typeface="Calibri" panose="020F0502020204030204"/>
              </a:rPr>
              <a:t>.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plaat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gebruikt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om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bepaald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scenario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schetsen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laten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welke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stappen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daarvoor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gezet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moeten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welke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voorwaarden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bijvoorbeeld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gewerkt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moet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Door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dit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visueel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maken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op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andere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manier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naar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oplossingsrichting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gekeken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648BDB58-D33A-4640-9F16-64D83CB64AC3}"/>
              </a:ext>
            </a:extLst>
          </p:cNvPr>
          <p:cNvSpPr txBox="1">
            <a:spLocks/>
          </p:cNvSpPr>
          <p:nvPr/>
        </p:nvSpPr>
        <p:spPr>
          <a:xfrm>
            <a:off x="890533" y="4703757"/>
            <a:ext cx="10463269" cy="1487104"/>
          </a:xfrm>
          <a:prstGeom prst="rect">
            <a:avLst/>
          </a:prstGeom>
          <a:solidFill>
            <a:schemeClr val="accent3">
              <a:lumMod val="40000"/>
              <a:lumOff val="60000"/>
            </a:schemeClr>
          </a:solidFill>
        </p:spPr>
        <p:txBody>
          <a:bodyPr vert="horz" lIns="91440" tIns="45721" rIns="91440" bIns="4572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Gedurende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fases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innovatieproces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zullen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oplossingsrichtingen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voorbij</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komen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Mensen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denken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graag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oplossingen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liefst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zo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snel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mogelijk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over tot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actie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kunst is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echter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om je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niet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vroeg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in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proces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laten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verleiden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bepaalde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oplossingsrichting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slaan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beeld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vraagstuk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is dan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veelal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nog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niet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scherp</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genoeg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Hoe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kunnen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goede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keuze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maken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als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nog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niet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wat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probleem</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daadwerkelijk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is? Wat de impact of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implicaties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van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bepaalde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keuzes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zijn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Als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niet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wat we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gezamenlijk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eigenlijk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willen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bereiken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Hoewel</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verschillende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oplossingsrichtingen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tussentijds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zeker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verkend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kunnen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is het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belangrijk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om pas in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later stadium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besluiten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nemen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als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besluiten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worden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genomen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deze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expliciet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maken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8" name="TextBox 17">
            <a:extLst>
              <a:ext uri="{FF2B5EF4-FFF2-40B4-BE49-F238E27FC236}">
                <a16:creationId xmlns:a16="http://schemas.microsoft.com/office/drawing/2014/main" id="{842CD649-4B18-40CB-963E-5EEB5D1A32A2}"/>
              </a:ext>
            </a:extLst>
          </p:cNvPr>
          <p:cNvSpPr txBox="1"/>
          <p:nvPr/>
        </p:nvSpPr>
        <p:spPr>
          <a:xfrm>
            <a:off x="161090" y="5032231"/>
            <a:ext cx="677108" cy="959241"/>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Aandachtspunt</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E9208E79-1020-47F0-A4FE-D2EFE9C5DD1F}"/>
              </a:ext>
            </a:extLst>
          </p:cNvPr>
          <p:cNvSpPr>
            <a:spLocks noGrp="1"/>
          </p:cNvSpPr>
          <p:nvPr>
            <p:ph type="title"/>
          </p:nvPr>
        </p:nvSpPr>
        <p:spPr>
          <a:xfrm>
            <a:off x="838202" y="257634"/>
            <a:ext cx="10515600" cy="1325563"/>
          </a:xfrm>
        </p:spPr>
        <p:txBody>
          <a:bodyPr>
            <a:normAutofit fontScale="90000"/>
          </a:bodyPr>
          <a:lstStyle/>
          <a:p>
            <a:r>
              <a:rPr lang="en-US" sz="2000" i="1" dirty="0" err="1"/>
              <a:t>Fase</a:t>
            </a:r>
            <a:r>
              <a:rPr lang="en-US" sz="2000" i="1" dirty="0"/>
              <a:t>: </a:t>
            </a:r>
            <a:r>
              <a:rPr lang="en-US" sz="2000" i="1" dirty="0" err="1"/>
              <a:t>Wederzijds</a:t>
            </a:r>
            <a:r>
              <a:rPr lang="en-US" sz="2000" i="1" dirty="0"/>
              <a:t> begrip </a:t>
            </a:r>
            <a:r>
              <a:rPr lang="en-US" sz="2000" i="1" dirty="0" err="1"/>
              <a:t>en</a:t>
            </a:r>
            <a:r>
              <a:rPr lang="en-US" sz="2000" i="1" dirty="0"/>
              <a:t> breed </a:t>
            </a:r>
            <a:r>
              <a:rPr lang="en-US" sz="2000" i="1" dirty="0" err="1"/>
              <a:t>gedragen</a:t>
            </a:r>
            <a:r>
              <a:rPr lang="en-US" sz="2000" i="1" dirty="0"/>
              <a:t> </a:t>
            </a:r>
            <a:r>
              <a:rPr lang="en-US" sz="2000" i="1" dirty="0" err="1"/>
              <a:t>besluiten</a:t>
            </a:r>
            <a:r>
              <a:rPr lang="en-US" sz="2000" i="1" dirty="0"/>
              <a:t> </a:t>
            </a:r>
            <a:r>
              <a:rPr lang="en-US" sz="2000" i="1" dirty="0" err="1"/>
              <a:t>nemen</a:t>
            </a:r>
            <a:br>
              <a:rPr lang="en-US" dirty="0"/>
            </a:br>
            <a:r>
              <a:rPr lang="en-US" sz="3600" dirty="0" err="1"/>
              <a:t>Stap</a:t>
            </a:r>
            <a:r>
              <a:rPr lang="en-US" sz="3600" dirty="0"/>
              <a:t> 5: </a:t>
            </a:r>
            <a:r>
              <a:rPr lang="en-US" sz="3600" dirty="0" err="1"/>
              <a:t>Samen</a:t>
            </a:r>
            <a:r>
              <a:rPr lang="en-US" sz="3600" dirty="0"/>
              <a:t> </a:t>
            </a:r>
            <a:r>
              <a:rPr lang="en-US" sz="3600" dirty="0" err="1"/>
              <a:t>passende</a:t>
            </a:r>
            <a:r>
              <a:rPr lang="en-US" sz="3600" dirty="0"/>
              <a:t>, </a:t>
            </a:r>
            <a:r>
              <a:rPr lang="en-US" sz="3600" dirty="0" err="1"/>
              <a:t>wenselijk</a:t>
            </a:r>
            <a:r>
              <a:rPr lang="en-US" sz="3600" dirty="0"/>
              <a:t> </a:t>
            </a:r>
            <a:r>
              <a:rPr lang="en-US" sz="3600" dirty="0" err="1"/>
              <a:t>en</a:t>
            </a:r>
            <a:r>
              <a:rPr lang="en-US" sz="3600" dirty="0"/>
              <a:t> </a:t>
            </a:r>
            <a:r>
              <a:rPr lang="en-US" sz="3600" dirty="0" err="1"/>
              <a:t>haalbare</a:t>
            </a:r>
            <a:r>
              <a:rPr lang="en-US" sz="3600" dirty="0"/>
              <a:t> </a:t>
            </a:r>
            <a:r>
              <a:rPr lang="en-US" sz="3600" dirty="0" err="1"/>
              <a:t>oplossingen</a:t>
            </a:r>
            <a:r>
              <a:rPr lang="en-US" sz="3600" dirty="0"/>
              <a:t> </a:t>
            </a:r>
            <a:r>
              <a:rPr lang="en-US" sz="3600" dirty="0" err="1"/>
              <a:t>bepalen</a:t>
            </a:r>
            <a:r>
              <a:rPr lang="en-US" sz="3600" dirty="0"/>
              <a:t> </a:t>
            </a:r>
            <a:endParaRPr lang="nl-NL" sz="4000" dirty="0"/>
          </a:p>
        </p:txBody>
      </p:sp>
      <p:sp>
        <p:nvSpPr>
          <p:cNvPr id="11" name="Rectangle 10">
            <a:extLst>
              <a:ext uri="{FF2B5EF4-FFF2-40B4-BE49-F238E27FC236}">
                <a16:creationId xmlns:a16="http://schemas.microsoft.com/office/drawing/2014/main" id="{493CD726-8851-4588-9DA2-61B2D02F339C}"/>
              </a:ext>
            </a:extLst>
          </p:cNvPr>
          <p:cNvSpPr/>
          <p:nvPr/>
        </p:nvSpPr>
        <p:spPr>
          <a:xfrm>
            <a:off x="11124973" y="158474"/>
            <a:ext cx="932556" cy="568298"/>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Beschrijving sociale innovatieproces</a:t>
            </a:r>
          </a:p>
        </p:txBody>
      </p:sp>
    </p:spTree>
    <p:extLst>
      <p:ext uri="{BB962C8B-B14F-4D97-AF65-F5344CB8AC3E}">
        <p14:creationId xmlns:p14="http://schemas.microsoft.com/office/powerpoint/2010/main" val="3889583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C85CA32-83A3-4056-AD73-CB05D8918BE3}"/>
              </a:ext>
            </a:extLst>
          </p:cNvPr>
          <p:cNvSpPr txBox="1"/>
          <p:nvPr/>
        </p:nvSpPr>
        <p:spPr>
          <a:xfrm>
            <a:off x="308450" y="394869"/>
            <a:ext cx="11634843" cy="584775"/>
          </a:xfrm>
          <a:prstGeom prst="rect">
            <a:avLst/>
          </a:prstGeom>
          <a:noFill/>
        </p:spPr>
        <p:txBody>
          <a:bodyPr wrap="square" rtlCol="0">
            <a:spAutoFit/>
          </a:bodyPr>
          <a:lstStyle/>
          <a:p>
            <a:pPr marL="0" marR="0" lvl="0" indent="0" algn="l" defTabSz="914399" rtl="0" eaLnBrk="1" fontAlgn="auto" latinLnBrk="0" hangingPunct="1">
              <a:lnSpc>
                <a:spcPct val="100000"/>
              </a:lnSpc>
              <a:spcBef>
                <a:spcPts val="0"/>
              </a:spcBef>
              <a:spcAft>
                <a:spcPts val="601"/>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Co-</a:t>
            </a:r>
            <a:r>
              <a:rPr kumimoji="0" lang="en-US" sz="3200" b="0" i="0" u="none" strike="noStrike" kern="1200" cap="none" spc="0" normalizeH="0" baseline="0" noProof="0" dirty="0" err="1">
                <a:ln>
                  <a:noFill/>
                </a:ln>
                <a:solidFill>
                  <a:prstClr val="black"/>
                </a:solidFill>
                <a:effectLst/>
                <a:uLnTx/>
                <a:uFillTx/>
                <a:latin typeface="Calibri Light" panose="020F0302020204030204"/>
                <a:ea typeface="+mn-ea"/>
                <a:cs typeface="+mn-cs"/>
              </a:rPr>
              <a:t>creatiesessies</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Light" panose="020F0302020204030204"/>
                <a:ea typeface="+mn-ea"/>
                <a:cs typeface="+mn-cs"/>
              </a:rPr>
              <a:t>en</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Light" panose="020F0302020204030204"/>
                <a:ea typeface="+mn-ea"/>
                <a:cs typeface="+mn-cs"/>
              </a:rPr>
              <a:t>mogelijkheden</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 tot </a:t>
            </a:r>
            <a:r>
              <a:rPr kumimoji="0" lang="en-US" sz="3200" b="0" i="0" u="none" strike="noStrike" kern="1200" cap="none" spc="0" normalizeH="0" baseline="0" noProof="0" dirty="0" err="1">
                <a:ln>
                  <a:noFill/>
                </a:ln>
                <a:solidFill>
                  <a:prstClr val="black"/>
                </a:solidFill>
                <a:effectLst/>
                <a:uLnTx/>
                <a:uFillTx/>
                <a:latin typeface="Calibri Light" panose="020F0302020204030204"/>
                <a:ea typeface="+mn-ea"/>
                <a:cs typeface="+mn-cs"/>
              </a:rPr>
              <a:t>verandering</a:t>
            </a:r>
            <a:endParaRPr kumimoji="0" lang="nl-NL" sz="3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3" name="Rectangle 12">
            <a:extLst>
              <a:ext uri="{FF2B5EF4-FFF2-40B4-BE49-F238E27FC236}">
                <a16:creationId xmlns:a16="http://schemas.microsoft.com/office/drawing/2014/main" id="{74E6AD4C-F349-4626-A365-2E2BB7B93BAE}"/>
              </a:ext>
            </a:extLst>
          </p:cNvPr>
          <p:cNvSpPr/>
          <p:nvPr/>
        </p:nvSpPr>
        <p:spPr>
          <a:xfrm>
            <a:off x="308451" y="1187850"/>
            <a:ext cx="10519970" cy="6370975"/>
          </a:xfrm>
          <a:prstGeom prst="rect">
            <a:avLst/>
          </a:prstGeom>
        </p:spPr>
        <p:txBody>
          <a:bodyPr wrap="square" numCol="2" spcCol="36000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Tijdens</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de co-</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creatiesessie</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bespreken</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betrokkenen</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wat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passende</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wenselijke</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én</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goed</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onderbouwde</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vervolgstappen</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zijn</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Op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verschillende</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vlakken</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kan</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er</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verandering</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plaatsvinden</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Dat</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zijn</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de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vlakken</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waar</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in het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geleide</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gesprek</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over is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gesproken</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Beweegredenen</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het (gezamenlijke) doel en bijbehorende intenties worden geëxpliciteerd, veranderd of wordt aangepast. Dit gaat vaak over hele fundamentele zaken zoals waarden. Verandering op dit vlak gaat niet vanzelf. Als dat gebeurt kunnen bijbehorende handelingen ook veranderen.</a:t>
            </a: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Handelingen / acties</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op het vlak van uitvoering worden dingen aangepast of totaal anders gedaan. Het doel blijft hetzelfde</a:t>
            </a:r>
            <a:r>
              <a:rPr lang="nl-NL" sz="1600" dirty="0">
                <a:solidFill>
                  <a:prstClr val="black"/>
                </a:solidFill>
                <a:latin typeface="Calibri" panose="020F0502020204030204"/>
              </a:rPr>
              <a:t> maar “er worden andere wegen bewandeld naar Rome”. </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indent="-171450">
              <a:spcBef>
                <a:spcPts val="1200"/>
              </a:spcBef>
              <a:buFont typeface="Arial" panose="020B0604020202020204" pitchFamily="34" charset="0"/>
              <a:buChar cha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Condities</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zaken die iets mogelijk maken of tegenwerken worden aangepast. </a:t>
            </a:r>
            <a:r>
              <a:rPr lang="nl-NL" sz="1600" dirty="0">
                <a:solidFill>
                  <a:prstClr val="black"/>
                </a:solidFill>
              </a:rPr>
              <a:t>Bij aanpassingen op dit niveau blijven handelingen en beweegredenen veelal gelijk aan hoe ze waren. Die worden alleen anders gefaciliteerd.</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Op dit vlak vindt meestal verandering plaats. Dat is, of lijkt, vaak ook het makkelijkst om te veranderen. Toch kan het ook lastig zijn. Zeker de minder tastbare condities als vertrouwen of mandaat kunnen taaie dingen zijn om te veranderen. </a:t>
            </a:r>
            <a:endParaRPr lang="nl-NL" sz="1600" dirty="0">
              <a:solidFill>
                <a:prstClr val="black"/>
              </a:solidFill>
            </a:endParaRPr>
          </a:p>
          <a:p>
            <a:pPr marR="0" lvl="0" algn="l" defTabSz="914400" rtl="0" eaLnBrk="1" fontAlgn="auto" latinLnBrk="0" hangingPunct="1">
              <a:lnSpc>
                <a:spcPct val="100000"/>
              </a:lnSpc>
              <a:spcBef>
                <a:spcPts val="120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V</a:t>
            </a: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oor elkaar zorgen</a:t>
            </a:r>
          </a:p>
          <a:p>
            <a:pPr marR="0" lvl="0" algn="l" defTabSz="914400" rtl="0" eaLnBrk="1" fontAlgn="auto" latinLnBrk="0" hangingPunct="1">
              <a:lnSpc>
                <a:spcPct val="100000"/>
              </a:lnSpc>
              <a:spcBef>
                <a:spcPts val="1200"/>
              </a:spcBef>
              <a:spcAft>
                <a:spcPts val="0"/>
              </a:spcAft>
              <a:buClrTx/>
              <a:buSzTx/>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Op het niveau van condities, maar ook op dat van de handelingen, kan het helpend zijn de grondregel  ‘wij zorgen voor elkaar’ </a:t>
            </a:r>
            <a:r>
              <a:rPr lang="nl-NL" sz="1600" dirty="0">
                <a:solidFill>
                  <a:prstClr val="black"/>
                </a:solidFill>
                <a:latin typeface="Calibri" panose="020F0502020204030204"/>
              </a:rPr>
              <a:t>onder de aandacht te brengen</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Zoals eerder gezegd zijn wij onmiskenbaar met elkaar verbonden en van elkaar afhankelijk. Deze wederzijdse afhankelijkheid maakt ook dat wij een verantwoordelijkheid naar elkaar toe hebben. Alleen wanneer wij zorg dragen voor elkaar komen we verder. We moeten zoveel als mogelijk proberen elkaar te begrijpen, beloften na te komen, verantwoordelijkheden te nemen en relaties en interacties te verzorgen. </a:t>
            </a:r>
          </a:p>
          <a:p>
            <a:pPr marR="0" lvl="0" algn="l" defTabSz="914400" rtl="0" eaLnBrk="1" fontAlgn="auto" latinLnBrk="0" hangingPunct="1">
              <a:lnSpc>
                <a:spcPct val="100000"/>
              </a:lnSpc>
              <a:spcBef>
                <a:spcPts val="1200"/>
              </a:spcBef>
              <a:spcAft>
                <a:spcPts val="0"/>
              </a:spcAft>
              <a:buClrTx/>
              <a:buSzTx/>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Wanneer wij ons bewustzijn van deze “zorgplicht” naar elkaar toe en bereid zijn </a:t>
            </a:r>
            <a:r>
              <a:rPr lang="nl-NL" sz="1600" dirty="0">
                <a:solidFill>
                  <a:prstClr val="black"/>
                </a:solidFill>
                <a:latin typeface="Calibri" panose="020F0502020204030204"/>
              </a:rPr>
              <a:t>die plicht ook daadwerkelijk op te pakken, zullen wij soms ook bereid zijn over te gaan tot meer of andersoortige veranderingen. Omdat we het gemeenschappelijk belang boven ons eigen belang stellen. </a:t>
            </a:r>
          </a:p>
          <a:p>
            <a:pPr marR="0" lvl="0" algn="l" defTabSz="914400" rtl="0" eaLnBrk="1" fontAlgn="auto" latinLnBrk="0" hangingPunct="1">
              <a:lnSpc>
                <a:spcPct val="100000"/>
              </a:lnSpc>
              <a:spcBef>
                <a:spcPts val="1200"/>
              </a:spcBef>
              <a:spcAft>
                <a:spcPts val="0"/>
              </a:spcAft>
              <a:buClrTx/>
              <a:buSzTx/>
              <a:tabLst/>
              <a:defRPr/>
            </a:pPr>
            <a:r>
              <a:rPr lang="nl-NL" sz="1600" dirty="0">
                <a:solidFill>
                  <a:prstClr val="black"/>
                </a:solidFill>
                <a:latin typeface="Calibri" panose="020F0502020204030204"/>
              </a:rPr>
              <a:t>Deze grondregel zou je idealiter al in een vroeg stadium in de samenwerking met partijen onder de aandacht willen brengen. Zo zijn zij zich tijdig bewust van de manier waarop je in dit innovatieproces samen wilt werken en kan er op momenten dat de samenwerking onder druk staat terugvallen op deze gemeenschappelijke deler. </a:t>
            </a:r>
          </a:p>
        </p:txBody>
      </p:sp>
      <p:sp>
        <p:nvSpPr>
          <p:cNvPr id="6" name="Rectangle 5">
            <a:extLst>
              <a:ext uri="{FF2B5EF4-FFF2-40B4-BE49-F238E27FC236}">
                <a16:creationId xmlns:a16="http://schemas.microsoft.com/office/drawing/2014/main" id="{18422B9C-6FA3-4DBB-A0D9-2578D6251D3B}"/>
              </a:ext>
            </a:extLst>
          </p:cNvPr>
          <p:cNvSpPr/>
          <p:nvPr/>
        </p:nvSpPr>
        <p:spPr>
          <a:xfrm>
            <a:off x="11107043" y="155122"/>
            <a:ext cx="932556" cy="568298"/>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panose="020F0502020204030204"/>
                <a:ea typeface="+mn-ea"/>
                <a:cs typeface="+mn-cs"/>
              </a:rPr>
              <a:t>Aanwijzingen wat betreft aanpak</a:t>
            </a:r>
          </a:p>
        </p:txBody>
      </p:sp>
    </p:spTree>
    <p:extLst>
      <p:ext uri="{BB962C8B-B14F-4D97-AF65-F5344CB8AC3E}">
        <p14:creationId xmlns:p14="http://schemas.microsoft.com/office/powerpoint/2010/main" val="468937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6556-1B0F-4113-B6D4-A932EB4090E1}"/>
              </a:ext>
            </a:extLst>
          </p:cNvPr>
          <p:cNvSpPr>
            <a:spLocks noGrp="1"/>
          </p:cNvSpPr>
          <p:nvPr>
            <p:ph type="title"/>
          </p:nvPr>
        </p:nvSpPr>
        <p:spPr/>
        <p:txBody>
          <a:bodyPr>
            <a:normAutofit/>
          </a:bodyPr>
          <a:lstStyle/>
          <a:p>
            <a:r>
              <a:rPr lang="en-US" sz="4000" dirty="0" err="1"/>
              <a:t>Afsluiting</a:t>
            </a:r>
            <a:r>
              <a:rPr lang="en-US" sz="4000" dirty="0"/>
              <a:t> living lab</a:t>
            </a:r>
            <a:endParaRPr lang="nl-NL" sz="2800" dirty="0"/>
          </a:p>
        </p:txBody>
      </p:sp>
      <p:sp>
        <p:nvSpPr>
          <p:cNvPr id="3" name="Content Placeholder 2">
            <a:extLst>
              <a:ext uri="{FF2B5EF4-FFF2-40B4-BE49-F238E27FC236}">
                <a16:creationId xmlns:a16="http://schemas.microsoft.com/office/drawing/2014/main" id="{3149CF49-34A2-4176-BB8A-C28E356F843D}"/>
              </a:ext>
            </a:extLst>
          </p:cNvPr>
          <p:cNvSpPr>
            <a:spLocks noGrp="1"/>
          </p:cNvSpPr>
          <p:nvPr>
            <p:ph idx="1"/>
          </p:nvPr>
        </p:nvSpPr>
        <p:spPr/>
        <p:txBody>
          <a:bodyPr numCol="2" spcCol="360000">
            <a:normAutofit/>
          </a:bodyPr>
          <a:lstStyle/>
          <a:p>
            <a:pPr marL="0" indent="0">
              <a:buNone/>
            </a:pPr>
            <a:r>
              <a:rPr lang="en-US" sz="1400" dirty="0"/>
              <a:t>Het </a:t>
            </a:r>
            <a:r>
              <a:rPr lang="en-US" sz="1400" dirty="0" err="1"/>
              <a:t>voorbeeld</a:t>
            </a:r>
            <a:r>
              <a:rPr lang="en-US" sz="1400" dirty="0"/>
              <a:t> </a:t>
            </a:r>
            <a:r>
              <a:rPr lang="en-US" sz="1400" dirty="0" err="1"/>
              <a:t>dat</a:t>
            </a:r>
            <a:r>
              <a:rPr lang="en-US" sz="1400" dirty="0"/>
              <a:t> in </a:t>
            </a:r>
            <a:r>
              <a:rPr lang="en-US" sz="1400" dirty="0" err="1"/>
              <a:t>deze</a:t>
            </a:r>
            <a:r>
              <a:rPr lang="en-US" sz="1400" dirty="0"/>
              <a:t> </a:t>
            </a:r>
            <a:r>
              <a:rPr lang="en-US" sz="1400" dirty="0" err="1"/>
              <a:t>gids</a:t>
            </a:r>
            <a:r>
              <a:rPr lang="en-US" sz="1400" dirty="0"/>
              <a:t> is </a:t>
            </a:r>
            <a:r>
              <a:rPr lang="en-US" sz="1400" dirty="0" err="1"/>
              <a:t>beschreven</a:t>
            </a:r>
            <a:r>
              <a:rPr lang="en-US" sz="1400" dirty="0"/>
              <a:t> is </a:t>
            </a:r>
            <a:r>
              <a:rPr lang="en-US" sz="1400" dirty="0" err="1"/>
              <a:t>slechts</a:t>
            </a:r>
            <a:r>
              <a:rPr lang="en-US" sz="1400" dirty="0"/>
              <a:t> het begin van </a:t>
            </a:r>
            <a:r>
              <a:rPr lang="en-US" sz="1400" dirty="0" err="1"/>
              <a:t>een</a:t>
            </a:r>
            <a:r>
              <a:rPr lang="en-US" sz="1400" dirty="0"/>
              <a:t> </a:t>
            </a:r>
            <a:r>
              <a:rPr lang="en-US" sz="1400" dirty="0" err="1"/>
              <a:t>groter</a:t>
            </a:r>
            <a:r>
              <a:rPr lang="en-US" sz="1400" dirty="0"/>
              <a:t> </a:t>
            </a:r>
            <a:r>
              <a:rPr lang="en-US" sz="1400" dirty="0" err="1"/>
              <a:t>innovatieproces</a:t>
            </a:r>
            <a:r>
              <a:rPr lang="en-US" sz="1400" dirty="0"/>
              <a:t> </a:t>
            </a:r>
            <a:r>
              <a:rPr lang="en-US" sz="1400" dirty="0" err="1"/>
              <a:t>geweest</a:t>
            </a:r>
            <a:r>
              <a:rPr lang="en-US" sz="1400" dirty="0"/>
              <a:t>. De </a:t>
            </a:r>
            <a:r>
              <a:rPr lang="en-US" sz="1400" dirty="0" err="1"/>
              <a:t>studenten</a:t>
            </a:r>
            <a:r>
              <a:rPr lang="en-US" sz="1400" dirty="0"/>
              <a:t> </a:t>
            </a:r>
            <a:r>
              <a:rPr lang="en-US" sz="1400" dirty="0" err="1"/>
              <a:t>hebben</a:t>
            </a:r>
            <a:r>
              <a:rPr lang="en-US" sz="1400" dirty="0"/>
              <a:t> </a:t>
            </a:r>
            <a:r>
              <a:rPr lang="en-US" sz="1400" dirty="0" err="1"/>
              <a:t>een</a:t>
            </a:r>
            <a:r>
              <a:rPr lang="en-US" sz="1400" dirty="0"/>
              <a:t> </a:t>
            </a:r>
            <a:r>
              <a:rPr lang="en-US" sz="1400" dirty="0" err="1"/>
              <a:t>eerste</a:t>
            </a:r>
            <a:r>
              <a:rPr lang="en-US" sz="1400" dirty="0"/>
              <a:t> maar </a:t>
            </a:r>
            <a:r>
              <a:rPr lang="en-US" sz="1400" dirty="0" err="1"/>
              <a:t>belangrijke</a:t>
            </a:r>
            <a:r>
              <a:rPr lang="en-US" sz="1400" dirty="0"/>
              <a:t> </a:t>
            </a:r>
            <a:r>
              <a:rPr lang="en-US" sz="1400" dirty="0" err="1"/>
              <a:t>stap</a:t>
            </a:r>
            <a:r>
              <a:rPr lang="en-US" sz="1400" dirty="0"/>
              <a:t> </a:t>
            </a:r>
            <a:r>
              <a:rPr lang="en-US" sz="1400" dirty="0" err="1"/>
              <a:t>gezet</a:t>
            </a:r>
            <a:r>
              <a:rPr lang="en-US" sz="1400" dirty="0"/>
              <a:t> die op de </a:t>
            </a:r>
            <a:r>
              <a:rPr lang="en-US" sz="1400" dirty="0" err="1"/>
              <a:t>langere</a:t>
            </a:r>
            <a:r>
              <a:rPr lang="en-US" sz="1400" dirty="0"/>
              <a:t> </a:t>
            </a:r>
            <a:r>
              <a:rPr lang="en-US" sz="1400" dirty="0" err="1"/>
              <a:t>termijn</a:t>
            </a:r>
            <a:r>
              <a:rPr lang="en-US" sz="1400" dirty="0"/>
              <a:t> op </a:t>
            </a:r>
            <a:r>
              <a:rPr lang="en-US" sz="1400" dirty="0" err="1"/>
              <a:t>lokale</a:t>
            </a:r>
            <a:r>
              <a:rPr lang="en-US" sz="1400" dirty="0"/>
              <a:t> </a:t>
            </a:r>
            <a:r>
              <a:rPr lang="en-US" sz="1400" dirty="0" err="1"/>
              <a:t>schaal</a:t>
            </a:r>
            <a:r>
              <a:rPr lang="en-US" sz="1400" dirty="0"/>
              <a:t> </a:t>
            </a:r>
            <a:r>
              <a:rPr lang="en-US" sz="1400" dirty="0" err="1"/>
              <a:t>moet</a:t>
            </a:r>
            <a:r>
              <a:rPr lang="en-US" sz="1400" dirty="0"/>
              <a:t> </a:t>
            </a:r>
            <a:r>
              <a:rPr lang="en-US" sz="1400" dirty="0" err="1"/>
              <a:t>bijdragen</a:t>
            </a:r>
            <a:r>
              <a:rPr lang="en-US" sz="1400" dirty="0"/>
              <a:t> </a:t>
            </a:r>
            <a:r>
              <a:rPr lang="en-US" sz="1400" dirty="0" err="1"/>
              <a:t>aan</a:t>
            </a:r>
            <a:r>
              <a:rPr lang="en-US" sz="1400" dirty="0"/>
              <a:t> de </a:t>
            </a:r>
            <a:r>
              <a:rPr lang="en-US" sz="1400" dirty="0" err="1"/>
              <a:t>energietransitie</a:t>
            </a:r>
            <a:r>
              <a:rPr lang="en-US" sz="1400" dirty="0"/>
              <a:t>. </a:t>
            </a:r>
          </a:p>
          <a:p>
            <a:pPr marL="0" indent="0">
              <a:buNone/>
            </a:pPr>
            <a:r>
              <a:rPr lang="en-US" sz="1400" dirty="0" err="1"/>
              <a:t>Eén</a:t>
            </a:r>
            <a:r>
              <a:rPr lang="en-US" sz="1400" dirty="0"/>
              <a:t> co-</a:t>
            </a:r>
            <a:r>
              <a:rPr lang="en-US" sz="1400" dirty="0" err="1"/>
              <a:t>creatiesessie</a:t>
            </a:r>
            <a:r>
              <a:rPr lang="en-US" sz="1400" dirty="0"/>
              <a:t> was </a:t>
            </a:r>
            <a:r>
              <a:rPr lang="en-US" sz="1400" dirty="0" err="1"/>
              <a:t>veel</a:t>
            </a:r>
            <a:r>
              <a:rPr lang="en-US" sz="1400" dirty="0"/>
              <a:t> </a:t>
            </a:r>
            <a:r>
              <a:rPr lang="en-US" sz="1400" dirty="0" err="1"/>
              <a:t>te</a:t>
            </a:r>
            <a:r>
              <a:rPr lang="en-US" sz="1400" dirty="0"/>
              <a:t> </a:t>
            </a:r>
            <a:r>
              <a:rPr lang="en-US" sz="1400" dirty="0" err="1"/>
              <a:t>weinig</a:t>
            </a:r>
            <a:r>
              <a:rPr lang="en-US" sz="1400" dirty="0"/>
              <a:t> om </a:t>
            </a:r>
            <a:r>
              <a:rPr lang="en-US" sz="1400" dirty="0" err="1"/>
              <a:t>gemeenschappelijke</a:t>
            </a:r>
            <a:r>
              <a:rPr lang="en-US" sz="1400" dirty="0"/>
              <a:t> </a:t>
            </a:r>
            <a:r>
              <a:rPr lang="en-US" sz="1400" dirty="0" err="1"/>
              <a:t>doelen</a:t>
            </a:r>
            <a:r>
              <a:rPr lang="en-US" sz="1400" dirty="0"/>
              <a:t> </a:t>
            </a:r>
            <a:r>
              <a:rPr lang="en-US" sz="1400" dirty="0" err="1"/>
              <a:t>te</a:t>
            </a:r>
            <a:r>
              <a:rPr lang="en-US" sz="1400" dirty="0"/>
              <a:t> </a:t>
            </a:r>
            <a:r>
              <a:rPr lang="en-US" sz="1400" dirty="0" err="1"/>
              <a:t>bepalen</a:t>
            </a:r>
            <a:r>
              <a:rPr lang="en-US" sz="1400" dirty="0"/>
              <a:t>, </a:t>
            </a:r>
            <a:r>
              <a:rPr lang="en-US" sz="1400" dirty="0" err="1"/>
              <a:t>laat</a:t>
            </a:r>
            <a:r>
              <a:rPr lang="en-US" sz="1400" dirty="0"/>
              <a:t> </a:t>
            </a:r>
            <a:r>
              <a:rPr lang="en-US" sz="1400" dirty="0" err="1"/>
              <a:t>staan</a:t>
            </a:r>
            <a:r>
              <a:rPr lang="en-US" sz="1400" dirty="0"/>
              <a:t> over </a:t>
            </a:r>
            <a:r>
              <a:rPr lang="en-US" sz="1400" dirty="0" err="1"/>
              <a:t>te</a:t>
            </a:r>
            <a:r>
              <a:rPr lang="en-US" sz="1400" dirty="0"/>
              <a:t> </a:t>
            </a:r>
            <a:r>
              <a:rPr lang="en-US" sz="1400" dirty="0" err="1"/>
              <a:t>gaan</a:t>
            </a:r>
            <a:r>
              <a:rPr lang="en-US" sz="1400" dirty="0"/>
              <a:t> tot het </a:t>
            </a:r>
            <a:r>
              <a:rPr lang="en-US" sz="1400" dirty="0" err="1"/>
              <a:t>bepalen</a:t>
            </a:r>
            <a:r>
              <a:rPr lang="en-US" sz="1400" dirty="0"/>
              <a:t> van </a:t>
            </a:r>
            <a:r>
              <a:rPr lang="en-US" sz="1400" dirty="0" err="1"/>
              <a:t>passende</a:t>
            </a:r>
            <a:r>
              <a:rPr lang="en-US" sz="1400" dirty="0"/>
              <a:t>, </a:t>
            </a:r>
            <a:r>
              <a:rPr lang="en-US" sz="1400" dirty="0" err="1"/>
              <a:t>wenselijke</a:t>
            </a:r>
            <a:r>
              <a:rPr lang="en-US" sz="1400" dirty="0"/>
              <a:t> </a:t>
            </a:r>
            <a:r>
              <a:rPr lang="en-US" sz="1400" dirty="0" err="1"/>
              <a:t>en</a:t>
            </a:r>
            <a:r>
              <a:rPr lang="en-US" sz="1400" dirty="0"/>
              <a:t> </a:t>
            </a:r>
            <a:r>
              <a:rPr lang="en-US" sz="1400" dirty="0" err="1"/>
              <a:t>haalbare</a:t>
            </a:r>
            <a:r>
              <a:rPr lang="en-US" sz="1400" dirty="0"/>
              <a:t> </a:t>
            </a:r>
            <a:r>
              <a:rPr lang="en-US" sz="1400" dirty="0" err="1"/>
              <a:t>oplossingen</a:t>
            </a:r>
            <a:r>
              <a:rPr lang="en-US" sz="1400" dirty="0"/>
              <a:t>. </a:t>
            </a:r>
            <a:r>
              <a:rPr lang="en-US" sz="1400" dirty="0" err="1"/>
              <a:t>Dat</a:t>
            </a:r>
            <a:r>
              <a:rPr lang="en-US" sz="1400" dirty="0"/>
              <a:t> was </a:t>
            </a:r>
            <a:r>
              <a:rPr lang="en-US" sz="1400" dirty="0" err="1"/>
              <a:t>gelukkig</a:t>
            </a:r>
            <a:r>
              <a:rPr lang="en-US" sz="1400" dirty="0"/>
              <a:t> </a:t>
            </a:r>
            <a:r>
              <a:rPr lang="en-US" sz="1400" dirty="0" err="1"/>
              <a:t>ook</a:t>
            </a:r>
            <a:r>
              <a:rPr lang="en-US" sz="1400" dirty="0"/>
              <a:t> </a:t>
            </a:r>
            <a:r>
              <a:rPr lang="en-US" sz="1400" dirty="0" err="1"/>
              <a:t>niet</a:t>
            </a:r>
            <a:r>
              <a:rPr lang="en-US" sz="1400" dirty="0"/>
              <a:t> het </a:t>
            </a:r>
            <a:r>
              <a:rPr lang="en-US" sz="1400" dirty="0" err="1"/>
              <a:t>doel</a:t>
            </a:r>
            <a:r>
              <a:rPr lang="en-US" sz="1400" dirty="0"/>
              <a:t> van het </a:t>
            </a:r>
            <a:r>
              <a:rPr lang="en-US" sz="1400" dirty="0" err="1"/>
              <a:t>livinglab</a:t>
            </a:r>
            <a:r>
              <a:rPr lang="en-US" sz="1400" dirty="0"/>
              <a:t>. </a:t>
            </a:r>
            <a:r>
              <a:rPr lang="en-US" sz="1400" dirty="0" err="1"/>
              <a:t>Er</a:t>
            </a:r>
            <a:r>
              <a:rPr lang="en-US" sz="1400" dirty="0"/>
              <a:t> </a:t>
            </a:r>
            <a:r>
              <a:rPr lang="en-US" sz="1400" dirty="0" err="1"/>
              <a:t>zijn</a:t>
            </a:r>
            <a:r>
              <a:rPr lang="en-US" sz="1400" dirty="0"/>
              <a:t> </a:t>
            </a:r>
            <a:r>
              <a:rPr lang="en-US" sz="1400" dirty="0" err="1"/>
              <a:t>er</a:t>
            </a:r>
            <a:r>
              <a:rPr lang="en-US" sz="1400" dirty="0"/>
              <a:t> </a:t>
            </a:r>
            <a:r>
              <a:rPr lang="en-US" sz="1400" dirty="0" err="1"/>
              <a:t>nog</a:t>
            </a:r>
            <a:r>
              <a:rPr lang="en-US" sz="1400" dirty="0"/>
              <a:t> </a:t>
            </a:r>
            <a:r>
              <a:rPr lang="en-US" sz="1400" dirty="0" err="1"/>
              <a:t>veel</a:t>
            </a:r>
            <a:r>
              <a:rPr lang="en-US" sz="1400" dirty="0"/>
              <a:t> </a:t>
            </a:r>
            <a:r>
              <a:rPr lang="en-US" sz="1400" dirty="0" err="1"/>
              <a:t>meer</a:t>
            </a:r>
            <a:r>
              <a:rPr lang="en-US" sz="1400" dirty="0"/>
              <a:t> </a:t>
            </a:r>
            <a:r>
              <a:rPr lang="en-US" sz="1400" dirty="0" err="1"/>
              <a:t>individuele</a:t>
            </a:r>
            <a:r>
              <a:rPr lang="en-US" sz="1400" dirty="0"/>
              <a:t> </a:t>
            </a:r>
            <a:r>
              <a:rPr lang="en-US" sz="1400" dirty="0" err="1"/>
              <a:t>gesprekken</a:t>
            </a:r>
            <a:r>
              <a:rPr lang="en-US" sz="1400" dirty="0"/>
              <a:t> </a:t>
            </a:r>
            <a:r>
              <a:rPr lang="en-US" sz="1400" dirty="0" err="1"/>
              <a:t>nodig</a:t>
            </a:r>
            <a:r>
              <a:rPr lang="en-US" sz="1400" dirty="0"/>
              <a:t> met </a:t>
            </a:r>
            <a:r>
              <a:rPr lang="en-US" sz="1400" dirty="0" err="1"/>
              <a:t>dezelfde</a:t>
            </a:r>
            <a:r>
              <a:rPr lang="en-US" sz="1400" dirty="0"/>
              <a:t> </a:t>
            </a:r>
            <a:r>
              <a:rPr lang="en-US" sz="1400" dirty="0" err="1"/>
              <a:t>en</a:t>
            </a:r>
            <a:r>
              <a:rPr lang="en-US" sz="1400" dirty="0"/>
              <a:t> </a:t>
            </a:r>
            <a:r>
              <a:rPr lang="en-US" sz="1400" dirty="0" err="1"/>
              <a:t>andere</a:t>
            </a:r>
            <a:r>
              <a:rPr lang="en-US" sz="1400" dirty="0"/>
              <a:t> </a:t>
            </a:r>
            <a:r>
              <a:rPr lang="en-US" sz="1400" dirty="0" err="1"/>
              <a:t>betrokkenen</a:t>
            </a:r>
            <a:r>
              <a:rPr lang="en-US" sz="1400" dirty="0"/>
              <a:t> om het </a:t>
            </a:r>
            <a:r>
              <a:rPr lang="en-US" sz="1400" dirty="0" err="1"/>
              <a:t>vraagstuk</a:t>
            </a:r>
            <a:r>
              <a:rPr lang="en-US" sz="1400" dirty="0"/>
              <a:t> </a:t>
            </a:r>
            <a:r>
              <a:rPr lang="en-US" sz="1400" dirty="0" err="1"/>
              <a:t>scherp</a:t>
            </a:r>
            <a:r>
              <a:rPr lang="en-US" sz="1400" dirty="0"/>
              <a:t> </a:t>
            </a:r>
            <a:r>
              <a:rPr lang="en-US" sz="1400" dirty="0" err="1"/>
              <a:t>te</a:t>
            </a:r>
            <a:r>
              <a:rPr lang="en-US" sz="1400" dirty="0"/>
              <a:t> </a:t>
            </a:r>
            <a:r>
              <a:rPr lang="en-US" sz="1400" dirty="0" err="1"/>
              <a:t>krijgen</a:t>
            </a:r>
            <a:r>
              <a:rPr lang="en-US" sz="1400" dirty="0"/>
              <a:t>. </a:t>
            </a:r>
            <a:r>
              <a:rPr lang="en-US" sz="1400" dirty="0" err="1"/>
              <a:t>En</a:t>
            </a:r>
            <a:r>
              <a:rPr lang="en-US" sz="1400" dirty="0"/>
              <a:t> </a:t>
            </a:r>
            <a:r>
              <a:rPr lang="en-US" sz="1400" dirty="0" err="1"/>
              <a:t>daarnaast</a:t>
            </a:r>
            <a:r>
              <a:rPr lang="en-US" sz="1400" dirty="0"/>
              <a:t> </a:t>
            </a:r>
            <a:r>
              <a:rPr lang="en-US" sz="1400" dirty="0" err="1"/>
              <a:t>zijn</a:t>
            </a:r>
            <a:r>
              <a:rPr lang="en-US" sz="1400" dirty="0"/>
              <a:t> </a:t>
            </a:r>
            <a:r>
              <a:rPr lang="en-US" sz="1400" dirty="0" err="1"/>
              <a:t>er</a:t>
            </a:r>
            <a:r>
              <a:rPr lang="en-US" sz="1400" dirty="0"/>
              <a:t> </a:t>
            </a:r>
            <a:r>
              <a:rPr lang="en-US" sz="1400" dirty="0" err="1"/>
              <a:t>ook</a:t>
            </a:r>
            <a:r>
              <a:rPr lang="en-US" sz="1400" dirty="0"/>
              <a:t> </a:t>
            </a:r>
            <a:r>
              <a:rPr lang="en-US" sz="1400" dirty="0" err="1"/>
              <a:t>veel</a:t>
            </a:r>
            <a:r>
              <a:rPr lang="en-US" sz="1400" dirty="0"/>
              <a:t> </a:t>
            </a:r>
            <a:r>
              <a:rPr lang="en-US" sz="1400" dirty="0" err="1"/>
              <a:t>meer</a:t>
            </a:r>
            <a:r>
              <a:rPr lang="en-US" sz="1400" dirty="0"/>
              <a:t> co-</a:t>
            </a:r>
            <a:r>
              <a:rPr lang="en-US" sz="1400" dirty="0" err="1"/>
              <a:t>creatiesessies</a:t>
            </a:r>
            <a:r>
              <a:rPr lang="en-US" sz="1400" dirty="0"/>
              <a:t> </a:t>
            </a:r>
            <a:r>
              <a:rPr lang="en-US" sz="1400" dirty="0" err="1"/>
              <a:t>nodig</a:t>
            </a:r>
            <a:r>
              <a:rPr lang="en-US" sz="1400" dirty="0"/>
              <a:t> om de </a:t>
            </a:r>
            <a:r>
              <a:rPr lang="en-US" sz="1400" dirty="0" err="1"/>
              <a:t>beelden</a:t>
            </a:r>
            <a:r>
              <a:rPr lang="en-US" sz="1400" dirty="0"/>
              <a:t> </a:t>
            </a:r>
            <a:r>
              <a:rPr lang="en-US" sz="1400" dirty="0" err="1"/>
              <a:t>bij</a:t>
            </a:r>
            <a:r>
              <a:rPr lang="en-US" sz="1400" dirty="0"/>
              <a:t> </a:t>
            </a:r>
            <a:r>
              <a:rPr lang="en-US" sz="1400" dirty="0" err="1"/>
              <a:t>elkaar</a:t>
            </a:r>
            <a:r>
              <a:rPr lang="en-US" sz="1400" dirty="0"/>
              <a:t> </a:t>
            </a:r>
            <a:r>
              <a:rPr lang="en-US" sz="1400" dirty="0" err="1"/>
              <a:t>te</a:t>
            </a:r>
            <a:r>
              <a:rPr lang="en-US" sz="1400" dirty="0"/>
              <a:t> </a:t>
            </a:r>
            <a:r>
              <a:rPr lang="en-US" sz="1400" dirty="0" err="1"/>
              <a:t>brengen</a:t>
            </a:r>
            <a:r>
              <a:rPr lang="en-US" sz="1400" dirty="0"/>
              <a:t> </a:t>
            </a:r>
            <a:r>
              <a:rPr lang="en-US" sz="1400" dirty="0" err="1"/>
              <a:t>en</a:t>
            </a:r>
            <a:r>
              <a:rPr lang="en-US" sz="1400" dirty="0"/>
              <a:t> van </a:t>
            </a:r>
            <a:r>
              <a:rPr lang="en-US" sz="1400" dirty="0" err="1"/>
              <a:t>daaruit</a:t>
            </a:r>
            <a:r>
              <a:rPr lang="en-US" sz="1400" dirty="0"/>
              <a:t> </a:t>
            </a:r>
            <a:r>
              <a:rPr lang="en-US" sz="1400" dirty="0" err="1"/>
              <a:t>gezamenlijk</a:t>
            </a:r>
            <a:r>
              <a:rPr lang="en-US" sz="1400" dirty="0"/>
              <a:t> </a:t>
            </a:r>
            <a:r>
              <a:rPr lang="en-US" sz="1400" dirty="0" err="1"/>
              <a:t>koers</a:t>
            </a:r>
            <a:r>
              <a:rPr lang="en-US" sz="1400" dirty="0"/>
              <a:t> </a:t>
            </a:r>
            <a:r>
              <a:rPr lang="en-US" sz="1400" dirty="0" err="1"/>
              <a:t>te</a:t>
            </a:r>
            <a:r>
              <a:rPr lang="en-US" sz="1400" dirty="0"/>
              <a:t> </a:t>
            </a:r>
            <a:r>
              <a:rPr lang="en-US" sz="1400" dirty="0" err="1"/>
              <a:t>bepalen</a:t>
            </a:r>
            <a:r>
              <a:rPr lang="en-US" sz="1400" dirty="0"/>
              <a:t>. </a:t>
            </a:r>
          </a:p>
          <a:p>
            <a:pPr marL="0" indent="0">
              <a:buNone/>
            </a:pPr>
            <a:r>
              <a:rPr lang="en-US" sz="1400" dirty="0"/>
              <a:t>Het </a:t>
            </a:r>
            <a:r>
              <a:rPr lang="en-US" sz="1400" dirty="0" err="1"/>
              <a:t>doel</a:t>
            </a:r>
            <a:r>
              <a:rPr lang="en-US" sz="1400" dirty="0"/>
              <a:t> van het living lab was het </a:t>
            </a:r>
            <a:r>
              <a:rPr lang="en-US" sz="1400" dirty="0" err="1"/>
              <a:t>doen</a:t>
            </a:r>
            <a:r>
              <a:rPr lang="en-US" sz="1400" dirty="0"/>
              <a:t> van </a:t>
            </a:r>
            <a:r>
              <a:rPr lang="en-US" sz="1400" dirty="0" err="1"/>
              <a:t>een</a:t>
            </a:r>
            <a:r>
              <a:rPr lang="en-US" sz="1400" dirty="0"/>
              <a:t> </a:t>
            </a:r>
            <a:r>
              <a:rPr lang="en-US" sz="1400" dirty="0" err="1"/>
              <a:t>eerste</a:t>
            </a:r>
            <a:r>
              <a:rPr lang="en-US" sz="1400" dirty="0"/>
              <a:t> </a:t>
            </a:r>
            <a:r>
              <a:rPr lang="en-US" sz="1400" dirty="0" err="1"/>
              <a:t>verkenning</a:t>
            </a:r>
            <a:r>
              <a:rPr lang="en-US" sz="1400" dirty="0"/>
              <a:t> </a:t>
            </a:r>
            <a:r>
              <a:rPr lang="en-US" sz="1400" dirty="0" err="1"/>
              <a:t>en</a:t>
            </a:r>
            <a:r>
              <a:rPr lang="en-US" sz="1400" dirty="0"/>
              <a:t> </a:t>
            </a:r>
            <a:r>
              <a:rPr lang="en-US" sz="1400" dirty="0" err="1"/>
              <a:t>geïnteresseerden</a:t>
            </a:r>
            <a:r>
              <a:rPr lang="en-US" sz="1400" dirty="0"/>
              <a:t> </a:t>
            </a:r>
            <a:r>
              <a:rPr lang="en-US" sz="1400" dirty="0" err="1"/>
              <a:t>te</a:t>
            </a:r>
            <a:r>
              <a:rPr lang="en-US" sz="1400" dirty="0"/>
              <a:t> </a:t>
            </a:r>
            <a:r>
              <a:rPr lang="en-US" sz="1400" dirty="0" err="1"/>
              <a:t>vinden</a:t>
            </a:r>
            <a:r>
              <a:rPr lang="en-US" sz="1400" dirty="0"/>
              <a:t> </a:t>
            </a:r>
            <a:r>
              <a:rPr lang="en-US" sz="1400" dirty="0" err="1"/>
              <a:t>voor</a:t>
            </a:r>
            <a:r>
              <a:rPr lang="en-US" sz="1400" dirty="0"/>
              <a:t> </a:t>
            </a:r>
            <a:r>
              <a:rPr lang="en-US" sz="1400" dirty="0" err="1"/>
              <a:t>een</a:t>
            </a:r>
            <a:r>
              <a:rPr lang="en-US" sz="1400" dirty="0"/>
              <a:t> consortium </a:t>
            </a:r>
            <a:r>
              <a:rPr lang="en-US" sz="1400" dirty="0" err="1"/>
              <a:t>dat</a:t>
            </a:r>
            <a:r>
              <a:rPr lang="en-US" sz="1400" dirty="0"/>
              <a:t> </a:t>
            </a:r>
            <a:r>
              <a:rPr lang="en-US" sz="1400" dirty="0" err="1"/>
              <a:t>verder</a:t>
            </a:r>
            <a:r>
              <a:rPr lang="en-US" sz="1400" dirty="0"/>
              <a:t> met het </a:t>
            </a:r>
            <a:r>
              <a:rPr lang="en-US" sz="1400" dirty="0" err="1"/>
              <a:t>vraagstuk</a:t>
            </a:r>
            <a:r>
              <a:rPr lang="en-US" sz="1400" dirty="0"/>
              <a:t> </a:t>
            </a:r>
            <a:r>
              <a:rPr lang="en-US" sz="1400" dirty="0" err="1"/>
              <a:t>aan</a:t>
            </a:r>
            <a:r>
              <a:rPr lang="en-US" sz="1400" dirty="0"/>
              <a:t> de slag </a:t>
            </a:r>
            <a:r>
              <a:rPr lang="en-US" sz="1400" dirty="0" err="1"/>
              <a:t>gaat</a:t>
            </a:r>
            <a:r>
              <a:rPr lang="en-US" sz="1400" dirty="0"/>
              <a:t>. </a:t>
            </a:r>
            <a:r>
              <a:rPr lang="en-US" sz="1400" dirty="0" err="1"/>
              <a:t>Dat</a:t>
            </a:r>
            <a:r>
              <a:rPr lang="en-US" sz="1400" dirty="0"/>
              <a:t> is </a:t>
            </a:r>
            <a:r>
              <a:rPr lang="en-US" sz="1400" dirty="0" err="1"/>
              <a:t>meer</a:t>
            </a:r>
            <a:r>
              <a:rPr lang="en-US" sz="1400" dirty="0"/>
              <a:t> dan </a:t>
            </a:r>
            <a:r>
              <a:rPr lang="en-US" sz="1400" dirty="0" err="1"/>
              <a:t>geslaagd</a:t>
            </a:r>
            <a:r>
              <a:rPr lang="en-US" sz="1400" dirty="0"/>
              <a:t>. </a:t>
            </a:r>
            <a:r>
              <a:rPr lang="en-US" sz="1400" dirty="0" err="1"/>
              <a:t>Naar</a:t>
            </a:r>
            <a:r>
              <a:rPr lang="en-US" sz="1400" dirty="0"/>
              <a:t> </a:t>
            </a:r>
            <a:r>
              <a:rPr lang="en-US" sz="1400" dirty="0" err="1"/>
              <a:t>aanleiding</a:t>
            </a:r>
            <a:r>
              <a:rPr lang="en-US" sz="1400" dirty="0"/>
              <a:t> van </a:t>
            </a:r>
            <a:r>
              <a:rPr lang="en-US" sz="1400" dirty="0" err="1"/>
              <a:t>deze</a:t>
            </a:r>
            <a:r>
              <a:rPr lang="en-US" sz="1400" dirty="0"/>
              <a:t> </a:t>
            </a:r>
            <a:r>
              <a:rPr lang="en-US" sz="1400" dirty="0" err="1"/>
              <a:t>bijeenkomst</a:t>
            </a:r>
            <a:r>
              <a:rPr lang="en-US" sz="1400" dirty="0"/>
              <a:t> </a:t>
            </a:r>
            <a:r>
              <a:rPr lang="en-US" sz="1400" dirty="0" err="1"/>
              <a:t>hebben</a:t>
            </a:r>
            <a:r>
              <a:rPr lang="en-US" sz="1400" dirty="0"/>
              <a:t> </a:t>
            </a:r>
            <a:r>
              <a:rPr lang="en-US" sz="1400" dirty="0" err="1"/>
              <a:t>een</a:t>
            </a:r>
            <a:r>
              <a:rPr lang="en-US" sz="1400" dirty="0"/>
              <a:t> </a:t>
            </a:r>
            <a:r>
              <a:rPr lang="en-US" sz="1400" dirty="0" err="1"/>
              <a:t>aantal</a:t>
            </a:r>
            <a:r>
              <a:rPr lang="en-US" sz="1400" dirty="0"/>
              <a:t> </a:t>
            </a:r>
            <a:r>
              <a:rPr lang="en-US" sz="1400" dirty="0" err="1"/>
              <a:t>betrokkenen</a:t>
            </a:r>
            <a:r>
              <a:rPr lang="en-US" sz="1400" dirty="0"/>
              <a:t> de </a:t>
            </a:r>
            <a:r>
              <a:rPr lang="en-US" sz="1400" dirty="0" err="1"/>
              <a:t>handen</a:t>
            </a:r>
            <a:r>
              <a:rPr lang="en-US" sz="1400" dirty="0"/>
              <a:t> in </a:t>
            </a:r>
            <a:r>
              <a:rPr lang="en-US" sz="1400" dirty="0" err="1"/>
              <a:t>één</a:t>
            </a:r>
            <a:r>
              <a:rPr lang="en-US" sz="1400" dirty="0"/>
              <a:t> </a:t>
            </a:r>
            <a:r>
              <a:rPr lang="en-US" sz="1400" dirty="0" err="1"/>
              <a:t>geslagen</a:t>
            </a:r>
            <a:r>
              <a:rPr lang="en-US" sz="1400" dirty="0"/>
              <a:t> </a:t>
            </a:r>
            <a:r>
              <a:rPr lang="en-US" sz="1400" dirty="0" err="1"/>
              <a:t>en</a:t>
            </a:r>
            <a:r>
              <a:rPr lang="en-US" sz="1400" dirty="0"/>
              <a:t> </a:t>
            </a:r>
            <a:r>
              <a:rPr lang="en-US" sz="1400" dirty="0" err="1"/>
              <a:t>momenteel</a:t>
            </a:r>
            <a:r>
              <a:rPr lang="en-US" sz="1400" dirty="0"/>
              <a:t> </a:t>
            </a:r>
            <a:r>
              <a:rPr lang="en-US" sz="1400" dirty="0" err="1"/>
              <a:t>wordt</a:t>
            </a:r>
            <a:r>
              <a:rPr lang="en-US" sz="1400" dirty="0"/>
              <a:t> </a:t>
            </a:r>
            <a:r>
              <a:rPr lang="en-US" sz="1400" dirty="0" err="1"/>
              <a:t>er</a:t>
            </a:r>
            <a:r>
              <a:rPr lang="en-US" sz="1400" dirty="0"/>
              <a:t> in </a:t>
            </a:r>
            <a:r>
              <a:rPr lang="en-US" sz="1400" dirty="0" err="1"/>
              <a:t>projectvorm</a:t>
            </a:r>
            <a:r>
              <a:rPr lang="en-US" sz="1400" dirty="0"/>
              <a:t> </a:t>
            </a:r>
            <a:r>
              <a:rPr lang="en-US" sz="1400" dirty="0" err="1"/>
              <a:t>gewerkt</a:t>
            </a:r>
            <a:r>
              <a:rPr lang="en-US" sz="1400" dirty="0"/>
              <a:t> </a:t>
            </a:r>
            <a:r>
              <a:rPr lang="en-US" sz="1400" dirty="0" err="1"/>
              <a:t>aan</a:t>
            </a:r>
            <a:r>
              <a:rPr lang="en-US" sz="1400" dirty="0"/>
              <a:t> het </a:t>
            </a:r>
            <a:r>
              <a:rPr lang="en-US" sz="1400" dirty="0" err="1"/>
              <a:t>vraagstuk</a:t>
            </a:r>
            <a:r>
              <a:rPr lang="en-US" sz="1400" dirty="0"/>
              <a:t> </a:t>
            </a:r>
            <a:r>
              <a:rPr lang="en-US" sz="1400" dirty="0" err="1"/>
              <a:t>rondom</a:t>
            </a:r>
            <a:r>
              <a:rPr lang="en-US" sz="1400" dirty="0"/>
              <a:t> de clean energy hub. </a:t>
            </a:r>
          </a:p>
          <a:p>
            <a:pPr marL="0" indent="0">
              <a:buNone/>
            </a:pPr>
            <a:endParaRPr lang="en-US" sz="1400" b="1" dirty="0"/>
          </a:p>
          <a:p>
            <a:pPr marL="0" indent="0">
              <a:buNone/>
            </a:pPr>
            <a:r>
              <a:rPr lang="en-US" sz="1400" b="1" dirty="0"/>
              <a:t>Coalition of the willing </a:t>
            </a:r>
          </a:p>
          <a:p>
            <a:pPr marL="0" indent="0">
              <a:buNone/>
            </a:pPr>
            <a:r>
              <a:rPr lang="en-US" sz="1400" dirty="0" err="1"/>
              <a:t>Als</a:t>
            </a:r>
            <a:r>
              <a:rPr lang="en-US" sz="1400" dirty="0"/>
              <a:t> Facilitator of Change </a:t>
            </a:r>
            <a:r>
              <a:rPr lang="en-US" sz="1400" dirty="0" err="1"/>
              <a:t>probeer</a:t>
            </a:r>
            <a:r>
              <a:rPr lang="en-US" sz="1400" dirty="0"/>
              <a:t> je </a:t>
            </a:r>
            <a:r>
              <a:rPr lang="en-US" sz="1400" dirty="0" err="1"/>
              <a:t>vaak</a:t>
            </a:r>
            <a:r>
              <a:rPr lang="en-US" sz="1400" dirty="0"/>
              <a:t> e</a:t>
            </a:r>
            <a:r>
              <a:rPr lang="nl-NL" sz="1400" dirty="0"/>
              <a:t>en </a:t>
            </a:r>
            <a:r>
              <a:rPr lang="nl-NL" sz="1400" dirty="0" err="1"/>
              <a:t>Coalition</a:t>
            </a:r>
            <a:r>
              <a:rPr lang="nl-NL" sz="1400" dirty="0"/>
              <a:t> of </a:t>
            </a:r>
            <a:r>
              <a:rPr lang="nl-NL" sz="1400" dirty="0" err="1"/>
              <a:t>the</a:t>
            </a:r>
            <a:r>
              <a:rPr lang="nl-NL" sz="1400" dirty="0"/>
              <a:t> </a:t>
            </a:r>
            <a:r>
              <a:rPr lang="nl-NL" sz="1400" dirty="0" err="1"/>
              <a:t>Willing</a:t>
            </a:r>
            <a:r>
              <a:rPr lang="nl-NL" sz="1400" dirty="0"/>
              <a:t> te vormen: een groep mensen die bereid is zich gezamenlijk in te gaan zetten om  gewenste verbeteringen te vinden en te implementeren. Je probeert dan een constructieve ‘bedding’ te laten ontstaan om gezamenlijk naar oplossingen te zoeken. De kring van betrokkenen wordt groter. Plenaire discussies zijn niet langer een krachtinspanning van de Facilitator of Change alleen. Je werkt toe naar een situatie waarin de Facilitator of Change zichzelf uiteindelijk eigenlijk overbodig maakt. </a:t>
            </a:r>
          </a:p>
          <a:p>
            <a:pPr marL="0" indent="0">
              <a:buNone/>
            </a:pPr>
            <a:r>
              <a:rPr lang="nl-NL" sz="1400" dirty="0"/>
              <a:t>De studenten mochten een korte periode de rol van Facilitator of Change vervullen en konden dat stokje vervolgens met een gerust hart overdragen aan een ander.</a:t>
            </a:r>
          </a:p>
        </p:txBody>
      </p:sp>
      <p:sp>
        <p:nvSpPr>
          <p:cNvPr id="4" name="Rectangle 3">
            <a:extLst>
              <a:ext uri="{FF2B5EF4-FFF2-40B4-BE49-F238E27FC236}">
                <a16:creationId xmlns:a16="http://schemas.microsoft.com/office/drawing/2014/main" id="{39E552D1-21C6-4679-82E6-AD46767C0830}"/>
              </a:ext>
            </a:extLst>
          </p:cNvPr>
          <p:cNvSpPr/>
          <p:nvPr/>
        </p:nvSpPr>
        <p:spPr>
          <a:xfrm>
            <a:off x="11116007" y="152475"/>
            <a:ext cx="932556" cy="568298"/>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Voorbeeld casus</a:t>
            </a:r>
          </a:p>
        </p:txBody>
      </p:sp>
    </p:spTree>
    <p:extLst>
      <p:ext uri="{BB962C8B-B14F-4D97-AF65-F5344CB8AC3E}">
        <p14:creationId xmlns:p14="http://schemas.microsoft.com/office/powerpoint/2010/main" val="4273609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CC9D-C4B5-4E58-99BF-4F47D2B7F48A}"/>
              </a:ext>
            </a:extLst>
          </p:cNvPr>
          <p:cNvSpPr>
            <a:spLocks noGrp="1"/>
          </p:cNvSpPr>
          <p:nvPr>
            <p:ph type="title"/>
          </p:nvPr>
        </p:nvSpPr>
        <p:spPr>
          <a:xfrm>
            <a:off x="476066" y="256486"/>
            <a:ext cx="10515600" cy="1325563"/>
          </a:xfrm>
        </p:spPr>
        <p:txBody>
          <a:bodyPr/>
          <a:lstStyle/>
          <a:p>
            <a:r>
              <a:rPr lang="en-US" dirty="0"/>
              <a:t>Het </a:t>
            </a:r>
            <a:r>
              <a:rPr lang="en-US" dirty="0" err="1"/>
              <a:t>einde</a:t>
            </a:r>
            <a:r>
              <a:rPr lang="en-US" dirty="0"/>
              <a:t> van </a:t>
            </a:r>
            <a:r>
              <a:rPr lang="en-US" dirty="0" err="1"/>
              <a:t>een</a:t>
            </a:r>
            <a:r>
              <a:rPr lang="en-US" dirty="0"/>
              <a:t> </a:t>
            </a:r>
            <a:r>
              <a:rPr lang="en-US" dirty="0" err="1"/>
              <a:t>sociaal</a:t>
            </a:r>
            <a:r>
              <a:rPr lang="en-US" dirty="0"/>
              <a:t> </a:t>
            </a:r>
            <a:r>
              <a:rPr lang="en-US" dirty="0" err="1"/>
              <a:t>innovatieproces</a:t>
            </a:r>
            <a:endParaRPr lang="nl-NL" dirty="0"/>
          </a:p>
        </p:txBody>
      </p:sp>
      <p:sp>
        <p:nvSpPr>
          <p:cNvPr id="3" name="Content Placeholder 2">
            <a:extLst>
              <a:ext uri="{FF2B5EF4-FFF2-40B4-BE49-F238E27FC236}">
                <a16:creationId xmlns:a16="http://schemas.microsoft.com/office/drawing/2014/main" id="{A45EF8B0-2C44-440C-88F9-9EC3511D7E17}"/>
              </a:ext>
            </a:extLst>
          </p:cNvPr>
          <p:cNvSpPr>
            <a:spLocks noGrp="1"/>
          </p:cNvSpPr>
          <p:nvPr>
            <p:ph idx="1"/>
          </p:nvPr>
        </p:nvSpPr>
        <p:spPr>
          <a:xfrm>
            <a:off x="476066" y="1367072"/>
            <a:ext cx="11239868" cy="5234441"/>
          </a:xfrm>
        </p:spPr>
        <p:txBody>
          <a:bodyPr numCol="2" spcCol="360000">
            <a:normAutofit/>
          </a:bodyPr>
          <a:lstStyle/>
          <a:p>
            <a:pPr marL="0" indent="0">
              <a:lnSpc>
                <a:spcPct val="120000"/>
              </a:lnSpc>
              <a:buNone/>
            </a:pPr>
            <a:r>
              <a:rPr lang="en-US" sz="1100" b="1" dirty="0" err="1"/>
              <a:t>Sociale</a:t>
            </a:r>
            <a:r>
              <a:rPr lang="en-US" sz="1100" b="1" dirty="0"/>
              <a:t> </a:t>
            </a:r>
            <a:r>
              <a:rPr lang="en-US" sz="1100" b="1" dirty="0" err="1"/>
              <a:t>innovatie</a:t>
            </a:r>
            <a:r>
              <a:rPr lang="en-US" sz="1100" b="1" dirty="0"/>
              <a:t> </a:t>
            </a:r>
            <a:r>
              <a:rPr lang="en-US" sz="1100" b="1" dirty="0" err="1"/>
              <a:t>als</a:t>
            </a:r>
            <a:r>
              <a:rPr lang="en-US" sz="1100" b="1" dirty="0"/>
              <a:t> </a:t>
            </a:r>
            <a:r>
              <a:rPr lang="en-US" sz="1100" b="1" dirty="0" err="1"/>
              <a:t>leerproces</a:t>
            </a:r>
            <a:endParaRPr lang="en-US" sz="1100" b="1" dirty="0"/>
          </a:p>
          <a:p>
            <a:pPr marL="0" indent="0">
              <a:lnSpc>
                <a:spcPct val="120000"/>
              </a:lnSpc>
              <a:buNone/>
            </a:pPr>
            <a:r>
              <a:rPr lang="en-US" sz="1100" dirty="0"/>
              <a:t>Het </a:t>
            </a:r>
            <a:r>
              <a:rPr lang="en-US" sz="1100" dirty="0" err="1"/>
              <a:t>innovatieproces</a:t>
            </a:r>
            <a:r>
              <a:rPr lang="en-US" sz="1100" dirty="0"/>
              <a:t> </a:t>
            </a:r>
            <a:r>
              <a:rPr lang="en-US" sz="1100" dirty="0" err="1"/>
              <a:t>zoals</a:t>
            </a:r>
            <a:r>
              <a:rPr lang="en-US" sz="1100" dirty="0"/>
              <a:t> </a:t>
            </a:r>
            <a:r>
              <a:rPr lang="en-US" sz="1100" dirty="0" err="1"/>
              <a:t>dat</a:t>
            </a:r>
            <a:r>
              <a:rPr lang="en-US" sz="1100" dirty="0"/>
              <a:t> in </a:t>
            </a:r>
            <a:r>
              <a:rPr lang="en-US" sz="1100" dirty="0" err="1"/>
              <a:t>deze</a:t>
            </a:r>
            <a:r>
              <a:rPr lang="en-US" sz="1100" dirty="0"/>
              <a:t> </a:t>
            </a:r>
            <a:r>
              <a:rPr lang="en-US" sz="1100" dirty="0" err="1"/>
              <a:t>gids</a:t>
            </a:r>
            <a:r>
              <a:rPr lang="en-US" sz="1100" dirty="0"/>
              <a:t> is </a:t>
            </a:r>
            <a:r>
              <a:rPr lang="en-US" sz="1100" dirty="0" err="1"/>
              <a:t>beschreven</a:t>
            </a:r>
            <a:r>
              <a:rPr lang="en-US" sz="1100" dirty="0"/>
              <a:t> </a:t>
            </a:r>
            <a:r>
              <a:rPr lang="en-US" sz="1100" dirty="0" err="1"/>
              <a:t>probeert</a:t>
            </a:r>
            <a:r>
              <a:rPr lang="en-US" sz="1100" dirty="0"/>
              <a:t> </a:t>
            </a:r>
            <a:r>
              <a:rPr lang="en-US" sz="1100" dirty="0" err="1"/>
              <a:t>bij</a:t>
            </a:r>
            <a:r>
              <a:rPr lang="en-US" sz="1100" dirty="0"/>
              <a:t> </a:t>
            </a:r>
            <a:r>
              <a:rPr lang="en-US" sz="1100" dirty="0" err="1"/>
              <a:t>te</a:t>
            </a:r>
            <a:r>
              <a:rPr lang="en-US" sz="1100" dirty="0"/>
              <a:t> </a:t>
            </a:r>
            <a:r>
              <a:rPr lang="en-US" sz="1100" dirty="0" err="1"/>
              <a:t>dragen</a:t>
            </a:r>
            <a:r>
              <a:rPr lang="en-US" sz="1100" dirty="0"/>
              <a:t> </a:t>
            </a:r>
            <a:r>
              <a:rPr lang="en-US" sz="1100" dirty="0" err="1"/>
              <a:t>aan</a:t>
            </a:r>
            <a:r>
              <a:rPr lang="en-US" sz="1100" dirty="0"/>
              <a:t> </a:t>
            </a:r>
            <a:r>
              <a:rPr lang="en-US" sz="1100" dirty="0" err="1"/>
              <a:t>verandering</a:t>
            </a:r>
            <a:r>
              <a:rPr lang="en-US" sz="1100" dirty="0"/>
              <a:t> </a:t>
            </a:r>
            <a:r>
              <a:rPr lang="en-US" sz="1100" dirty="0" err="1"/>
              <a:t>bij</a:t>
            </a:r>
            <a:r>
              <a:rPr lang="en-US" sz="1100" dirty="0"/>
              <a:t> </a:t>
            </a:r>
            <a:r>
              <a:rPr lang="en-US" sz="1100" dirty="0" err="1"/>
              <a:t>complexe</a:t>
            </a:r>
            <a:r>
              <a:rPr lang="en-US" sz="1100" dirty="0"/>
              <a:t> </a:t>
            </a:r>
            <a:r>
              <a:rPr lang="en-US" sz="1100" dirty="0" err="1"/>
              <a:t>vraagstukken</a:t>
            </a:r>
            <a:r>
              <a:rPr lang="en-US" sz="1100" dirty="0"/>
              <a:t>. </a:t>
            </a:r>
            <a:r>
              <a:rPr lang="en-US" sz="1100" dirty="0" err="1"/>
              <a:t>Wanneer</a:t>
            </a:r>
            <a:r>
              <a:rPr lang="en-US" sz="1100" dirty="0"/>
              <a:t> je de </a:t>
            </a:r>
            <a:r>
              <a:rPr lang="en-US" sz="1100" dirty="0" err="1"/>
              <a:t>verschillende</a:t>
            </a:r>
            <a:r>
              <a:rPr lang="en-US" sz="1100" dirty="0"/>
              <a:t> </a:t>
            </a:r>
            <a:r>
              <a:rPr lang="en-US" sz="1100" dirty="0" err="1"/>
              <a:t>beschreven</a:t>
            </a:r>
            <a:r>
              <a:rPr lang="en-US" sz="1100" dirty="0"/>
              <a:t> </a:t>
            </a:r>
            <a:r>
              <a:rPr lang="en-US" sz="1100" dirty="0" err="1"/>
              <a:t>stappen</a:t>
            </a:r>
            <a:r>
              <a:rPr lang="en-US" sz="1100" dirty="0"/>
              <a:t> in je eigen </a:t>
            </a:r>
            <a:r>
              <a:rPr lang="en-US" sz="1100" dirty="0" err="1"/>
              <a:t>proces</a:t>
            </a:r>
            <a:r>
              <a:rPr lang="en-US" sz="1100" dirty="0"/>
              <a:t> </a:t>
            </a:r>
            <a:r>
              <a:rPr lang="en-US" sz="1100" dirty="0" err="1"/>
              <a:t>gaat</a:t>
            </a:r>
            <a:r>
              <a:rPr lang="en-US" sz="1100" dirty="0"/>
              <a:t> </a:t>
            </a:r>
            <a:r>
              <a:rPr lang="en-US" sz="1100" dirty="0" err="1"/>
              <a:t>toepassen</a:t>
            </a:r>
            <a:r>
              <a:rPr lang="en-US" sz="1100" dirty="0"/>
              <a:t> </a:t>
            </a:r>
            <a:r>
              <a:rPr lang="en-US" sz="1100" dirty="0" err="1"/>
              <a:t>lukt</a:t>
            </a:r>
            <a:r>
              <a:rPr lang="en-US" sz="1100" dirty="0"/>
              <a:t> het je </a:t>
            </a:r>
            <a:r>
              <a:rPr lang="en-US" sz="1100" dirty="0" err="1"/>
              <a:t>hopelijk</a:t>
            </a:r>
            <a:r>
              <a:rPr lang="en-US" sz="1100" dirty="0"/>
              <a:t> om </a:t>
            </a:r>
            <a:r>
              <a:rPr lang="en-US" sz="1100" dirty="0" err="1"/>
              <a:t>samen</a:t>
            </a:r>
            <a:r>
              <a:rPr lang="en-US" sz="1100" dirty="0"/>
              <a:t> met </a:t>
            </a:r>
            <a:r>
              <a:rPr lang="en-US" sz="1100" dirty="0" err="1"/>
              <a:t>andere</a:t>
            </a:r>
            <a:r>
              <a:rPr lang="en-US" sz="1100" dirty="0"/>
              <a:t> </a:t>
            </a:r>
            <a:r>
              <a:rPr lang="en-US" sz="1100" dirty="0" err="1"/>
              <a:t>betrokkenen</a:t>
            </a:r>
            <a:r>
              <a:rPr lang="en-US" sz="1100" dirty="0"/>
              <a:t> </a:t>
            </a:r>
            <a:r>
              <a:rPr lang="en-US" sz="1100" dirty="0" err="1"/>
              <a:t>verder</a:t>
            </a:r>
            <a:r>
              <a:rPr lang="en-US" sz="1100" dirty="0"/>
              <a:t> </a:t>
            </a:r>
            <a:r>
              <a:rPr lang="en-US" sz="1100" dirty="0" err="1"/>
              <a:t>te</a:t>
            </a:r>
            <a:r>
              <a:rPr lang="en-US" sz="1100" dirty="0"/>
              <a:t> </a:t>
            </a:r>
            <a:r>
              <a:rPr lang="en-US" sz="1100" dirty="0" err="1"/>
              <a:t>komen</a:t>
            </a:r>
            <a:r>
              <a:rPr lang="en-US" sz="1100" dirty="0"/>
              <a:t> in het </a:t>
            </a:r>
            <a:r>
              <a:rPr lang="en-US" sz="1100" dirty="0" err="1"/>
              <a:t>vraagstuk</a:t>
            </a:r>
            <a:r>
              <a:rPr lang="en-US" sz="1100" dirty="0"/>
              <a:t> </a:t>
            </a:r>
            <a:r>
              <a:rPr lang="en-US" sz="1100" dirty="0" err="1"/>
              <a:t>waar</a:t>
            </a:r>
            <a:r>
              <a:rPr lang="en-US" sz="1100" dirty="0"/>
              <a:t> </a:t>
            </a:r>
            <a:r>
              <a:rPr lang="en-US" sz="1100" dirty="0" err="1"/>
              <a:t>jullie</a:t>
            </a:r>
            <a:r>
              <a:rPr lang="en-US" sz="1100" dirty="0"/>
              <a:t> </a:t>
            </a:r>
            <a:r>
              <a:rPr lang="en-US" sz="1100" dirty="0" err="1"/>
              <a:t>bij</a:t>
            </a:r>
            <a:r>
              <a:rPr lang="en-US" sz="1100" dirty="0"/>
              <a:t> </a:t>
            </a:r>
            <a:r>
              <a:rPr lang="en-US" sz="1100" dirty="0" err="1"/>
              <a:t>betrokken</a:t>
            </a:r>
            <a:r>
              <a:rPr lang="en-US" sz="1100" dirty="0"/>
              <a:t> </a:t>
            </a:r>
            <a:r>
              <a:rPr lang="en-US" sz="1100" dirty="0" err="1"/>
              <a:t>zijn</a:t>
            </a:r>
            <a:r>
              <a:rPr lang="en-US" sz="1100" dirty="0"/>
              <a:t>. </a:t>
            </a:r>
            <a:r>
              <a:rPr lang="en-US" sz="1100" dirty="0" err="1"/>
              <a:t>Tegelijkertijd</a:t>
            </a:r>
            <a:r>
              <a:rPr lang="en-US" sz="1100" dirty="0"/>
              <a:t> </a:t>
            </a:r>
            <a:r>
              <a:rPr lang="en-US" sz="1100" dirty="0" err="1"/>
              <a:t>hopen</a:t>
            </a:r>
            <a:r>
              <a:rPr lang="en-US" sz="1100" dirty="0"/>
              <a:t> </a:t>
            </a:r>
            <a:r>
              <a:rPr lang="en-US" sz="1100" dirty="0" err="1"/>
              <a:t>wij</a:t>
            </a:r>
            <a:r>
              <a:rPr lang="en-US" sz="1100" dirty="0"/>
              <a:t> </a:t>
            </a:r>
            <a:r>
              <a:rPr lang="en-US" sz="1100" dirty="0" err="1"/>
              <a:t>als</a:t>
            </a:r>
            <a:r>
              <a:rPr lang="en-US" sz="1100" dirty="0"/>
              <a:t> auteurs van </a:t>
            </a:r>
            <a:r>
              <a:rPr lang="en-US" sz="1100" dirty="0" err="1"/>
              <a:t>deze</a:t>
            </a:r>
            <a:r>
              <a:rPr lang="en-US" sz="1100" dirty="0"/>
              <a:t> </a:t>
            </a:r>
            <a:r>
              <a:rPr lang="en-US" sz="1100" dirty="0" err="1"/>
              <a:t>gids</a:t>
            </a:r>
            <a:r>
              <a:rPr lang="en-US" sz="1100" dirty="0"/>
              <a:t> </a:t>
            </a:r>
            <a:r>
              <a:rPr lang="en-US" sz="1100" dirty="0" err="1"/>
              <a:t>ook</a:t>
            </a:r>
            <a:r>
              <a:rPr lang="en-US" sz="1100" dirty="0"/>
              <a:t> </a:t>
            </a:r>
            <a:r>
              <a:rPr lang="en-US" sz="1100" dirty="0" err="1"/>
              <a:t>dat</a:t>
            </a:r>
            <a:r>
              <a:rPr lang="en-US" sz="1100" dirty="0"/>
              <a:t> het </a:t>
            </a:r>
            <a:r>
              <a:rPr lang="en-US" sz="1100" dirty="0" err="1"/>
              <a:t>uitvoeren</a:t>
            </a:r>
            <a:r>
              <a:rPr lang="en-US" sz="1100" dirty="0"/>
              <a:t> van </a:t>
            </a:r>
            <a:r>
              <a:rPr lang="en-US" sz="1100" dirty="0" err="1"/>
              <a:t>deze</a:t>
            </a:r>
            <a:r>
              <a:rPr lang="en-US" sz="1100" dirty="0"/>
              <a:t> </a:t>
            </a:r>
            <a:r>
              <a:rPr lang="en-US" sz="1100" dirty="0" err="1"/>
              <a:t>stappen</a:t>
            </a:r>
            <a:r>
              <a:rPr lang="en-US" sz="1100" dirty="0"/>
              <a:t> </a:t>
            </a:r>
            <a:r>
              <a:rPr lang="en-US" sz="1100" dirty="0" err="1"/>
              <a:t>bijdraagt</a:t>
            </a:r>
            <a:r>
              <a:rPr lang="en-US" sz="1100" dirty="0"/>
              <a:t> </a:t>
            </a:r>
            <a:r>
              <a:rPr lang="en-US" sz="1100" dirty="0" err="1"/>
              <a:t>aan</a:t>
            </a:r>
            <a:r>
              <a:rPr lang="en-US" sz="1100" dirty="0"/>
              <a:t> de </a:t>
            </a:r>
            <a:r>
              <a:rPr lang="en-US" sz="1100" dirty="0" err="1"/>
              <a:t>ontwikkeling</a:t>
            </a:r>
            <a:r>
              <a:rPr lang="en-US" sz="1100" dirty="0"/>
              <a:t> van </a:t>
            </a:r>
            <a:r>
              <a:rPr lang="en-US" sz="1100" dirty="0" err="1"/>
              <a:t>een</a:t>
            </a:r>
            <a:r>
              <a:rPr lang="en-US" sz="1100" dirty="0"/>
              <a:t> </a:t>
            </a:r>
            <a:r>
              <a:rPr lang="en-US" sz="1100" dirty="0" err="1"/>
              <a:t>bepaalde</a:t>
            </a:r>
            <a:r>
              <a:rPr lang="en-US" sz="1100" dirty="0"/>
              <a:t> </a:t>
            </a:r>
            <a:r>
              <a:rPr lang="en-US" sz="1100" dirty="0" err="1"/>
              <a:t>houding</a:t>
            </a:r>
            <a:r>
              <a:rPr lang="en-US" sz="1100" dirty="0"/>
              <a:t> </a:t>
            </a:r>
            <a:r>
              <a:rPr lang="en-US" sz="1100" dirty="0" err="1"/>
              <a:t>en</a:t>
            </a:r>
            <a:r>
              <a:rPr lang="en-US" sz="1100" dirty="0"/>
              <a:t> </a:t>
            </a:r>
            <a:r>
              <a:rPr lang="en-US" sz="1100" dirty="0" err="1"/>
              <a:t>vaardigheden</a:t>
            </a:r>
            <a:r>
              <a:rPr lang="en-US" sz="1100" dirty="0"/>
              <a:t> die in </a:t>
            </a:r>
            <a:r>
              <a:rPr lang="en-US" sz="1100" dirty="0" err="1"/>
              <a:t>zijn</a:t>
            </a:r>
            <a:r>
              <a:rPr lang="en-US" sz="1100" dirty="0"/>
              <a:t> </a:t>
            </a:r>
            <a:r>
              <a:rPr lang="en-US" sz="1100" dirty="0" err="1"/>
              <a:t>algemeenheid</a:t>
            </a:r>
            <a:r>
              <a:rPr lang="en-US" sz="1100" dirty="0"/>
              <a:t> </a:t>
            </a:r>
            <a:r>
              <a:rPr lang="en-US" sz="1100" dirty="0" err="1"/>
              <a:t>nodig</a:t>
            </a:r>
            <a:r>
              <a:rPr lang="en-US" sz="1100" dirty="0"/>
              <a:t> </a:t>
            </a:r>
            <a:r>
              <a:rPr lang="en-US" sz="1100" dirty="0" err="1"/>
              <a:t>zijn</a:t>
            </a:r>
            <a:r>
              <a:rPr lang="en-US" sz="1100" dirty="0"/>
              <a:t> om met </a:t>
            </a:r>
            <a:r>
              <a:rPr lang="en-US" sz="1100" dirty="0" err="1"/>
              <a:t>dergelijke</a:t>
            </a:r>
            <a:r>
              <a:rPr lang="en-US" sz="1100" dirty="0"/>
              <a:t> </a:t>
            </a:r>
            <a:r>
              <a:rPr lang="en-US" sz="1100" dirty="0" err="1"/>
              <a:t>vraagstukken</a:t>
            </a:r>
            <a:r>
              <a:rPr lang="en-US" sz="1100" dirty="0"/>
              <a:t> om </a:t>
            </a:r>
            <a:r>
              <a:rPr lang="en-US" sz="1100" dirty="0" err="1"/>
              <a:t>te</a:t>
            </a:r>
            <a:r>
              <a:rPr lang="en-US" sz="1100" dirty="0"/>
              <a:t> </a:t>
            </a:r>
            <a:r>
              <a:rPr lang="en-US" sz="1100" dirty="0" err="1"/>
              <a:t>gaan</a:t>
            </a:r>
            <a:r>
              <a:rPr lang="en-US" sz="1100" dirty="0"/>
              <a:t>. Het </a:t>
            </a:r>
            <a:r>
              <a:rPr lang="en-US" sz="1100" dirty="0" err="1"/>
              <a:t>ene</a:t>
            </a:r>
            <a:r>
              <a:rPr lang="en-US" sz="1100" dirty="0"/>
              <a:t> </a:t>
            </a:r>
            <a:r>
              <a:rPr lang="en-US" sz="1100" dirty="0" err="1"/>
              <a:t>vraagstuk</a:t>
            </a:r>
            <a:r>
              <a:rPr lang="en-US" sz="1100" dirty="0"/>
              <a:t> </a:t>
            </a:r>
            <a:r>
              <a:rPr lang="en-US" sz="1100" dirty="0" err="1"/>
              <a:t>werkt</a:t>
            </a:r>
            <a:r>
              <a:rPr lang="en-US" sz="1100" dirty="0"/>
              <a:t> dan </a:t>
            </a:r>
            <a:r>
              <a:rPr lang="en-US" sz="1100" dirty="0" err="1"/>
              <a:t>als</a:t>
            </a:r>
            <a:r>
              <a:rPr lang="en-US" sz="1100" dirty="0"/>
              <a:t> </a:t>
            </a:r>
            <a:r>
              <a:rPr lang="en-US" sz="1100" dirty="0" err="1"/>
              <a:t>een</a:t>
            </a:r>
            <a:r>
              <a:rPr lang="en-US" sz="1100" dirty="0"/>
              <a:t> </a:t>
            </a:r>
            <a:r>
              <a:rPr lang="en-US" sz="1100" dirty="0" err="1"/>
              <a:t>leerschool</a:t>
            </a:r>
            <a:r>
              <a:rPr lang="en-US" sz="1100" dirty="0"/>
              <a:t> </a:t>
            </a:r>
            <a:r>
              <a:rPr lang="en-US" sz="1100" dirty="0" err="1"/>
              <a:t>voor</a:t>
            </a:r>
            <a:r>
              <a:rPr lang="en-US" sz="1100" dirty="0"/>
              <a:t> het </a:t>
            </a:r>
            <a:r>
              <a:rPr lang="en-US" sz="1100" dirty="0" err="1"/>
              <a:t>volgende</a:t>
            </a:r>
            <a:r>
              <a:rPr lang="en-US" sz="1100" dirty="0"/>
              <a:t> </a:t>
            </a:r>
            <a:r>
              <a:rPr lang="en-US" sz="1100" dirty="0" err="1"/>
              <a:t>vraagstuk</a:t>
            </a:r>
            <a:r>
              <a:rPr lang="en-US" sz="1100" dirty="0"/>
              <a:t>. Ook </a:t>
            </a:r>
            <a:r>
              <a:rPr lang="en-US" sz="1100" dirty="0" err="1"/>
              <a:t>wanneer</a:t>
            </a:r>
            <a:r>
              <a:rPr lang="en-US" sz="1100" dirty="0"/>
              <a:t> het </a:t>
            </a:r>
            <a:r>
              <a:rPr lang="en-US" sz="1100" dirty="0" err="1"/>
              <a:t>volgende</a:t>
            </a:r>
            <a:r>
              <a:rPr lang="en-US" sz="1100" dirty="0"/>
              <a:t> </a:t>
            </a:r>
            <a:r>
              <a:rPr lang="en-US" sz="1100" dirty="0" err="1"/>
              <a:t>vraagstuk</a:t>
            </a:r>
            <a:r>
              <a:rPr lang="en-US" sz="1100" dirty="0"/>
              <a:t> </a:t>
            </a:r>
            <a:r>
              <a:rPr lang="en-US" sz="1100" dirty="0" err="1"/>
              <a:t>inhoudelijk</a:t>
            </a:r>
            <a:r>
              <a:rPr lang="en-US" sz="1100" dirty="0"/>
              <a:t> </a:t>
            </a:r>
            <a:r>
              <a:rPr lang="en-US" sz="1100" dirty="0" err="1"/>
              <a:t>een</a:t>
            </a:r>
            <a:r>
              <a:rPr lang="en-US" sz="1100" dirty="0"/>
              <a:t> heel </a:t>
            </a:r>
            <a:r>
              <a:rPr lang="en-US" sz="1100" dirty="0" err="1"/>
              <a:t>ander</a:t>
            </a:r>
            <a:r>
              <a:rPr lang="en-US" sz="1100" dirty="0"/>
              <a:t> </a:t>
            </a:r>
            <a:r>
              <a:rPr lang="en-US" sz="1100" dirty="0" err="1"/>
              <a:t>thema</a:t>
            </a:r>
            <a:r>
              <a:rPr lang="en-US" sz="1100" dirty="0"/>
              <a:t> </a:t>
            </a:r>
            <a:r>
              <a:rPr lang="en-US" sz="1100" dirty="0" err="1"/>
              <a:t>heeft</a:t>
            </a:r>
            <a:r>
              <a:rPr lang="en-US" sz="1100" dirty="0"/>
              <a:t>. </a:t>
            </a:r>
          </a:p>
          <a:p>
            <a:pPr marL="0" indent="0">
              <a:lnSpc>
                <a:spcPct val="120000"/>
              </a:lnSpc>
              <a:buNone/>
            </a:pPr>
            <a:r>
              <a:rPr lang="en-US" sz="1100" dirty="0" err="1"/>
              <a:t>Als</a:t>
            </a:r>
            <a:r>
              <a:rPr lang="en-US" sz="1100" dirty="0"/>
              <a:t> Facilitator of Change </a:t>
            </a:r>
            <a:r>
              <a:rPr lang="en-US" sz="1100" dirty="0" err="1"/>
              <a:t>fungeer</a:t>
            </a:r>
            <a:r>
              <a:rPr lang="en-US" sz="1100" dirty="0"/>
              <a:t> je </a:t>
            </a:r>
            <a:r>
              <a:rPr lang="en-US" sz="1100" dirty="0" err="1"/>
              <a:t>als</a:t>
            </a:r>
            <a:r>
              <a:rPr lang="en-US" sz="1100" dirty="0"/>
              <a:t> </a:t>
            </a:r>
            <a:r>
              <a:rPr lang="en-US" sz="1100" dirty="0" err="1"/>
              <a:t>rolmodel</a:t>
            </a:r>
            <a:r>
              <a:rPr lang="en-US" sz="1100" dirty="0"/>
              <a:t>. Door </a:t>
            </a:r>
            <a:r>
              <a:rPr lang="en-US" sz="1100" dirty="0" err="1"/>
              <a:t>een</a:t>
            </a:r>
            <a:r>
              <a:rPr lang="en-US" sz="1100" dirty="0"/>
              <a:t> </a:t>
            </a:r>
            <a:r>
              <a:rPr lang="en-US" sz="1100" dirty="0" err="1"/>
              <a:t>andere</a:t>
            </a:r>
            <a:r>
              <a:rPr lang="en-US" sz="1100" dirty="0"/>
              <a:t> </a:t>
            </a:r>
            <a:r>
              <a:rPr lang="en-US" sz="1100" dirty="0" err="1"/>
              <a:t>manier</a:t>
            </a:r>
            <a:r>
              <a:rPr lang="en-US" sz="1100" dirty="0"/>
              <a:t> van </a:t>
            </a:r>
            <a:r>
              <a:rPr lang="en-US" sz="1100" dirty="0" err="1"/>
              <a:t>samenwerken</a:t>
            </a:r>
            <a:r>
              <a:rPr lang="en-US" sz="1100" dirty="0"/>
              <a:t> </a:t>
            </a:r>
            <a:r>
              <a:rPr lang="en-US" sz="1100" dirty="0" err="1"/>
              <a:t>voor</a:t>
            </a:r>
            <a:r>
              <a:rPr lang="en-US" sz="1100" dirty="0"/>
              <a:t> </a:t>
            </a:r>
            <a:r>
              <a:rPr lang="en-US" sz="1100" dirty="0" err="1"/>
              <a:t>te</a:t>
            </a:r>
            <a:r>
              <a:rPr lang="en-US" sz="1100" dirty="0"/>
              <a:t> </a:t>
            </a:r>
            <a:r>
              <a:rPr lang="en-US" sz="1100" dirty="0" err="1"/>
              <a:t>leven</a:t>
            </a:r>
            <a:r>
              <a:rPr lang="en-US" sz="1100" dirty="0"/>
              <a:t>, door </a:t>
            </a:r>
            <a:r>
              <a:rPr lang="en-US" sz="1100" dirty="0" err="1"/>
              <a:t>onder</a:t>
            </a:r>
            <a:r>
              <a:rPr lang="en-US" sz="1100" dirty="0"/>
              <a:t> </a:t>
            </a:r>
            <a:r>
              <a:rPr lang="en-US" sz="1100" dirty="0" err="1"/>
              <a:t>meer</a:t>
            </a:r>
            <a:r>
              <a:rPr lang="en-US" sz="1100" dirty="0"/>
              <a:t> </a:t>
            </a:r>
            <a:r>
              <a:rPr lang="en-US" sz="1100" dirty="0" err="1"/>
              <a:t>oprecht</a:t>
            </a:r>
            <a:r>
              <a:rPr lang="en-US" sz="1100" dirty="0"/>
              <a:t> open </a:t>
            </a:r>
            <a:r>
              <a:rPr lang="en-US" sz="1100" dirty="0" err="1"/>
              <a:t>te</a:t>
            </a:r>
            <a:r>
              <a:rPr lang="en-US" sz="1100" dirty="0"/>
              <a:t> </a:t>
            </a:r>
            <a:r>
              <a:rPr lang="en-US" sz="1100" dirty="0" err="1"/>
              <a:t>gaan</a:t>
            </a:r>
            <a:r>
              <a:rPr lang="en-US" sz="1100" dirty="0"/>
              <a:t> </a:t>
            </a:r>
            <a:r>
              <a:rPr lang="en-US" sz="1100" dirty="0" err="1"/>
              <a:t>staan</a:t>
            </a:r>
            <a:r>
              <a:rPr lang="en-US" sz="1100" dirty="0"/>
              <a:t> </a:t>
            </a:r>
            <a:r>
              <a:rPr lang="en-US" sz="1100" dirty="0" err="1"/>
              <a:t>voor</a:t>
            </a:r>
            <a:r>
              <a:rPr lang="en-US" sz="1100" dirty="0"/>
              <a:t> </a:t>
            </a:r>
            <a:r>
              <a:rPr lang="en-US" sz="1100" dirty="0" err="1"/>
              <a:t>andermans</a:t>
            </a:r>
            <a:r>
              <a:rPr lang="en-US" sz="1100" dirty="0"/>
              <a:t> </a:t>
            </a:r>
            <a:r>
              <a:rPr lang="en-US" sz="1100" dirty="0" err="1"/>
              <a:t>kijk</a:t>
            </a:r>
            <a:r>
              <a:rPr lang="en-US" sz="1100" dirty="0"/>
              <a:t> op de </a:t>
            </a:r>
            <a:r>
              <a:rPr lang="en-US" sz="1100" dirty="0" err="1"/>
              <a:t>zaak</a:t>
            </a:r>
            <a:r>
              <a:rPr lang="en-US" sz="1100" dirty="0"/>
              <a:t>, door </a:t>
            </a:r>
            <a:r>
              <a:rPr lang="en-US" sz="1100" dirty="0" err="1"/>
              <a:t>een</a:t>
            </a:r>
            <a:r>
              <a:rPr lang="en-US" sz="1100" dirty="0"/>
              <a:t> </a:t>
            </a:r>
            <a:r>
              <a:rPr lang="en-US" sz="1100" dirty="0" err="1"/>
              <a:t>vraagstuk</a:t>
            </a:r>
            <a:r>
              <a:rPr lang="en-US" sz="1100" dirty="0"/>
              <a:t> in de </a:t>
            </a:r>
            <a:r>
              <a:rPr lang="en-US" sz="1100" dirty="0" err="1"/>
              <a:t>breedte</a:t>
            </a:r>
            <a:r>
              <a:rPr lang="en-US" sz="1100" dirty="0"/>
              <a:t> </a:t>
            </a:r>
            <a:r>
              <a:rPr lang="en-US" sz="1100" dirty="0" err="1"/>
              <a:t>voor</a:t>
            </a:r>
            <a:r>
              <a:rPr lang="en-US" sz="1100" dirty="0"/>
              <a:t> het </a:t>
            </a:r>
            <a:r>
              <a:rPr lang="en-US" sz="1100" dirty="0" err="1"/>
              <a:t>voetlicht</a:t>
            </a:r>
            <a:r>
              <a:rPr lang="en-US" sz="1100" dirty="0"/>
              <a:t> </a:t>
            </a:r>
            <a:r>
              <a:rPr lang="en-US" sz="1100" dirty="0" err="1"/>
              <a:t>te</a:t>
            </a:r>
            <a:r>
              <a:rPr lang="en-US" sz="1100" dirty="0"/>
              <a:t> </a:t>
            </a:r>
            <a:r>
              <a:rPr lang="en-US" sz="1100" dirty="0" err="1"/>
              <a:t>brengen</a:t>
            </a:r>
            <a:r>
              <a:rPr lang="en-US" sz="1100" dirty="0"/>
              <a:t> </a:t>
            </a:r>
            <a:r>
              <a:rPr lang="en-US" sz="1100" dirty="0" err="1"/>
              <a:t>en</a:t>
            </a:r>
            <a:r>
              <a:rPr lang="en-US" sz="1100" dirty="0"/>
              <a:t> door </a:t>
            </a:r>
            <a:r>
              <a:rPr lang="en-US" sz="1100" dirty="0" err="1"/>
              <a:t>actief</a:t>
            </a:r>
            <a:r>
              <a:rPr lang="en-US" sz="1100" dirty="0"/>
              <a:t> het </a:t>
            </a:r>
            <a:r>
              <a:rPr lang="en-US" sz="1100" dirty="0" err="1"/>
              <a:t>gesprek</a:t>
            </a:r>
            <a:r>
              <a:rPr lang="en-US" sz="1100" dirty="0"/>
              <a:t> </a:t>
            </a:r>
            <a:r>
              <a:rPr lang="en-US" sz="1100" dirty="0" err="1"/>
              <a:t>aan</a:t>
            </a:r>
            <a:r>
              <a:rPr lang="en-US" sz="1100" dirty="0"/>
              <a:t> </a:t>
            </a:r>
            <a:r>
              <a:rPr lang="en-US" sz="1100" dirty="0" err="1"/>
              <a:t>te</a:t>
            </a:r>
            <a:r>
              <a:rPr lang="en-US" sz="1100" dirty="0"/>
              <a:t> </a:t>
            </a:r>
            <a:r>
              <a:rPr lang="en-US" sz="1100" dirty="0" err="1"/>
              <a:t>gaan</a:t>
            </a:r>
            <a:r>
              <a:rPr lang="en-US" sz="1100" dirty="0"/>
              <a:t> over </a:t>
            </a:r>
            <a:r>
              <a:rPr lang="en-US" sz="1100" dirty="0" err="1"/>
              <a:t>zaken</a:t>
            </a:r>
            <a:r>
              <a:rPr lang="en-US" sz="1100" dirty="0"/>
              <a:t> </a:t>
            </a:r>
            <a:r>
              <a:rPr lang="en-US" sz="1100" dirty="0" err="1"/>
              <a:t>als</a:t>
            </a:r>
            <a:r>
              <a:rPr lang="en-US" sz="1100" dirty="0"/>
              <a:t> </a:t>
            </a:r>
            <a:r>
              <a:rPr lang="en-US" sz="1100" dirty="0" err="1"/>
              <a:t>gemeenschappelijke</a:t>
            </a:r>
            <a:r>
              <a:rPr lang="en-US" sz="1100" dirty="0"/>
              <a:t> </a:t>
            </a:r>
            <a:r>
              <a:rPr lang="en-US" sz="1100" dirty="0" err="1"/>
              <a:t>doelstellingen</a:t>
            </a:r>
            <a:r>
              <a:rPr lang="en-US" sz="1100" dirty="0"/>
              <a:t>, </a:t>
            </a:r>
            <a:r>
              <a:rPr lang="en-US" sz="1100" dirty="0" err="1"/>
              <a:t>handelingsopties</a:t>
            </a:r>
            <a:r>
              <a:rPr lang="en-US" sz="1100" dirty="0"/>
              <a:t> </a:t>
            </a:r>
            <a:r>
              <a:rPr lang="en-US" sz="1100" dirty="0" err="1"/>
              <a:t>en</a:t>
            </a:r>
            <a:r>
              <a:rPr lang="en-US" sz="1100" dirty="0"/>
              <a:t> </a:t>
            </a:r>
            <a:r>
              <a:rPr lang="en-US" sz="1100" dirty="0" err="1"/>
              <a:t>condities</a:t>
            </a:r>
            <a:r>
              <a:rPr lang="en-US" sz="1100" dirty="0"/>
              <a:t>, </a:t>
            </a:r>
            <a:r>
              <a:rPr lang="en-US" sz="1100" dirty="0" err="1"/>
              <a:t>leren</a:t>
            </a:r>
            <a:r>
              <a:rPr lang="en-US" sz="1100" dirty="0"/>
              <a:t> </a:t>
            </a:r>
            <a:r>
              <a:rPr lang="en-US" sz="1100" dirty="0" err="1"/>
              <a:t>andere</a:t>
            </a:r>
            <a:r>
              <a:rPr lang="en-US" sz="1100" dirty="0"/>
              <a:t> </a:t>
            </a:r>
            <a:r>
              <a:rPr lang="en-US" sz="1100" dirty="0" err="1"/>
              <a:t>betrokkenen</a:t>
            </a:r>
            <a:r>
              <a:rPr lang="en-US" sz="1100" dirty="0"/>
              <a:t> </a:t>
            </a:r>
            <a:r>
              <a:rPr lang="en-US" sz="1100" dirty="0" err="1"/>
              <a:t>ook</a:t>
            </a:r>
            <a:r>
              <a:rPr lang="en-US" sz="1100" dirty="0"/>
              <a:t> over </a:t>
            </a:r>
            <a:r>
              <a:rPr lang="en-US" sz="1100" dirty="0" err="1"/>
              <a:t>deze</a:t>
            </a:r>
            <a:r>
              <a:rPr lang="en-US" sz="1100" dirty="0"/>
              <a:t> </a:t>
            </a:r>
            <a:r>
              <a:rPr lang="en-US" sz="1100" dirty="0" err="1"/>
              <a:t>manier</a:t>
            </a:r>
            <a:r>
              <a:rPr lang="en-US" sz="1100" dirty="0"/>
              <a:t> van </a:t>
            </a:r>
            <a:r>
              <a:rPr lang="en-US" sz="1100" dirty="0" err="1"/>
              <a:t>werken</a:t>
            </a:r>
            <a:r>
              <a:rPr lang="en-US" sz="1100" dirty="0"/>
              <a:t>. </a:t>
            </a:r>
            <a:r>
              <a:rPr lang="en-US" sz="1100" dirty="0" err="1"/>
              <a:t>Wanneer</a:t>
            </a:r>
            <a:r>
              <a:rPr lang="en-US" sz="1100" dirty="0"/>
              <a:t> </a:t>
            </a:r>
            <a:r>
              <a:rPr lang="en-US" sz="1100" dirty="0" err="1"/>
              <a:t>zij</a:t>
            </a:r>
            <a:r>
              <a:rPr lang="en-US" sz="1100" dirty="0"/>
              <a:t> </a:t>
            </a:r>
            <a:r>
              <a:rPr lang="en-US" sz="1100" dirty="0" err="1"/>
              <a:t>zelf</a:t>
            </a:r>
            <a:r>
              <a:rPr lang="en-US" sz="1100" dirty="0"/>
              <a:t> </a:t>
            </a:r>
            <a:r>
              <a:rPr lang="en-US" sz="1100" dirty="0" err="1"/>
              <a:t>ervaren</a:t>
            </a:r>
            <a:r>
              <a:rPr lang="en-US" sz="1100" dirty="0"/>
              <a:t> hoe </a:t>
            </a:r>
            <a:r>
              <a:rPr lang="en-US" sz="1100" dirty="0" err="1"/>
              <a:t>dit</a:t>
            </a:r>
            <a:r>
              <a:rPr lang="en-US" sz="1100" dirty="0"/>
              <a:t> </a:t>
            </a:r>
            <a:r>
              <a:rPr lang="en-US" sz="1100" dirty="0" err="1"/>
              <a:t>werkt</a:t>
            </a:r>
            <a:r>
              <a:rPr lang="en-US" sz="1100" dirty="0"/>
              <a:t> </a:t>
            </a:r>
            <a:r>
              <a:rPr lang="en-US" sz="1100" dirty="0" err="1"/>
              <a:t>en</a:t>
            </a:r>
            <a:r>
              <a:rPr lang="en-US" sz="1100" dirty="0"/>
              <a:t> de </a:t>
            </a:r>
            <a:r>
              <a:rPr lang="en-US" sz="1100" dirty="0" err="1"/>
              <a:t>vruchten</a:t>
            </a:r>
            <a:r>
              <a:rPr lang="en-US" sz="1100" dirty="0"/>
              <a:t> </a:t>
            </a:r>
            <a:r>
              <a:rPr lang="en-US" sz="1100" dirty="0" err="1"/>
              <a:t>ervan</a:t>
            </a:r>
            <a:r>
              <a:rPr lang="en-US" sz="1100" dirty="0"/>
              <a:t> </a:t>
            </a:r>
            <a:r>
              <a:rPr lang="en-US" sz="1100" dirty="0" err="1"/>
              <a:t>gaan</a:t>
            </a:r>
            <a:r>
              <a:rPr lang="en-US" sz="1100" dirty="0"/>
              <a:t> </a:t>
            </a:r>
            <a:r>
              <a:rPr lang="en-US" sz="1100" dirty="0" err="1"/>
              <a:t>plukken</a:t>
            </a:r>
            <a:r>
              <a:rPr lang="en-US" sz="1100" dirty="0"/>
              <a:t>, </a:t>
            </a:r>
            <a:r>
              <a:rPr lang="en-US" sz="1100" dirty="0" err="1"/>
              <a:t>zullen</a:t>
            </a:r>
            <a:r>
              <a:rPr lang="en-US" sz="1100" dirty="0"/>
              <a:t> </a:t>
            </a:r>
            <a:r>
              <a:rPr lang="en-US" sz="1100" dirty="0" err="1"/>
              <a:t>zij</a:t>
            </a:r>
            <a:r>
              <a:rPr lang="en-US" sz="1100" dirty="0"/>
              <a:t> </a:t>
            </a:r>
            <a:r>
              <a:rPr lang="en-US" sz="1100" dirty="0" err="1"/>
              <a:t>ook</a:t>
            </a:r>
            <a:r>
              <a:rPr lang="en-US" sz="1100" dirty="0"/>
              <a:t> </a:t>
            </a:r>
            <a:r>
              <a:rPr lang="en-US" sz="1100" dirty="0" err="1"/>
              <a:t>eerder</a:t>
            </a:r>
            <a:r>
              <a:rPr lang="en-US" sz="1100" dirty="0"/>
              <a:t> </a:t>
            </a:r>
            <a:r>
              <a:rPr lang="en-US" sz="1100" dirty="0" err="1"/>
              <a:t>geneigd</a:t>
            </a:r>
            <a:r>
              <a:rPr lang="en-US" sz="1100" dirty="0"/>
              <a:t> </a:t>
            </a:r>
            <a:r>
              <a:rPr lang="en-US" sz="1100" dirty="0" err="1"/>
              <a:t>zijn</a:t>
            </a:r>
            <a:r>
              <a:rPr lang="en-US" sz="1100" dirty="0"/>
              <a:t> </a:t>
            </a:r>
            <a:r>
              <a:rPr lang="en-US" sz="1100" dirty="0" err="1"/>
              <a:t>zelf</a:t>
            </a:r>
            <a:r>
              <a:rPr lang="en-US" sz="1100" dirty="0"/>
              <a:t> op </a:t>
            </a:r>
            <a:r>
              <a:rPr lang="en-US" sz="1100" dirty="0" err="1"/>
              <a:t>deze</a:t>
            </a:r>
            <a:r>
              <a:rPr lang="en-US" sz="1100" dirty="0"/>
              <a:t> </a:t>
            </a:r>
            <a:r>
              <a:rPr lang="en-US" sz="1100" dirty="0" err="1"/>
              <a:t>manier</a:t>
            </a:r>
            <a:r>
              <a:rPr lang="en-US" sz="1100" dirty="0"/>
              <a:t> </a:t>
            </a:r>
            <a:r>
              <a:rPr lang="en-US" sz="1100" dirty="0" err="1"/>
              <a:t>aan</a:t>
            </a:r>
            <a:r>
              <a:rPr lang="en-US" sz="1100" dirty="0"/>
              <a:t> de slag </a:t>
            </a:r>
            <a:r>
              <a:rPr lang="en-US" sz="1100" dirty="0" err="1"/>
              <a:t>te</a:t>
            </a:r>
            <a:r>
              <a:rPr lang="en-US" sz="1100" dirty="0"/>
              <a:t> </a:t>
            </a:r>
            <a:r>
              <a:rPr lang="en-US" sz="1100" dirty="0" err="1"/>
              <a:t>gaan</a:t>
            </a:r>
            <a:r>
              <a:rPr lang="en-US" sz="1100" dirty="0"/>
              <a:t>. Ook </a:t>
            </a:r>
            <a:r>
              <a:rPr lang="en-US" sz="1100" dirty="0" err="1"/>
              <a:t>wanneer</a:t>
            </a:r>
            <a:r>
              <a:rPr lang="en-US" sz="1100" dirty="0"/>
              <a:t> </a:t>
            </a:r>
            <a:r>
              <a:rPr lang="en-US" sz="1100" dirty="0" err="1"/>
              <a:t>er</a:t>
            </a:r>
            <a:r>
              <a:rPr lang="en-US" sz="1100" dirty="0"/>
              <a:t> </a:t>
            </a:r>
            <a:r>
              <a:rPr lang="en-US" sz="1100" dirty="0" err="1"/>
              <a:t>geen</a:t>
            </a:r>
            <a:r>
              <a:rPr lang="en-US" sz="1100" dirty="0"/>
              <a:t> Facilitator of Change </a:t>
            </a:r>
            <a:r>
              <a:rPr lang="en-US" sz="1100" dirty="0" err="1"/>
              <a:t>aanwezig</a:t>
            </a:r>
            <a:r>
              <a:rPr lang="en-US" sz="1100" dirty="0"/>
              <a:t> is. De </a:t>
            </a:r>
            <a:r>
              <a:rPr lang="en-US" sz="1100" dirty="0" err="1"/>
              <a:t>betrokkenen</a:t>
            </a:r>
            <a:r>
              <a:rPr lang="en-US" sz="1100" dirty="0"/>
              <a:t> </a:t>
            </a:r>
            <a:r>
              <a:rPr lang="en-US" sz="1100" dirty="0" err="1"/>
              <a:t>zijn</a:t>
            </a:r>
            <a:r>
              <a:rPr lang="en-US" sz="1100" dirty="0"/>
              <a:t> dan </a:t>
            </a:r>
            <a:r>
              <a:rPr lang="en-US" sz="1100" dirty="0" err="1"/>
              <a:t>zelf</a:t>
            </a:r>
            <a:r>
              <a:rPr lang="en-US" sz="1100" dirty="0"/>
              <a:t> </a:t>
            </a:r>
            <a:r>
              <a:rPr lang="en-US" sz="1100" dirty="0" err="1"/>
              <a:t>doorgroeid</a:t>
            </a:r>
            <a:r>
              <a:rPr lang="en-US" sz="1100" dirty="0"/>
              <a:t> tot </a:t>
            </a:r>
            <a:r>
              <a:rPr lang="en-US" sz="1100" dirty="0" err="1"/>
              <a:t>nieuwe</a:t>
            </a:r>
            <a:r>
              <a:rPr lang="en-US" sz="1100" dirty="0"/>
              <a:t> facilitators of change. Hun </a:t>
            </a:r>
            <a:r>
              <a:rPr lang="en-US" sz="1100" dirty="0" err="1"/>
              <a:t>manier</a:t>
            </a:r>
            <a:r>
              <a:rPr lang="en-US" sz="1100" dirty="0"/>
              <a:t> van </a:t>
            </a:r>
            <a:r>
              <a:rPr lang="en-US" sz="1100" dirty="0" err="1"/>
              <a:t>kijken</a:t>
            </a:r>
            <a:r>
              <a:rPr lang="en-US" sz="1100" dirty="0"/>
              <a:t> </a:t>
            </a:r>
            <a:r>
              <a:rPr lang="en-US" sz="1100" dirty="0" err="1"/>
              <a:t>naar</a:t>
            </a:r>
            <a:r>
              <a:rPr lang="en-US" sz="1100" dirty="0"/>
              <a:t> </a:t>
            </a:r>
            <a:r>
              <a:rPr lang="en-US" sz="1100" dirty="0" err="1"/>
              <a:t>en</a:t>
            </a:r>
            <a:r>
              <a:rPr lang="en-US" sz="1100" dirty="0"/>
              <a:t> </a:t>
            </a:r>
            <a:r>
              <a:rPr lang="en-US" sz="1100" dirty="0" err="1"/>
              <a:t>samenwerken</a:t>
            </a:r>
            <a:r>
              <a:rPr lang="en-US" sz="1100" dirty="0"/>
              <a:t> met </a:t>
            </a:r>
            <a:r>
              <a:rPr lang="en-US" sz="1100" dirty="0" err="1"/>
              <a:t>anderen</a:t>
            </a:r>
            <a:r>
              <a:rPr lang="en-US" sz="1100" dirty="0"/>
              <a:t> is </a:t>
            </a:r>
            <a:r>
              <a:rPr lang="en-US" sz="1100" dirty="0" err="1"/>
              <a:t>geinnoveerd</a:t>
            </a:r>
            <a:r>
              <a:rPr lang="en-US" sz="1100" dirty="0"/>
              <a:t> </a:t>
            </a:r>
            <a:r>
              <a:rPr lang="en-US" sz="1100" dirty="0" err="1"/>
              <a:t>en</a:t>
            </a:r>
            <a:r>
              <a:rPr lang="en-US" sz="1100" dirty="0"/>
              <a:t> </a:t>
            </a:r>
            <a:r>
              <a:rPr lang="en-US" sz="1100" dirty="0" err="1"/>
              <a:t>zij</a:t>
            </a:r>
            <a:r>
              <a:rPr lang="en-US" sz="1100" dirty="0"/>
              <a:t> </a:t>
            </a:r>
            <a:r>
              <a:rPr lang="en-US" sz="1100" dirty="0" err="1"/>
              <a:t>zijn</a:t>
            </a:r>
            <a:r>
              <a:rPr lang="en-US" sz="1100" dirty="0"/>
              <a:t> in </a:t>
            </a:r>
            <a:r>
              <a:rPr lang="en-US" sz="1100" dirty="0" err="1"/>
              <a:t>staat</a:t>
            </a:r>
            <a:r>
              <a:rPr lang="en-US" sz="1100" dirty="0"/>
              <a:t> om </a:t>
            </a:r>
            <a:r>
              <a:rPr lang="en-US" sz="1100" dirty="0" err="1"/>
              <a:t>deze</a:t>
            </a:r>
            <a:r>
              <a:rPr lang="en-US" sz="1100" dirty="0"/>
              <a:t> </a:t>
            </a:r>
            <a:r>
              <a:rPr lang="en-US" sz="1100" dirty="0" err="1"/>
              <a:t>veranderingen</a:t>
            </a:r>
            <a:r>
              <a:rPr lang="en-US" sz="1100" dirty="0"/>
              <a:t> </a:t>
            </a:r>
            <a:r>
              <a:rPr lang="en-US" sz="1100" dirty="0" err="1"/>
              <a:t>ook</a:t>
            </a:r>
            <a:r>
              <a:rPr lang="en-US" sz="1100" dirty="0"/>
              <a:t> </a:t>
            </a:r>
            <a:r>
              <a:rPr lang="en-US" sz="1100" dirty="0" err="1"/>
              <a:t>weer</a:t>
            </a:r>
            <a:r>
              <a:rPr lang="en-US" sz="1100" dirty="0"/>
              <a:t> op </a:t>
            </a:r>
            <a:r>
              <a:rPr lang="en-US" sz="1100" dirty="0" err="1"/>
              <a:t>anderen</a:t>
            </a:r>
            <a:r>
              <a:rPr lang="en-US" sz="1100" dirty="0"/>
              <a:t> over </a:t>
            </a:r>
            <a:r>
              <a:rPr lang="en-US" sz="1100" dirty="0" err="1"/>
              <a:t>te</a:t>
            </a:r>
            <a:r>
              <a:rPr lang="en-US" sz="1100" dirty="0"/>
              <a:t> </a:t>
            </a:r>
            <a:r>
              <a:rPr lang="en-US" sz="1100" dirty="0" err="1"/>
              <a:t>dragen</a:t>
            </a:r>
            <a:r>
              <a:rPr lang="en-US" sz="1100" dirty="0"/>
              <a:t>. In die zin </a:t>
            </a:r>
            <a:r>
              <a:rPr lang="en-US" sz="1100" dirty="0" err="1"/>
              <a:t>komt</a:t>
            </a:r>
            <a:r>
              <a:rPr lang="en-US" sz="1100" dirty="0"/>
              <a:t> </a:t>
            </a:r>
            <a:r>
              <a:rPr lang="en-US" sz="1100" dirty="0" err="1"/>
              <a:t>er</a:t>
            </a:r>
            <a:r>
              <a:rPr lang="en-US" sz="1100" dirty="0"/>
              <a:t> </a:t>
            </a:r>
            <a:r>
              <a:rPr lang="en-US" sz="1100" dirty="0" err="1"/>
              <a:t>eigenlijk</a:t>
            </a:r>
            <a:r>
              <a:rPr lang="en-US" sz="1100" dirty="0"/>
              <a:t> nooit </a:t>
            </a:r>
            <a:r>
              <a:rPr lang="en-US" sz="1100" dirty="0" err="1"/>
              <a:t>een</a:t>
            </a:r>
            <a:r>
              <a:rPr lang="en-US" sz="1100" dirty="0"/>
              <a:t> </a:t>
            </a:r>
            <a:r>
              <a:rPr lang="en-US" sz="1100" dirty="0" err="1"/>
              <a:t>einde</a:t>
            </a:r>
            <a:r>
              <a:rPr lang="en-US" sz="1100" dirty="0"/>
              <a:t> </a:t>
            </a:r>
            <a:r>
              <a:rPr lang="en-US" sz="1100" dirty="0" err="1"/>
              <a:t>aan</a:t>
            </a:r>
            <a:r>
              <a:rPr lang="en-US" sz="1100" dirty="0"/>
              <a:t> </a:t>
            </a:r>
            <a:r>
              <a:rPr lang="en-US" sz="1100" dirty="0" err="1"/>
              <a:t>sociale</a:t>
            </a:r>
            <a:r>
              <a:rPr lang="en-US" sz="1100" dirty="0"/>
              <a:t> </a:t>
            </a:r>
            <a:r>
              <a:rPr lang="en-US" sz="1100" dirty="0" err="1"/>
              <a:t>innovatie</a:t>
            </a:r>
            <a:r>
              <a:rPr lang="en-US" sz="1100" dirty="0"/>
              <a:t>. </a:t>
            </a:r>
          </a:p>
          <a:p>
            <a:pPr marL="0" indent="0">
              <a:lnSpc>
                <a:spcPct val="120000"/>
              </a:lnSpc>
              <a:buNone/>
            </a:pPr>
            <a:r>
              <a:rPr lang="en-US" sz="1100" b="1" dirty="0"/>
              <a:t>Het </a:t>
            </a:r>
            <a:r>
              <a:rPr lang="en-US" sz="1100" b="1" dirty="0" err="1"/>
              <a:t>einde</a:t>
            </a:r>
            <a:r>
              <a:rPr lang="en-US" sz="1100" b="1" dirty="0"/>
              <a:t> van </a:t>
            </a:r>
            <a:r>
              <a:rPr lang="en-US" sz="1100" b="1" dirty="0" err="1"/>
              <a:t>een</a:t>
            </a:r>
            <a:r>
              <a:rPr lang="en-US" sz="1100" b="1" dirty="0"/>
              <a:t> </a:t>
            </a:r>
            <a:r>
              <a:rPr lang="en-US" sz="1100" b="1" dirty="0" err="1"/>
              <a:t>sociaal</a:t>
            </a:r>
            <a:r>
              <a:rPr lang="en-US" sz="1100" b="1" dirty="0"/>
              <a:t> </a:t>
            </a:r>
            <a:r>
              <a:rPr lang="en-US" sz="1100" b="1" dirty="0" err="1"/>
              <a:t>innovatieproces</a:t>
            </a:r>
            <a:r>
              <a:rPr lang="en-US" sz="1100" b="1" dirty="0"/>
              <a:t> </a:t>
            </a:r>
          </a:p>
          <a:p>
            <a:pPr marL="0" indent="0">
              <a:lnSpc>
                <a:spcPct val="120000"/>
              </a:lnSpc>
              <a:buNone/>
            </a:pPr>
            <a:r>
              <a:rPr lang="en-US" sz="1100" dirty="0" err="1"/>
              <a:t>Toch</a:t>
            </a:r>
            <a:r>
              <a:rPr lang="en-US" sz="1100" dirty="0"/>
              <a:t> is </a:t>
            </a:r>
            <a:r>
              <a:rPr lang="en-US" sz="1100" dirty="0" err="1"/>
              <a:t>er</a:t>
            </a:r>
            <a:r>
              <a:rPr lang="en-US" sz="1100" dirty="0"/>
              <a:t> </a:t>
            </a:r>
            <a:r>
              <a:rPr lang="en-US" sz="1100" dirty="0" err="1"/>
              <a:t>uiteraard</a:t>
            </a:r>
            <a:r>
              <a:rPr lang="en-US" sz="1100" dirty="0"/>
              <a:t> </a:t>
            </a:r>
            <a:r>
              <a:rPr lang="en-US" sz="1100" dirty="0" err="1"/>
              <a:t>wel</a:t>
            </a:r>
            <a:r>
              <a:rPr lang="en-US" sz="1100" dirty="0"/>
              <a:t> </a:t>
            </a:r>
            <a:r>
              <a:rPr lang="en-US" sz="1100" dirty="0" err="1"/>
              <a:t>een</a:t>
            </a:r>
            <a:r>
              <a:rPr lang="en-US" sz="1100" dirty="0"/>
              <a:t> moment </a:t>
            </a:r>
            <a:r>
              <a:rPr lang="en-US" sz="1100" dirty="0" err="1"/>
              <a:t>dat</a:t>
            </a:r>
            <a:r>
              <a:rPr lang="en-US" sz="1100" dirty="0"/>
              <a:t> </a:t>
            </a:r>
            <a:r>
              <a:rPr lang="en-US" sz="1100" dirty="0" err="1"/>
              <a:t>jij</a:t>
            </a:r>
            <a:r>
              <a:rPr lang="en-US" sz="1100" dirty="0"/>
              <a:t> je </a:t>
            </a:r>
            <a:r>
              <a:rPr lang="en-US" sz="1100" dirty="0" err="1"/>
              <a:t>als</a:t>
            </a:r>
            <a:r>
              <a:rPr lang="en-US" sz="1100" dirty="0"/>
              <a:t> facilitator of change </a:t>
            </a:r>
            <a:r>
              <a:rPr lang="en-US" sz="1100" dirty="0" err="1"/>
              <a:t>uit</a:t>
            </a:r>
            <a:r>
              <a:rPr lang="en-US" sz="1100" dirty="0"/>
              <a:t> </a:t>
            </a:r>
            <a:r>
              <a:rPr lang="en-US" sz="1100" dirty="0" err="1"/>
              <a:t>een</a:t>
            </a:r>
            <a:r>
              <a:rPr lang="en-US" sz="1100" dirty="0"/>
              <a:t> </a:t>
            </a:r>
            <a:r>
              <a:rPr lang="en-US" sz="1100" dirty="0" err="1"/>
              <a:t>innovatieproces</a:t>
            </a:r>
            <a:r>
              <a:rPr lang="en-US" sz="1100" dirty="0"/>
              <a:t> </a:t>
            </a:r>
            <a:r>
              <a:rPr lang="en-US" sz="1100" dirty="0" err="1"/>
              <a:t>kunt</a:t>
            </a:r>
            <a:r>
              <a:rPr lang="en-US" sz="1100" dirty="0"/>
              <a:t> </a:t>
            </a:r>
            <a:r>
              <a:rPr lang="en-US" sz="1100" dirty="0" err="1"/>
              <a:t>terugtrekken</a:t>
            </a:r>
            <a:r>
              <a:rPr lang="en-US" sz="1100" dirty="0"/>
              <a:t>. </a:t>
            </a:r>
            <a:r>
              <a:rPr lang="en-US" sz="1100" dirty="0" err="1"/>
              <a:t>Waar</a:t>
            </a:r>
            <a:r>
              <a:rPr lang="en-US" sz="1100" dirty="0"/>
              <a:t> </a:t>
            </a:r>
            <a:r>
              <a:rPr lang="en-US" sz="1100" dirty="0" err="1"/>
              <a:t>een</a:t>
            </a:r>
            <a:r>
              <a:rPr lang="en-US" sz="1100" dirty="0"/>
              <a:t> project </a:t>
            </a:r>
            <a:r>
              <a:rPr lang="en-US" sz="1100" dirty="0" err="1"/>
              <a:t>een</a:t>
            </a:r>
            <a:r>
              <a:rPr lang="en-US" sz="1100" dirty="0"/>
              <a:t> </a:t>
            </a:r>
            <a:r>
              <a:rPr lang="en-US" sz="1100" dirty="0" err="1"/>
              <a:t>duidelijk</a:t>
            </a:r>
            <a:r>
              <a:rPr lang="en-US" sz="1100" dirty="0"/>
              <a:t> </a:t>
            </a:r>
            <a:r>
              <a:rPr lang="en-US" sz="1100" dirty="0" err="1"/>
              <a:t>afgekaderd</a:t>
            </a:r>
            <a:r>
              <a:rPr lang="en-US" sz="1100" dirty="0"/>
              <a:t> begin </a:t>
            </a:r>
            <a:r>
              <a:rPr lang="en-US" sz="1100" dirty="0" err="1"/>
              <a:t>en</a:t>
            </a:r>
            <a:r>
              <a:rPr lang="en-US" sz="1100" dirty="0"/>
              <a:t> </a:t>
            </a:r>
            <a:r>
              <a:rPr lang="en-US" sz="1100" dirty="0" err="1"/>
              <a:t>een</a:t>
            </a:r>
            <a:r>
              <a:rPr lang="en-US" sz="1100" dirty="0"/>
              <a:t> </a:t>
            </a:r>
            <a:r>
              <a:rPr lang="en-US" sz="1100" dirty="0" err="1"/>
              <a:t>eind</a:t>
            </a:r>
            <a:r>
              <a:rPr lang="en-US" sz="1100" dirty="0"/>
              <a:t> </a:t>
            </a:r>
            <a:r>
              <a:rPr lang="en-US" sz="1100" dirty="0" err="1"/>
              <a:t>kent</a:t>
            </a:r>
            <a:r>
              <a:rPr lang="en-US" sz="1100" dirty="0"/>
              <a:t> </a:t>
            </a:r>
            <a:r>
              <a:rPr lang="en-US" sz="1100" dirty="0" err="1"/>
              <a:t>heeft</a:t>
            </a:r>
            <a:r>
              <a:rPr lang="en-US" sz="1100" dirty="0"/>
              <a:t> </a:t>
            </a:r>
            <a:r>
              <a:rPr lang="en-US" sz="1100" dirty="0" err="1"/>
              <a:t>een</a:t>
            </a:r>
            <a:r>
              <a:rPr lang="en-US" sz="1100" dirty="0"/>
              <a:t> </a:t>
            </a:r>
            <a:r>
              <a:rPr lang="en-US" sz="1100" dirty="0" err="1"/>
              <a:t>sociaal</a:t>
            </a:r>
            <a:r>
              <a:rPr lang="en-US" sz="1100" dirty="0"/>
              <a:t> </a:t>
            </a:r>
            <a:r>
              <a:rPr lang="en-US" sz="1100" dirty="0" err="1"/>
              <a:t>innovatieproces</a:t>
            </a:r>
            <a:r>
              <a:rPr lang="en-US" sz="1100" dirty="0"/>
              <a:t> </a:t>
            </a:r>
            <a:r>
              <a:rPr lang="en-US" sz="1100" dirty="0" err="1"/>
              <a:t>dat</a:t>
            </a:r>
            <a:r>
              <a:rPr lang="en-US" sz="1100" dirty="0"/>
              <a:t> minder. </a:t>
            </a:r>
            <a:r>
              <a:rPr lang="en-US" sz="1100" dirty="0" err="1"/>
              <a:t>Toch</a:t>
            </a:r>
            <a:r>
              <a:rPr lang="en-US" sz="1100" dirty="0"/>
              <a:t> </a:t>
            </a:r>
            <a:r>
              <a:rPr lang="en-US" sz="1100" dirty="0" err="1"/>
              <a:t>komt</a:t>
            </a:r>
            <a:r>
              <a:rPr lang="en-US" sz="1100" dirty="0"/>
              <a:t> </a:t>
            </a:r>
            <a:r>
              <a:rPr lang="en-US" sz="1100" dirty="0" err="1"/>
              <a:t>er</a:t>
            </a:r>
            <a:r>
              <a:rPr lang="en-US" sz="1100" dirty="0"/>
              <a:t> </a:t>
            </a:r>
            <a:r>
              <a:rPr lang="en-US" sz="1100" dirty="0" err="1"/>
              <a:t>een</a:t>
            </a:r>
            <a:r>
              <a:rPr lang="en-US" sz="1100" dirty="0"/>
              <a:t> punt </a:t>
            </a:r>
            <a:r>
              <a:rPr lang="en-US" sz="1100" dirty="0" err="1"/>
              <a:t>waarop</a:t>
            </a:r>
            <a:r>
              <a:rPr lang="en-US" sz="1100" dirty="0"/>
              <a:t> de </a:t>
            </a:r>
            <a:r>
              <a:rPr lang="en-US" sz="1100" dirty="0" err="1"/>
              <a:t>betrokkenen</a:t>
            </a:r>
            <a:r>
              <a:rPr lang="en-US" sz="1100" dirty="0"/>
              <a:t> </a:t>
            </a:r>
            <a:r>
              <a:rPr lang="en-US" sz="1100" dirty="0" err="1"/>
              <a:t>zelf</a:t>
            </a:r>
            <a:r>
              <a:rPr lang="en-US" sz="1100" dirty="0"/>
              <a:t> </a:t>
            </a:r>
            <a:r>
              <a:rPr lang="en-US" sz="1100" dirty="0" err="1"/>
              <a:t>aan</a:t>
            </a:r>
            <a:r>
              <a:rPr lang="en-US" sz="1100" dirty="0"/>
              <a:t> de slag </a:t>
            </a:r>
            <a:r>
              <a:rPr lang="en-US" sz="1100" dirty="0" err="1"/>
              <a:t>gaan</a:t>
            </a:r>
            <a:r>
              <a:rPr lang="en-US" sz="1100" dirty="0"/>
              <a:t> met </a:t>
            </a:r>
            <a:r>
              <a:rPr lang="en-US" sz="1100" dirty="0" err="1"/>
              <a:t>oplossingsrichtingen</a:t>
            </a:r>
            <a:r>
              <a:rPr lang="en-US" sz="1100" dirty="0"/>
              <a:t> </a:t>
            </a:r>
            <a:r>
              <a:rPr lang="en-US" sz="1100" dirty="0" err="1"/>
              <a:t>en</a:t>
            </a:r>
            <a:r>
              <a:rPr lang="en-US" sz="1100" dirty="0"/>
              <a:t> de facilitator of change </a:t>
            </a:r>
            <a:r>
              <a:rPr lang="en-US" sz="1100" dirty="0" err="1"/>
              <a:t>naar</a:t>
            </a:r>
            <a:r>
              <a:rPr lang="en-US" sz="1100" dirty="0"/>
              <a:t> achter </a:t>
            </a:r>
            <a:r>
              <a:rPr lang="en-US" sz="1100" dirty="0" err="1"/>
              <a:t>kan</a:t>
            </a:r>
            <a:r>
              <a:rPr lang="en-US" sz="1100" dirty="0"/>
              <a:t> </a:t>
            </a:r>
            <a:r>
              <a:rPr lang="en-US" sz="1100" dirty="0" err="1"/>
              <a:t>stappen</a:t>
            </a:r>
            <a:r>
              <a:rPr lang="en-US" sz="1100" dirty="0"/>
              <a:t>. Het </a:t>
            </a:r>
            <a:r>
              <a:rPr lang="en-US" sz="1100" dirty="0" err="1"/>
              <a:t>behalen</a:t>
            </a:r>
            <a:r>
              <a:rPr lang="en-US" sz="1100" dirty="0"/>
              <a:t> van </a:t>
            </a:r>
            <a:r>
              <a:rPr lang="en-US" sz="1100" dirty="0" err="1"/>
              <a:t>stap</a:t>
            </a:r>
            <a:r>
              <a:rPr lang="en-US" sz="1100" dirty="0"/>
              <a:t> 5 </a:t>
            </a:r>
            <a:r>
              <a:rPr lang="en-US" sz="1100" dirty="0" err="1"/>
              <a:t>zou</a:t>
            </a:r>
            <a:r>
              <a:rPr lang="en-US" sz="1100" dirty="0"/>
              <a:t> </a:t>
            </a:r>
            <a:r>
              <a:rPr lang="en-US" sz="1100" dirty="0" err="1"/>
              <a:t>een</a:t>
            </a:r>
            <a:r>
              <a:rPr lang="en-US" sz="1100" dirty="0"/>
              <a:t> </a:t>
            </a:r>
            <a:r>
              <a:rPr lang="en-US" sz="1100" dirty="0" err="1"/>
              <a:t>mooi</a:t>
            </a:r>
            <a:r>
              <a:rPr lang="en-US" sz="1100" dirty="0"/>
              <a:t> moment </a:t>
            </a:r>
            <a:r>
              <a:rPr lang="en-US" sz="1100" dirty="0" err="1"/>
              <a:t>kunnen</a:t>
            </a:r>
            <a:r>
              <a:rPr lang="en-US" sz="1100" dirty="0"/>
              <a:t> </a:t>
            </a:r>
            <a:r>
              <a:rPr lang="en-US" sz="1100" dirty="0" err="1"/>
              <a:t>zijn</a:t>
            </a:r>
            <a:r>
              <a:rPr lang="en-US" sz="1100" dirty="0"/>
              <a:t> voor de Facilitator of Change om </a:t>
            </a:r>
            <a:r>
              <a:rPr lang="en-US" sz="1100" dirty="0" err="1"/>
              <a:t>een</a:t>
            </a:r>
            <a:r>
              <a:rPr lang="en-US" sz="1100" dirty="0"/>
              <a:t> </a:t>
            </a:r>
            <a:r>
              <a:rPr lang="en-US" sz="1100" dirty="0" err="1"/>
              <a:t>stap</a:t>
            </a:r>
            <a:r>
              <a:rPr lang="en-US" sz="1100" dirty="0"/>
              <a:t> </a:t>
            </a:r>
            <a:r>
              <a:rPr lang="en-US" sz="1100" dirty="0" err="1"/>
              <a:t>terug</a:t>
            </a:r>
            <a:r>
              <a:rPr lang="en-US" sz="1100" dirty="0"/>
              <a:t> </a:t>
            </a:r>
            <a:r>
              <a:rPr lang="en-US" sz="1100" dirty="0" err="1"/>
              <a:t>te</a:t>
            </a:r>
            <a:r>
              <a:rPr lang="en-US" sz="1100" dirty="0"/>
              <a:t> </a:t>
            </a:r>
            <a:r>
              <a:rPr lang="en-US" sz="1100" dirty="0" err="1"/>
              <a:t>zetten</a:t>
            </a:r>
            <a:r>
              <a:rPr lang="en-US" sz="1100" dirty="0"/>
              <a:t>. </a:t>
            </a:r>
            <a:r>
              <a:rPr lang="en-US" sz="1100" dirty="0" err="1"/>
              <a:t>Als</a:t>
            </a:r>
            <a:r>
              <a:rPr lang="en-US" sz="1100" dirty="0"/>
              <a:t> </a:t>
            </a:r>
            <a:r>
              <a:rPr lang="en-US" sz="1100" dirty="0" err="1"/>
              <a:t>er</a:t>
            </a:r>
            <a:r>
              <a:rPr lang="en-US" sz="1100" dirty="0"/>
              <a:t> </a:t>
            </a:r>
            <a:r>
              <a:rPr lang="en-US" sz="1100" dirty="0" err="1"/>
              <a:t>een</a:t>
            </a:r>
            <a:r>
              <a:rPr lang="en-US" sz="1100" dirty="0"/>
              <a:t> </a:t>
            </a:r>
            <a:r>
              <a:rPr lang="en-US" sz="1100" dirty="0" err="1"/>
              <a:t>heldere</a:t>
            </a:r>
            <a:r>
              <a:rPr lang="en-US" sz="1100" dirty="0"/>
              <a:t> </a:t>
            </a:r>
            <a:r>
              <a:rPr lang="en-US" sz="1100" dirty="0" err="1"/>
              <a:t>koers</a:t>
            </a:r>
            <a:r>
              <a:rPr lang="en-US" sz="1100" dirty="0"/>
              <a:t> is </a:t>
            </a:r>
            <a:r>
              <a:rPr lang="en-US" sz="1100" dirty="0" err="1"/>
              <a:t>bepaald</a:t>
            </a:r>
            <a:r>
              <a:rPr lang="en-US" sz="1100" dirty="0"/>
              <a:t>, men </a:t>
            </a:r>
            <a:r>
              <a:rPr lang="en-US" sz="1100" dirty="0" err="1"/>
              <a:t>weet</a:t>
            </a:r>
            <a:r>
              <a:rPr lang="en-US" sz="1100" dirty="0"/>
              <a:t> hoe </a:t>
            </a:r>
            <a:r>
              <a:rPr lang="en-US" sz="1100" dirty="0" err="1"/>
              <a:t>verder</a:t>
            </a:r>
            <a:r>
              <a:rPr lang="en-US" sz="1100" dirty="0"/>
              <a:t> </a:t>
            </a:r>
            <a:r>
              <a:rPr lang="en-US" sz="1100" dirty="0" err="1"/>
              <a:t>te</a:t>
            </a:r>
            <a:r>
              <a:rPr lang="en-US" sz="1100" dirty="0"/>
              <a:t> </a:t>
            </a:r>
            <a:r>
              <a:rPr lang="en-US" sz="1100" dirty="0" err="1"/>
              <a:t>gaan</a:t>
            </a:r>
            <a:r>
              <a:rPr lang="en-US" sz="1100" dirty="0"/>
              <a:t> </a:t>
            </a:r>
            <a:r>
              <a:rPr lang="en-US" sz="1100" dirty="0" err="1"/>
              <a:t>en</a:t>
            </a:r>
            <a:r>
              <a:rPr lang="en-US" sz="1100" dirty="0"/>
              <a:t> </a:t>
            </a:r>
            <a:r>
              <a:rPr lang="en-US" sz="1100" dirty="0" err="1"/>
              <a:t>betrokkenen</a:t>
            </a:r>
            <a:r>
              <a:rPr lang="en-US" sz="1100" dirty="0"/>
              <a:t> </a:t>
            </a:r>
            <a:r>
              <a:rPr lang="en-US" sz="1100" dirty="0" err="1"/>
              <a:t>geleerd</a:t>
            </a:r>
            <a:r>
              <a:rPr lang="en-US" sz="1100" dirty="0"/>
              <a:t> </a:t>
            </a:r>
            <a:r>
              <a:rPr lang="en-US" sz="1100" dirty="0" err="1"/>
              <a:t>hebben</a:t>
            </a:r>
            <a:r>
              <a:rPr lang="en-US" sz="1100" dirty="0"/>
              <a:t> op </a:t>
            </a:r>
            <a:r>
              <a:rPr lang="en-US" sz="1100" dirty="0" err="1"/>
              <a:t>een</a:t>
            </a:r>
            <a:r>
              <a:rPr lang="en-US" sz="1100" dirty="0"/>
              <a:t> </a:t>
            </a:r>
            <a:r>
              <a:rPr lang="en-US" sz="1100" dirty="0" err="1"/>
              <a:t>andere</a:t>
            </a:r>
            <a:r>
              <a:rPr lang="en-US" sz="1100" dirty="0"/>
              <a:t> </a:t>
            </a:r>
            <a:r>
              <a:rPr lang="en-US" sz="1100" dirty="0" err="1"/>
              <a:t>manier</a:t>
            </a:r>
            <a:r>
              <a:rPr lang="en-US" sz="1100" dirty="0"/>
              <a:t> met </a:t>
            </a:r>
            <a:r>
              <a:rPr lang="en-US" sz="1100" dirty="0" err="1"/>
              <a:t>elkaar</a:t>
            </a:r>
            <a:r>
              <a:rPr lang="en-US" sz="1100" dirty="0"/>
              <a:t> </a:t>
            </a:r>
            <a:r>
              <a:rPr lang="en-US" sz="1100" dirty="0" err="1"/>
              <a:t>samen</a:t>
            </a:r>
            <a:r>
              <a:rPr lang="en-US" sz="1100" dirty="0"/>
              <a:t> </a:t>
            </a:r>
            <a:r>
              <a:rPr lang="en-US" sz="1100" dirty="0" err="1"/>
              <a:t>te</a:t>
            </a:r>
            <a:r>
              <a:rPr lang="en-US" sz="1100" dirty="0"/>
              <a:t> </a:t>
            </a:r>
            <a:r>
              <a:rPr lang="en-US" sz="1100" dirty="0" err="1"/>
              <a:t>werken</a:t>
            </a:r>
            <a:r>
              <a:rPr lang="en-US" sz="1100" dirty="0"/>
              <a:t> is het </a:t>
            </a:r>
            <a:r>
              <a:rPr lang="en-US" sz="1100" dirty="0" err="1"/>
              <a:t>aan</a:t>
            </a:r>
            <a:r>
              <a:rPr lang="en-US" sz="1100" dirty="0"/>
              <a:t> de </a:t>
            </a:r>
            <a:r>
              <a:rPr lang="en-US" sz="1100" dirty="0" err="1"/>
              <a:t>betrokkenen</a:t>
            </a:r>
            <a:r>
              <a:rPr lang="en-US" sz="1100" dirty="0"/>
              <a:t> </a:t>
            </a:r>
            <a:r>
              <a:rPr lang="en-US" sz="1100" dirty="0" err="1"/>
              <a:t>zelf</a:t>
            </a:r>
            <a:r>
              <a:rPr lang="en-US" sz="1100" dirty="0"/>
              <a:t> om </a:t>
            </a:r>
            <a:r>
              <a:rPr lang="en-US" sz="1100" dirty="0" err="1"/>
              <a:t>deze</a:t>
            </a:r>
            <a:r>
              <a:rPr lang="en-US" sz="1100" dirty="0"/>
              <a:t> </a:t>
            </a:r>
            <a:r>
              <a:rPr lang="en-US" sz="1100" dirty="0" err="1"/>
              <a:t>koers</a:t>
            </a:r>
            <a:r>
              <a:rPr lang="en-US" sz="1100" dirty="0"/>
              <a:t> </a:t>
            </a:r>
            <a:r>
              <a:rPr lang="en-US" sz="1100" dirty="0" err="1"/>
              <a:t>daadwerkelijk</a:t>
            </a:r>
            <a:r>
              <a:rPr lang="en-US" sz="1100" dirty="0"/>
              <a:t> </a:t>
            </a:r>
            <a:r>
              <a:rPr lang="en-US" sz="1100" dirty="0" err="1"/>
              <a:t>te</a:t>
            </a:r>
            <a:r>
              <a:rPr lang="en-US" sz="1100" dirty="0"/>
              <a:t> </a:t>
            </a:r>
            <a:r>
              <a:rPr lang="en-US" sz="1100" dirty="0" err="1"/>
              <a:t>gaan</a:t>
            </a:r>
            <a:r>
              <a:rPr lang="en-US" sz="1100" dirty="0"/>
              <a:t> </a:t>
            </a:r>
            <a:r>
              <a:rPr lang="en-US" sz="1100" dirty="0" err="1"/>
              <a:t>varen</a:t>
            </a:r>
            <a:r>
              <a:rPr lang="en-US" sz="1100" dirty="0"/>
              <a:t>. </a:t>
            </a:r>
          </a:p>
        </p:txBody>
      </p:sp>
      <p:sp>
        <p:nvSpPr>
          <p:cNvPr id="4" name="Rectangle 3">
            <a:extLst>
              <a:ext uri="{FF2B5EF4-FFF2-40B4-BE49-F238E27FC236}">
                <a16:creationId xmlns:a16="http://schemas.microsoft.com/office/drawing/2014/main" id="{CB509BCC-098D-4477-AB71-C5DDF7547B9C}"/>
              </a:ext>
            </a:extLst>
          </p:cNvPr>
          <p:cNvSpPr/>
          <p:nvPr/>
        </p:nvSpPr>
        <p:spPr>
          <a:xfrm>
            <a:off x="11133937" y="130136"/>
            <a:ext cx="932557" cy="56829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Algemene uitleg</a:t>
            </a:r>
          </a:p>
        </p:txBody>
      </p:sp>
    </p:spTree>
    <p:extLst>
      <p:ext uri="{BB962C8B-B14F-4D97-AF65-F5344CB8AC3E}">
        <p14:creationId xmlns:p14="http://schemas.microsoft.com/office/powerpoint/2010/main" val="3353375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DD81-4E61-4BF2-8E12-B556686188A0}"/>
              </a:ext>
            </a:extLst>
          </p:cNvPr>
          <p:cNvSpPr>
            <a:spLocks noGrp="1"/>
          </p:cNvSpPr>
          <p:nvPr>
            <p:ph type="title"/>
          </p:nvPr>
        </p:nvSpPr>
        <p:spPr>
          <a:xfrm>
            <a:off x="376798" y="0"/>
            <a:ext cx="10515600" cy="1325563"/>
          </a:xfrm>
        </p:spPr>
        <p:txBody>
          <a:bodyPr/>
          <a:lstStyle/>
          <a:p>
            <a:r>
              <a:rPr lang="en-US" dirty="0"/>
              <a:t>Tot slot</a:t>
            </a:r>
            <a:endParaRPr lang="nl-NL" dirty="0"/>
          </a:p>
        </p:txBody>
      </p:sp>
      <p:sp>
        <p:nvSpPr>
          <p:cNvPr id="3" name="Content Placeholder 2">
            <a:extLst>
              <a:ext uri="{FF2B5EF4-FFF2-40B4-BE49-F238E27FC236}">
                <a16:creationId xmlns:a16="http://schemas.microsoft.com/office/drawing/2014/main" id="{05B751C8-C500-4C26-880C-94A399FF05DF}"/>
              </a:ext>
            </a:extLst>
          </p:cNvPr>
          <p:cNvSpPr>
            <a:spLocks noGrp="1"/>
          </p:cNvSpPr>
          <p:nvPr>
            <p:ph idx="1"/>
          </p:nvPr>
        </p:nvSpPr>
        <p:spPr>
          <a:xfrm>
            <a:off x="376797" y="1052104"/>
            <a:ext cx="11689697" cy="5403444"/>
          </a:xfrm>
        </p:spPr>
        <p:txBody>
          <a:bodyPr numCol="2" spcCol="360000">
            <a:noAutofit/>
          </a:bodyPr>
          <a:lstStyle/>
          <a:p>
            <a:pPr marL="0" indent="0">
              <a:lnSpc>
                <a:spcPct val="120000"/>
              </a:lnSpc>
              <a:spcBef>
                <a:spcPts val="600"/>
              </a:spcBef>
              <a:buNone/>
            </a:pPr>
            <a:r>
              <a:rPr lang="en-US" sz="1100" b="1" dirty="0" err="1"/>
              <a:t>Verbinding</a:t>
            </a:r>
            <a:endParaRPr lang="en-US" sz="1100" b="1" dirty="0"/>
          </a:p>
          <a:p>
            <a:pPr marL="0" indent="0">
              <a:lnSpc>
                <a:spcPct val="120000"/>
              </a:lnSpc>
              <a:spcBef>
                <a:spcPts val="600"/>
              </a:spcBef>
              <a:buNone/>
            </a:pPr>
            <a:r>
              <a:rPr lang="en-US" sz="1100" dirty="0"/>
              <a:t>Het </a:t>
            </a:r>
            <a:r>
              <a:rPr lang="en-US" sz="1100" dirty="0" err="1"/>
              <a:t>lastige</a:t>
            </a:r>
            <a:r>
              <a:rPr lang="en-US" sz="1100" dirty="0"/>
              <a:t> van het op papier </a:t>
            </a:r>
            <a:r>
              <a:rPr lang="en-US" sz="1100" dirty="0" err="1"/>
              <a:t>vastleggen</a:t>
            </a:r>
            <a:r>
              <a:rPr lang="en-US" sz="1100" dirty="0"/>
              <a:t> van </a:t>
            </a:r>
            <a:r>
              <a:rPr lang="en-US" sz="1100" dirty="0" err="1"/>
              <a:t>een</a:t>
            </a:r>
            <a:r>
              <a:rPr lang="en-US" sz="1100" dirty="0"/>
              <a:t> </a:t>
            </a:r>
            <a:r>
              <a:rPr lang="en-US" sz="1100" dirty="0" err="1"/>
              <a:t>veranderproces</a:t>
            </a:r>
            <a:r>
              <a:rPr lang="en-US" sz="1100" dirty="0"/>
              <a:t>, </a:t>
            </a:r>
            <a:r>
              <a:rPr lang="en-US" sz="1100" dirty="0" err="1"/>
              <a:t>zeker</a:t>
            </a:r>
            <a:r>
              <a:rPr lang="en-US" sz="1100" dirty="0"/>
              <a:t> </a:t>
            </a:r>
            <a:r>
              <a:rPr lang="en-US" sz="1100" dirty="0" err="1"/>
              <a:t>wanneer</a:t>
            </a:r>
            <a:r>
              <a:rPr lang="en-US" sz="1100" dirty="0"/>
              <a:t> je </a:t>
            </a:r>
            <a:r>
              <a:rPr lang="en-US" sz="1100" dirty="0" err="1"/>
              <a:t>dat</a:t>
            </a:r>
            <a:r>
              <a:rPr lang="en-US" sz="1100" dirty="0"/>
              <a:t> in de </a:t>
            </a:r>
            <a:r>
              <a:rPr lang="en-US" sz="1100" dirty="0" err="1"/>
              <a:t>vorm</a:t>
            </a:r>
            <a:r>
              <a:rPr lang="en-US" sz="1100" dirty="0"/>
              <a:t> van </a:t>
            </a:r>
            <a:r>
              <a:rPr lang="en-US" sz="1100" dirty="0" err="1"/>
              <a:t>een</a:t>
            </a:r>
            <a:r>
              <a:rPr lang="en-US" sz="1100" dirty="0"/>
              <a:t> </a:t>
            </a:r>
            <a:r>
              <a:rPr lang="en-US" sz="1100" dirty="0" err="1"/>
              <a:t>stappenplan</a:t>
            </a:r>
            <a:r>
              <a:rPr lang="en-US" sz="1100" dirty="0"/>
              <a:t> </a:t>
            </a:r>
            <a:r>
              <a:rPr lang="en-US" sz="1100" dirty="0" err="1"/>
              <a:t>doet</a:t>
            </a:r>
            <a:r>
              <a:rPr lang="en-US" sz="1100" dirty="0"/>
              <a:t>, is </a:t>
            </a:r>
            <a:r>
              <a:rPr lang="en-US" sz="1100" dirty="0" err="1"/>
              <a:t>dat</a:t>
            </a:r>
            <a:r>
              <a:rPr lang="en-US" sz="1100" dirty="0"/>
              <a:t> je het </a:t>
            </a:r>
            <a:r>
              <a:rPr lang="en-US" sz="1100" dirty="0" err="1"/>
              <a:t>enigszins</a:t>
            </a:r>
            <a:r>
              <a:rPr lang="en-US" sz="1100" dirty="0"/>
              <a:t> </a:t>
            </a:r>
            <a:r>
              <a:rPr lang="en-US" sz="1100" dirty="0" err="1"/>
              <a:t>moet</a:t>
            </a:r>
            <a:r>
              <a:rPr lang="en-US" sz="1100" dirty="0"/>
              <a:t> </a:t>
            </a:r>
            <a:r>
              <a:rPr lang="en-US" sz="1100" dirty="0" err="1"/>
              <a:t>platslaan</a:t>
            </a:r>
            <a:r>
              <a:rPr lang="en-US" sz="1100" dirty="0"/>
              <a:t>. </a:t>
            </a:r>
            <a:r>
              <a:rPr lang="en-US" sz="1100" dirty="0" err="1"/>
              <a:t>Hierdoor</a:t>
            </a:r>
            <a:r>
              <a:rPr lang="en-US" sz="1100" dirty="0"/>
              <a:t> </a:t>
            </a:r>
            <a:r>
              <a:rPr lang="en-US" sz="1100" dirty="0" err="1"/>
              <a:t>lijkt</a:t>
            </a:r>
            <a:r>
              <a:rPr lang="en-US" sz="1100" dirty="0"/>
              <a:t> het </a:t>
            </a:r>
            <a:r>
              <a:rPr lang="en-US" sz="1100" dirty="0" err="1"/>
              <a:t>soms</a:t>
            </a:r>
            <a:r>
              <a:rPr lang="en-US" sz="1100" dirty="0"/>
              <a:t> </a:t>
            </a:r>
            <a:r>
              <a:rPr lang="en-US" sz="1100" dirty="0" err="1"/>
              <a:t>een</a:t>
            </a:r>
            <a:r>
              <a:rPr lang="en-US" sz="1100" dirty="0"/>
              <a:t> </a:t>
            </a:r>
            <a:r>
              <a:rPr lang="en-US" sz="1100" dirty="0" err="1"/>
              <a:t>trucje</a:t>
            </a:r>
            <a:r>
              <a:rPr lang="en-US" sz="1100" dirty="0"/>
              <a:t> </a:t>
            </a:r>
            <a:r>
              <a:rPr lang="en-US" sz="1100" dirty="0" err="1"/>
              <a:t>te</a:t>
            </a:r>
            <a:r>
              <a:rPr lang="en-US" sz="1100" dirty="0"/>
              <a:t> </a:t>
            </a:r>
            <a:r>
              <a:rPr lang="en-US" sz="1100" dirty="0" err="1"/>
              <a:t>worden</a:t>
            </a:r>
            <a:r>
              <a:rPr lang="en-US" sz="1100" dirty="0"/>
              <a:t>. Maar </a:t>
            </a:r>
            <a:r>
              <a:rPr lang="en-US" sz="1100" dirty="0" err="1"/>
              <a:t>dat</a:t>
            </a:r>
            <a:r>
              <a:rPr lang="en-US" sz="1100" dirty="0"/>
              <a:t> is het </a:t>
            </a:r>
            <a:r>
              <a:rPr lang="en-US" sz="1100" dirty="0" err="1"/>
              <a:t>zeker</a:t>
            </a:r>
            <a:r>
              <a:rPr lang="en-US" sz="1100" dirty="0"/>
              <a:t> </a:t>
            </a:r>
            <a:r>
              <a:rPr lang="en-US" sz="1100" dirty="0" err="1"/>
              <a:t>niet</a:t>
            </a:r>
            <a:r>
              <a:rPr lang="en-US" sz="1100" dirty="0"/>
              <a:t>. </a:t>
            </a:r>
            <a:r>
              <a:rPr lang="en-US" sz="1100" dirty="0" err="1"/>
              <a:t>Voor</a:t>
            </a:r>
            <a:r>
              <a:rPr lang="en-US" sz="1100" dirty="0"/>
              <a:t> </a:t>
            </a:r>
            <a:r>
              <a:rPr lang="en-US" sz="1100" dirty="0" err="1"/>
              <a:t>veranderprocessen</a:t>
            </a:r>
            <a:r>
              <a:rPr lang="en-US" sz="1100" dirty="0"/>
              <a:t> </a:t>
            </a:r>
            <a:r>
              <a:rPr lang="en-US" sz="1100" dirty="0" err="1"/>
              <a:t>bestaat</a:t>
            </a:r>
            <a:r>
              <a:rPr lang="en-US" sz="1100" dirty="0"/>
              <a:t> </a:t>
            </a:r>
            <a:r>
              <a:rPr lang="en-US" sz="1100" dirty="0" err="1"/>
              <a:t>geen</a:t>
            </a:r>
            <a:r>
              <a:rPr lang="en-US" sz="1100" dirty="0"/>
              <a:t> </a:t>
            </a:r>
            <a:r>
              <a:rPr lang="en-US" sz="1100" dirty="0" err="1"/>
              <a:t>standaard</a:t>
            </a:r>
            <a:r>
              <a:rPr lang="en-US" sz="1100" dirty="0"/>
              <a:t> ‘</a:t>
            </a:r>
            <a:r>
              <a:rPr lang="en-US" sz="1100" dirty="0" err="1"/>
              <a:t>recept</a:t>
            </a:r>
            <a:r>
              <a:rPr lang="en-US" sz="1100" dirty="0"/>
              <a:t>’ </a:t>
            </a:r>
            <a:r>
              <a:rPr lang="en-US" sz="1100" dirty="0" err="1"/>
              <a:t>waarbij</a:t>
            </a:r>
            <a:r>
              <a:rPr lang="en-US" sz="1100" dirty="0"/>
              <a:t> je, </a:t>
            </a:r>
            <a:r>
              <a:rPr lang="en-US" sz="1100" dirty="0" err="1"/>
              <a:t>als</a:t>
            </a:r>
            <a:r>
              <a:rPr lang="en-US" sz="1100" dirty="0"/>
              <a:t> je exact de </a:t>
            </a:r>
            <a:r>
              <a:rPr lang="en-US" sz="1100" dirty="0" err="1"/>
              <a:t>stappen</a:t>
            </a:r>
            <a:r>
              <a:rPr lang="en-US" sz="1100" dirty="0"/>
              <a:t> </a:t>
            </a:r>
            <a:r>
              <a:rPr lang="en-US" sz="1100" dirty="0" err="1"/>
              <a:t>volgt</a:t>
            </a:r>
            <a:r>
              <a:rPr lang="en-US" sz="1100" dirty="0"/>
              <a:t>, </a:t>
            </a:r>
            <a:r>
              <a:rPr lang="en-US" sz="1100" dirty="0" err="1"/>
              <a:t>gegarandeerd</a:t>
            </a:r>
            <a:r>
              <a:rPr lang="en-US" sz="1100" dirty="0"/>
              <a:t> </a:t>
            </a:r>
            <a:r>
              <a:rPr lang="en-US" sz="1100" dirty="0" err="1"/>
              <a:t>een</a:t>
            </a:r>
            <a:r>
              <a:rPr lang="en-US" sz="1100" dirty="0"/>
              <a:t> </a:t>
            </a:r>
            <a:r>
              <a:rPr lang="en-US" sz="1100" dirty="0" err="1"/>
              <a:t>goed</a:t>
            </a:r>
            <a:r>
              <a:rPr lang="en-US" sz="1100" dirty="0"/>
              <a:t> </a:t>
            </a:r>
            <a:r>
              <a:rPr lang="en-US" sz="1100" dirty="0" err="1"/>
              <a:t>resultaat</a:t>
            </a:r>
            <a:r>
              <a:rPr lang="en-US" sz="1100" dirty="0"/>
              <a:t> </a:t>
            </a:r>
            <a:r>
              <a:rPr lang="en-US" sz="1100" dirty="0" err="1"/>
              <a:t>krijgt</a:t>
            </a:r>
            <a:r>
              <a:rPr lang="en-US" sz="1100" dirty="0"/>
              <a:t>. </a:t>
            </a:r>
            <a:r>
              <a:rPr lang="en-US" sz="1100" dirty="0" err="1"/>
              <a:t>Hoewel</a:t>
            </a:r>
            <a:r>
              <a:rPr lang="en-US" sz="1100" dirty="0"/>
              <a:t> de </a:t>
            </a:r>
            <a:r>
              <a:rPr lang="en-US" sz="1100" dirty="0" err="1"/>
              <a:t>stappen</a:t>
            </a:r>
            <a:r>
              <a:rPr lang="en-US" sz="1100" dirty="0"/>
              <a:t> die </a:t>
            </a:r>
            <a:r>
              <a:rPr lang="en-US" sz="1100" dirty="0" err="1"/>
              <a:t>wij</a:t>
            </a:r>
            <a:r>
              <a:rPr lang="en-US" sz="1100" dirty="0"/>
              <a:t> in </a:t>
            </a:r>
            <a:r>
              <a:rPr lang="en-US" sz="1100" dirty="0" err="1"/>
              <a:t>deze</a:t>
            </a:r>
            <a:r>
              <a:rPr lang="en-US" sz="1100" dirty="0"/>
              <a:t> </a:t>
            </a:r>
            <a:r>
              <a:rPr lang="en-US" sz="1100" dirty="0" err="1"/>
              <a:t>gids</a:t>
            </a:r>
            <a:r>
              <a:rPr lang="en-US" sz="1100" dirty="0"/>
              <a:t> </a:t>
            </a:r>
            <a:r>
              <a:rPr lang="en-US" sz="1100" dirty="0" err="1"/>
              <a:t>beschrijven</a:t>
            </a:r>
            <a:r>
              <a:rPr lang="en-US" sz="1100" dirty="0"/>
              <a:t> </a:t>
            </a:r>
            <a:r>
              <a:rPr lang="en-US" sz="1100" dirty="0" err="1"/>
              <a:t>helpen</a:t>
            </a:r>
            <a:r>
              <a:rPr lang="en-US" sz="1100" dirty="0"/>
              <a:t> om </a:t>
            </a:r>
            <a:r>
              <a:rPr lang="en-US" sz="1100" dirty="0" err="1"/>
              <a:t>structuur</a:t>
            </a:r>
            <a:r>
              <a:rPr lang="en-US" sz="1100" dirty="0"/>
              <a:t> </a:t>
            </a:r>
            <a:r>
              <a:rPr lang="en-US" sz="1100" dirty="0" err="1"/>
              <a:t>te</a:t>
            </a:r>
            <a:r>
              <a:rPr lang="en-US" sz="1100" dirty="0"/>
              <a:t> </a:t>
            </a:r>
            <a:r>
              <a:rPr lang="en-US" sz="1100" dirty="0" err="1"/>
              <a:t>bieden</a:t>
            </a:r>
            <a:r>
              <a:rPr lang="en-US" sz="1100" dirty="0"/>
              <a:t>, je </a:t>
            </a:r>
            <a:r>
              <a:rPr lang="en-US" sz="1100" dirty="0" err="1"/>
              <a:t>leren</a:t>
            </a:r>
            <a:r>
              <a:rPr lang="en-US" sz="1100" dirty="0"/>
              <a:t> hoe je </a:t>
            </a:r>
            <a:r>
              <a:rPr lang="en-US" sz="1100" dirty="0" err="1"/>
              <a:t>bepaalde</a:t>
            </a:r>
            <a:r>
              <a:rPr lang="en-US" sz="1100" dirty="0"/>
              <a:t> </a:t>
            </a:r>
            <a:r>
              <a:rPr lang="en-US" sz="1100" dirty="0" err="1"/>
              <a:t>dingen</a:t>
            </a:r>
            <a:r>
              <a:rPr lang="en-US" sz="1100" dirty="0"/>
              <a:t> </a:t>
            </a:r>
            <a:r>
              <a:rPr lang="en-US" sz="1100" dirty="0" err="1"/>
              <a:t>kunt</a:t>
            </a:r>
            <a:r>
              <a:rPr lang="en-US" sz="1100" dirty="0"/>
              <a:t> </a:t>
            </a:r>
            <a:r>
              <a:rPr lang="en-US" sz="1100" dirty="0" err="1"/>
              <a:t>aanpakken</a:t>
            </a:r>
            <a:r>
              <a:rPr lang="en-US" sz="1100" dirty="0"/>
              <a:t> </a:t>
            </a:r>
            <a:r>
              <a:rPr lang="en-US" sz="1100" dirty="0" err="1"/>
              <a:t>en</a:t>
            </a:r>
            <a:r>
              <a:rPr lang="en-US" sz="1100" dirty="0"/>
              <a:t> je </a:t>
            </a:r>
            <a:r>
              <a:rPr lang="en-US" sz="1100" dirty="0" err="1"/>
              <a:t>helpen</a:t>
            </a:r>
            <a:r>
              <a:rPr lang="en-US" sz="1100" dirty="0"/>
              <a:t> om </a:t>
            </a:r>
            <a:r>
              <a:rPr lang="en-US" sz="1100" dirty="0" err="1"/>
              <a:t>inzicht</a:t>
            </a:r>
            <a:r>
              <a:rPr lang="en-US" sz="1100" dirty="0"/>
              <a:t> </a:t>
            </a:r>
            <a:r>
              <a:rPr lang="en-US" sz="1100" dirty="0" err="1"/>
              <a:t>te</a:t>
            </a:r>
            <a:r>
              <a:rPr lang="en-US" sz="1100" dirty="0"/>
              <a:t> </a:t>
            </a:r>
            <a:r>
              <a:rPr lang="en-US" sz="1100" dirty="0" err="1"/>
              <a:t>vergroten</a:t>
            </a:r>
            <a:r>
              <a:rPr lang="en-US" sz="1100" dirty="0"/>
              <a:t>, </a:t>
            </a:r>
            <a:r>
              <a:rPr lang="en-US" sz="1100" dirty="0" err="1"/>
              <a:t>blijft</a:t>
            </a:r>
            <a:r>
              <a:rPr lang="en-US" sz="1100" dirty="0"/>
              <a:t> </a:t>
            </a:r>
            <a:r>
              <a:rPr lang="en-US" sz="1100" dirty="0" err="1"/>
              <a:t>een</a:t>
            </a:r>
            <a:r>
              <a:rPr lang="en-US" sz="1100" dirty="0"/>
              <a:t> </a:t>
            </a:r>
            <a:r>
              <a:rPr lang="en-US" sz="1100" dirty="0" err="1"/>
              <a:t>dergelijk</a:t>
            </a:r>
            <a:r>
              <a:rPr lang="en-US" sz="1100" dirty="0"/>
              <a:t> </a:t>
            </a:r>
            <a:r>
              <a:rPr lang="en-US" sz="1100" dirty="0" err="1"/>
              <a:t>proces</a:t>
            </a:r>
            <a:r>
              <a:rPr lang="en-US" sz="1100" dirty="0"/>
              <a:t> </a:t>
            </a:r>
            <a:r>
              <a:rPr lang="en-US" sz="1100" dirty="0" err="1"/>
              <a:t>mensenwerk</a:t>
            </a:r>
            <a:r>
              <a:rPr lang="en-US" sz="1100" dirty="0"/>
              <a:t>. </a:t>
            </a:r>
            <a:r>
              <a:rPr lang="en-US" sz="1100" dirty="0" err="1"/>
              <a:t>Naast</a:t>
            </a:r>
            <a:r>
              <a:rPr lang="en-US" sz="1100" dirty="0"/>
              <a:t> de </a:t>
            </a:r>
            <a:r>
              <a:rPr lang="en-US" sz="1100" dirty="0" err="1"/>
              <a:t>inzet</a:t>
            </a:r>
            <a:r>
              <a:rPr lang="en-US" sz="1100" dirty="0"/>
              <a:t> van je </a:t>
            </a:r>
            <a:r>
              <a:rPr lang="en-US" sz="1100" dirty="0" err="1"/>
              <a:t>analytische</a:t>
            </a:r>
            <a:r>
              <a:rPr lang="en-US" sz="1100" dirty="0"/>
              <a:t> </a:t>
            </a:r>
            <a:r>
              <a:rPr lang="en-US" sz="1100" dirty="0" err="1"/>
              <a:t>vaardigheden</a:t>
            </a:r>
            <a:r>
              <a:rPr lang="en-US" sz="1100" dirty="0"/>
              <a:t> </a:t>
            </a:r>
            <a:r>
              <a:rPr lang="en-US" sz="1100" dirty="0" err="1"/>
              <a:t>zal</a:t>
            </a:r>
            <a:r>
              <a:rPr lang="en-US" sz="1100" dirty="0"/>
              <a:t> je </a:t>
            </a:r>
            <a:r>
              <a:rPr lang="en-US" sz="1100" dirty="0" err="1"/>
              <a:t>ook</a:t>
            </a:r>
            <a:r>
              <a:rPr lang="en-US" sz="1100" dirty="0"/>
              <a:t> </a:t>
            </a:r>
            <a:r>
              <a:rPr lang="en-US" sz="1100" dirty="0" err="1"/>
              <a:t>zeker</a:t>
            </a:r>
            <a:r>
              <a:rPr lang="en-US" sz="1100" dirty="0"/>
              <a:t> je </a:t>
            </a:r>
            <a:r>
              <a:rPr lang="en-US" sz="1100" dirty="0" err="1"/>
              <a:t>sociale</a:t>
            </a:r>
            <a:r>
              <a:rPr lang="en-US" sz="1100" dirty="0"/>
              <a:t> </a:t>
            </a:r>
            <a:r>
              <a:rPr lang="en-US" sz="1100" dirty="0" err="1"/>
              <a:t>vaardigheden</a:t>
            </a:r>
            <a:r>
              <a:rPr lang="en-US" sz="1100" dirty="0"/>
              <a:t> </a:t>
            </a:r>
            <a:r>
              <a:rPr lang="en-US" sz="1100" dirty="0" err="1"/>
              <a:t>moeten</a:t>
            </a:r>
            <a:r>
              <a:rPr lang="en-US" sz="1100" dirty="0"/>
              <a:t> </a:t>
            </a:r>
            <a:r>
              <a:rPr lang="en-US" sz="1100" dirty="0" err="1"/>
              <a:t>inzetten</a:t>
            </a:r>
            <a:r>
              <a:rPr lang="en-US" sz="1100" dirty="0"/>
              <a:t>. In het begin van </a:t>
            </a:r>
            <a:r>
              <a:rPr lang="en-US" sz="1100" dirty="0" err="1"/>
              <a:t>deze</a:t>
            </a:r>
            <a:r>
              <a:rPr lang="en-US" sz="1100" dirty="0"/>
              <a:t> </a:t>
            </a:r>
            <a:r>
              <a:rPr lang="en-US" sz="1100" dirty="0" err="1"/>
              <a:t>gids</a:t>
            </a:r>
            <a:r>
              <a:rPr lang="en-US" sz="1100" dirty="0"/>
              <a:t> </a:t>
            </a:r>
            <a:r>
              <a:rPr lang="en-US" sz="1100" dirty="0" err="1"/>
              <a:t>noemden</a:t>
            </a:r>
            <a:r>
              <a:rPr lang="en-US" sz="1100" dirty="0"/>
              <a:t> we al </a:t>
            </a:r>
            <a:r>
              <a:rPr lang="en-US" sz="1100" dirty="0" err="1"/>
              <a:t>drie</a:t>
            </a:r>
            <a:r>
              <a:rPr lang="en-US" sz="1100" dirty="0"/>
              <a:t> </a:t>
            </a:r>
            <a:r>
              <a:rPr lang="en-US" sz="1100" dirty="0" err="1"/>
              <a:t>kerncompetenties</a:t>
            </a:r>
            <a:r>
              <a:rPr lang="en-US" sz="1100" dirty="0"/>
              <a:t> van </a:t>
            </a:r>
            <a:r>
              <a:rPr lang="en-US" sz="1100" dirty="0" err="1"/>
              <a:t>een</a:t>
            </a:r>
            <a:r>
              <a:rPr lang="en-US" sz="1100" dirty="0"/>
              <a:t> Facilitator of Change. </a:t>
            </a:r>
            <a:r>
              <a:rPr lang="en-US" sz="1100" dirty="0" err="1"/>
              <a:t>Naast</a:t>
            </a:r>
            <a:r>
              <a:rPr lang="en-US" sz="1100" dirty="0"/>
              <a:t> </a:t>
            </a:r>
            <a:r>
              <a:rPr lang="en-US" sz="1100" dirty="0" err="1"/>
              <a:t>kritisch</a:t>
            </a:r>
            <a:r>
              <a:rPr lang="en-US" sz="1100" dirty="0"/>
              <a:t> </a:t>
            </a:r>
            <a:r>
              <a:rPr lang="en-US" sz="1100" dirty="0" err="1"/>
              <a:t>reflecteren</a:t>
            </a:r>
            <a:r>
              <a:rPr lang="en-US" sz="1100" dirty="0"/>
              <a:t> </a:t>
            </a:r>
            <a:r>
              <a:rPr lang="en-US" sz="1100" dirty="0" err="1"/>
              <a:t>en</a:t>
            </a:r>
            <a:r>
              <a:rPr lang="en-US" sz="1100" dirty="0"/>
              <a:t> </a:t>
            </a:r>
            <a:r>
              <a:rPr lang="en-US" sz="1100" dirty="0" err="1"/>
              <a:t>conceptueel</a:t>
            </a:r>
            <a:r>
              <a:rPr lang="en-US" sz="1100" dirty="0"/>
              <a:t> </a:t>
            </a:r>
            <a:r>
              <a:rPr lang="en-US" sz="1100" dirty="0" err="1"/>
              <a:t>denken</a:t>
            </a:r>
            <a:r>
              <a:rPr lang="en-US" sz="1100" dirty="0"/>
              <a:t> is </a:t>
            </a:r>
            <a:r>
              <a:rPr lang="en-US" sz="1100" dirty="0" err="1"/>
              <a:t>niet</a:t>
            </a:r>
            <a:r>
              <a:rPr lang="en-US" sz="1100" dirty="0"/>
              <a:t> </a:t>
            </a:r>
            <a:r>
              <a:rPr lang="en-US" sz="1100" dirty="0" err="1"/>
              <a:t>voor</a:t>
            </a:r>
            <a:r>
              <a:rPr lang="en-US" sz="1100" dirty="0"/>
              <a:t> </a:t>
            </a:r>
            <a:r>
              <a:rPr lang="en-US" sz="1100" dirty="0" err="1"/>
              <a:t>niets</a:t>
            </a:r>
            <a:r>
              <a:rPr lang="en-US" sz="1100" dirty="0"/>
              <a:t> de </a:t>
            </a:r>
            <a:r>
              <a:rPr lang="en-US" sz="1100" dirty="0" err="1"/>
              <a:t>derde</a:t>
            </a:r>
            <a:r>
              <a:rPr lang="en-US" sz="1100" dirty="0"/>
              <a:t> </a:t>
            </a:r>
            <a:r>
              <a:rPr lang="en-US" sz="1100" dirty="0" err="1"/>
              <a:t>kerncompetentie</a:t>
            </a:r>
            <a:r>
              <a:rPr lang="en-US" sz="1100" dirty="0"/>
              <a:t> </a:t>
            </a:r>
            <a:r>
              <a:rPr lang="en-US" sz="1100" i="1" dirty="0" err="1"/>
              <a:t>verbinden</a:t>
            </a:r>
            <a:r>
              <a:rPr lang="en-US" sz="1100" dirty="0"/>
              <a:t>.  </a:t>
            </a:r>
          </a:p>
          <a:p>
            <a:pPr marL="0" indent="0">
              <a:lnSpc>
                <a:spcPct val="120000"/>
              </a:lnSpc>
              <a:spcBef>
                <a:spcPts val="600"/>
              </a:spcBef>
              <a:buNone/>
            </a:pPr>
            <a:r>
              <a:rPr lang="en-US" sz="1100" b="1" dirty="0" err="1"/>
              <a:t>Benodigde</a:t>
            </a:r>
            <a:r>
              <a:rPr lang="en-US" sz="1100" b="1" dirty="0"/>
              <a:t> </a:t>
            </a:r>
            <a:r>
              <a:rPr lang="en-US" sz="1100" b="1" dirty="0" err="1"/>
              <a:t>houding</a:t>
            </a:r>
            <a:endParaRPr lang="en-US" sz="1100" b="1" dirty="0"/>
          </a:p>
          <a:p>
            <a:pPr marL="0" indent="0">
              <a:lnSpc>
                <a:spcPct val="120000"/>
              </a:lnSpc>
              <a:spcBef>
                <a:spcPts val="600"/>
              </a:spcBef>
              <a:buNone/>
            </a:pPr>
            <a:r>
              <a:rPr lang="en-US" sz="1100" dirty="0" err="1"/>
              <a:t>Er</a:t>
            </a:r>
            <a:r>
              <a:rPr lang="en-US" sz="1100" dirty="0"/>
              <a:t> is </a:t>
            </a:r>
            <a:r>
              <a:rPr lang="en-US" sz="1100" dirty="0" err="1"/>
              <a:t>geen</a:t>
            </a:r>
            <a:r>
              <a:rPr lang="en-US" sz="1100" dirty="0"/>
              <a:t> </a:t>
            </a:r>
            <a:r>
              <a:rPr lang="en-US" sz="1100" dirty="0" err="1"/>
              <a:t>stappenplan</a:t>
            </a:r>
            <a:r>
              <a:rPr lang="en-US" sz="1100" dirty="0"/>
              <a:t> om </a:t>
            </a:r>
            <a:r>
              <a:rPr lang="en-US" sz="1100" dirty="0" err="1"/>
              <a:t>deze</a:t>
            </a:r>
            <a:r>
              <a:rPr lang="en-US" sz="1100" dirty="0"/>
              <a:t> </a:t>
            </a:r>
            <a:r>
              <a:rPr lang="en-US" sz="1100" dirty="0" err="1"/>
              <a:t>verbinding</a:t>
            </a:r>
            <a:r>
              <a:rPr lang="en-US" sz="1100" dirty="0"/>
              <a:t> tot stand </a:t>
            </a:r>
            <a:r>
              <a:rPr lang="en-US" sz="1100" dirty="0" err="1"/>
              <a:t>te</a:t>
            </a:r>
            <a:r>
              <a:rPr lang="en-US" sz="1100" dirty="0"/>
              <a:t> </a:t>
            </a:r>
            <a:r>
              <a:rPr lang="en-US" sz="1100" dirty="0" err="1"/>
              <a:t>brengen</a:t>
            </a:r>
            <a:r>
              <a:rPr lang="en-US" sz="1100" dirty="0"/>
              <a:t>. Men </a:t>
            </a:r>
            <a:r>
              <a:rPr lang="en-US" sz="1100" dirty="0" err="1"/>
              <a:t>kan</a:t>
            </a:r>
            <a:r>
              <a:rPr lang="en-US" sz="1100" dirty="0"/>
              <a:t> </a:t>
            </a:r>
            <a:r>
              <a:rPr lang="en-US" sz="1100" dirty="0" err="1"/>
              <a:t>niet</a:t>
            </a:r>
            <a:r>
              <a:rPr lang="en-US" sz="1100" dirty="0"/>
              <a:t> </a:t>
            </a:r>
            <a:r>
              <a:rPr lang="en-US" sz="1100" dirty="0" err="1"/>
              <a:t>zeggen</a:t>
            </a:r>
            <a:r>
              <a:rPr lang="en-US" sz="1100" dirty="0"/>
              <a:t>: doe </a:t>
            </a:r>
            <a:r>
              <a:rPr lang="en-US" sz="1100" dirty="0" err="1"/>
              <a:t>zus</a:t>
            </a:r>
            <a:r>
              <a:rPr lang="en-US" sz="1100" dirty="0"/>
              <a:t> </a:t>
            </a:r>
            <a:r>
              <a:rPr lang="en-US" sz="1100" dirty="0" err="1"/>
              <a:t>en</a:t>
            </a:r>
            <a:r>
              <a:rPr lang="en-US" sz="1100" dirty="0"/>
              <a:t> zo </a:t>
            </a:r>
            <a:r>
              <a:rPr lang="en-US" sz="1100" dirty="0" err="1"/>
              <a:t>en</a:t>
            </a:r>
            <a:r>
              <a:rPr lang="en-US" sz="1100" dirty="0"/>
              <a:t> dan </a:t>
            </a:r>
            <a:r>
              <a:rPr lang="en-US" sz="1100" dirty="0" err="1"/>
              <a:t>zal</a:t>
            </a:r>
            <a:r>
              <a:rPr lang="en-US" sz="1100" dirty="0"/>
              <a:t> de </a:t>
            </a:r>
            <a:r>
              <a:rPr lang="en-US" sz="1100" dirty="0" err="1"/>
              <a:t>gewenste</a:t>
            </a:r>
            <a:r>
              <a:rPr lang="en-US" sz="1100" dirty="0"/>
              <a:t> </a:t>
            </a:r>
            <a:r>
              <a:rPr lang="en-US" sz="1100" dirty="0" err="1"/>
              <a:t>verbinding</a:t>
            </a:r>
            <a:r>
              <a:rPr lang="en-US" sz="1100" dirty="0"/>
              <a:t> </a:t>
            </a:r>
            <a:r>
              <a:rPr lang="en-US" sz="1100" dirty="0" err="1"/>
              <a:t>tussen</a:t>
            </a:r>
            <a:r>
              <a:rPr lang="en-US" sz="1100" dirty="0"/>
              <a:t> </a:t>
            </a:r>
            <a:r>
              <a:rPr lang="en-US" sz="1100" dirty="0" err="1"/>
              <a:t>mensen</a:t>
            </a:r>
            <a:r>
              <a:rPr lang="en-US" sz="1100" dirty="0"/>
              <a:t> </a:t>
            </a:r>
            <a:r>
              <a:rPr lang="en-US" sz="1100" dirty="0" err="1"/>
              <a:t>ontstaan</a:t>
            </a:r>
            <a:r>
              <a:rPr lang="en-US" sz="1100" dirty="0"/>
              <a:t>. Om </a:t>
            </a:r>
            <a:r>
              <a:rPr lang="en-US" sz="1100" dirty="0" err="1"/>
              <a:t>verbinding</a:t>
            </a:r>
            <a:r>
              <a:rPr lang="en-US" sz="1100" dirty="0"/>
              <a:t> </a:t>
            </a:r>
            <a:r>
              <a:rPr lang="en-US" sz="1100" dirty="0" err="1"/>
              <a:t>tussen</a:t>
            </a:r>
            <a:r>
              <a:rPr lang="en-US" sz="1100" dirty="0"/>
              <a:t> </a:t>
            </a:r>
            <a:r>
              <a:rPr lang="en-US" sz="1100" dirty="0" err="1"/>
              <a:t>mensen</a:t>
            </a:r>
            <a:r>
              <a:rPr lang="en-US" sz="1100" dirty="0"/>
              <a:t> </a:t>
            </a:r>
            <a:r>
              <a:rPr lang="en-US" sz="1100" dirty="0" err="1"/>
              <a:t>te</a:t>
            </a:r>
            <a:r>
              <a:rPr lang="en-US" sz="1100" dirty="0"/>
              <a:t> </a:t>
            </a:r>
            <a:r>
              <a:rPr lang="en-US" sz="1100" dirty="0" err="1"/>
              <a:t>realiseren</a:t>
            </a:r>
            <a:r>
              <a:rPr lang="en-US" sz="1100" dirty="0"/>
              <a:t> </a:t>
            </a:r>
            <a:r>
              <a:rPr lang="en-US" sz="1100" dirty="0" err="1"/>
              <a:t>moeten</a:t>
            </a:r>
            <a:r>
              <a:rPr lang="en-US" sz="1100" dirty="0"/>
              <a:t> </a:t>
            </a:r>
            <a:r>
              <a:rPr lang="en-US" sz="1100" dirty="0" err="1"/>
              <a:t>zowel</a:t>
            </a:r>
            <a:r>
              <a:rPr lang="en-US" sz="1100" dirty="0"/>
              <a:t> </a:t>
            </a:r>
            <a:r>
              <a:rPr lang="en-US" sz="1100" dirty="0" err="1"/>
              <a:t>jijzelf</a:t>
            </a:r>
            <a:r>
              <a:rPr lang="en-US" sz="1100" dirty="0"/>
              <a:t> </a:t>
            </a:r>
            <a:r>
              <a:rPr lang="en-US" sz="1100" dirty="0" err="1"/>
              <a:t>als</a:t>
            </a:r>
            <a:r>
              <a:rPr lang="en-US" sz="1100" dirty="0"/>
              <a:t> facilitator of change </a:t>
            </a:r>
            <a:r>
              <a:rPr lang="en-US" sz="1100" dirty="0" err="1"/>
              <a:t>als</a:t>
            </a:r>
            <a:r>
              <a:rPr lang="en-US" sz="1100" dirty="0"/>
              <a:t> </a:t>
            </a:r>
            <a:r>
              <a:rPr lang="en-US" sz="1100" dirty="0" err="1"/>
              <a:t>alle</a:t>
            </a:r>
            <a:r>
              <a:rPr lang="en-US" sz="1100" dirty="0"/>
              <a:t> </a:t>
            </a:r>
            <a:r>
              <a:rPr lang="en-US" sz="1100" dirty="0" err="1"/>
              <a:t>andere</a:t>
            </a:r>
            <a:r>
              <a:rPr lang="en-US" sz="1100" dirty="0"/>
              <a:t> </a:t>
            </a:r>
            <a:r>
              <a:rPr lang="en-US" sz="1100" dirty="0" err="1"/>
              <a:t>betrokkenen</a:t>
            </a:r>
            <a:r>
              <a:rPr lang="en-US" sz="1100" dirty="0"/>
              <a:t> de </a:t>
            </a:r>
            <a:r>
              <a:rPr lang="en-US" sz="1100" dirty="0" err="1"/>
              <a:t>juiste</a:t>
            </a:r>
            <a:r>
              <a:rPr lang="en-US" sz="1100" dirty="0"/>
              <a:t> </a:t>
            </a:r>
            <a:r>
              <a:rPr lang="en-US" sz="1100" dirty="0" err="1"/>
              <a:t>houding</a:t>
            </a:r>
            <a:r>
              <a:rPr lang="en-US" sz="1100" dirty="0"/>
              <a:t> </a:t>
            </a:r>
            <a:r>
              <a:rPr lang="en-US" sz="1100" dirty="0" err="1"/>
              <a:t>hebben</a:t>
            </a:r>
            <a:r>
              <a:rPr lang="en-US" sz="1100" dirty="0"/>
              <a:t>. </a:t>
            </a:r>
            <a:r>
              <a:rPr lang="en-US" sz="1100" dirty="0" err="1"/>
              <a:t>Een</a:t>
            </a:r>
            <a:r>
              <a:rPr lang="en-US" sz="1100" dirty="0"/>
              <a:t> </a:t>
            </a:r>
            <a:r>
              <a:rPr lang="en-US" sz="1100" dirty="0" err="1"/>
              <a:t>houding</a:t>
            </a:r>
            <a:r>
              <a:rPr lang="en-US" sz="1100" dirty="0"/>
              <a:t> die open is, </a:t>
            </a:r>
            <a:r>
              <a:rPr lang="en-US" sz="1100" dirty="0" err="1"/>
              <a:t>nieuwsgierig</a:t>
            </a:r>
            <a:r>
              <a:rPr lang="en-US" sz="1100" dirty="0"/>
              <a:t>, </a:t>
            </a:r>
            <a:r>
              <a:rPr lang="en-US" sz="1100" dirty="0" err="1"/>
              <a:t>bereid</a:t>
            </a:r>
            <a:r>
              <a:rPr lang="en-US" sz="1100" dirty="0"/>
              <a:t> om </a:t>
            </a:r>
            <a:r>
              <a:rPr lang="en-US" sz="1100" dirty="0" err="1"/>
              <a:t>flexibel</a:t>
            </a:r>
            <a:r>
              <a:rPr lang="en-US" sz="1100" dirty="0"/>
              <a:t> </a:t>
            </a:r>
            <a:r>
              <a:rPr lang="en-US" sz="1100" dirty="0" err="1"/>
              <a:t>te</a:t>
            </a:r>
            <a:r>
              <a:rPr lang="en-US" sz="1100" dirty="0"/>
              <a:t> </a:t>
            </a:r>
            <a:r>
              <a:rPr lang="en-US" sz="1100" dirty="0" err="1"/>
              <a:t>zijn</a:t>
            </a:r>
            <a:r>
              <a:rPr lang="en-US" sz="1100" dirty="0"/>
              <a:t> </a:t>
            </a:r>
            <a:r>
              <a:rPr lang="en-US" sz="1100" dirty="0" err="1"/>
              <a:t>en</a:t>
            </a:r>
            <a:r>
              <a:rPr lang="en-US" sz="1100" dirty="0"/>
              <a:t> met </a:t>
            </a:r>
            <a:r>
              <a:rPr lang="en-US" sz="1100" dirty="0" err="1"/>
              <a:t>elkaar</a:t>
            </a:r>
            <a:r>
              <a:rPr lang="en-US" sz="1100" dirty="0"/>
              <a:t> </a:t>
            </a:r>
            <a:r>
              <a:rPr lang="en-US" sz="1100" dirty="0" err="1"/>
              <a:t>mee</a:t>
            </a:r>
            <a:r>
              <a:rPr lang="en-US" sz="1100" dirty="0"/>
              <a:t> </a:t>
            </a:r>
            <a:r>
              <a:rPr lang="en-US" sz="1100" dirty="0" err="1"/>
              <a:t>te</a:t>
            </a:r>
            <a:r>
              <a:rPr lang="en-US" sz="1100" dirty="0"/>
              <a:t> </a:t>
            </a:r>
            <a:r>
              <a:rPr lang="en-US" sz="1100" dirty="0" err="1"/>
              <a:t>bewegen</a:t>
            </a:r>
            <a:r>
              <a:rPr lang="en-US" sz="1100" dirty="0"/>
              <a:t>. Het is </a:t>
            </a:r>
            <a:r>
              <a:rPr lang="en-US" sz="1100" dirty="0" err="1"/>
              <a:t>belangrijk</a:t>
            </a:r>
            <a:r>
              <a:rPr lang="en-US" sz="1100" dirty="0"/>
              <a:t> om </a:t>
            </a:r>
            <a:r>
              <a:rPr lang="en-US" sz="1100" dirty="0" err="1"/>
              <a:t>zelf</a:t>
            </a:r>
            <a:r>
              <a:rPr lang="en-US" sz="1100" dirty="0"/>
              <a:t> het </a:t>
            </a:r>
            <a:r>
              <a:rPr lang="en-US" sz="1100" dirty="0" err="1"/>
              <a:t>goede</a:t>
            </a:r>
            <a:r>
              <a:rPr lang="en-US" sz="1100" dirty="0"/>
              <a:t> </a:t>
            </a:r>
            <a:r>
              <a:rPr lang="en-US" sz="1100" dirty="0" err="1"/>
              <a:t>voorbeeld</a:t>
            </a:r>
            <a:r>
              <a:rPr lang="en-US" sz="1100" dirty="0"/>
              <a:t> </a:t>
            </a:r>
            <a:r>
              <a:rPr lang="en-US" sz="1100" dirty="0" err="1"/>
              <a:t>te</a:t>
            </a:r>
            <a:r>
              <a:rPr lang="en-US" sz="1100" dirty="0"/>
              <a:t> </a:t>
            </a:r>
            <a:r>
              <a:rPr lang="en-US" sz="1100" dirty="0" err="1"/>
              <a:t>geven</a:t>
            </a:r>
            <a:r>
              <a:rPr lang="en-US" sz="1100" dirty="0"/>
              <a:t> </a:t>
            </a:r>
            <a:r>
              <a:rPr lang="en-US" sz="1100" dirty="0" err="1"/>
              <a:t>zodat</a:t>
            </a:r>
            <a:r>
              <a:rPr lang="en-US" sz="1100" dirty="0"/>
              <a:t> </a:t>
            </a:r>
            <a:r>
              <a:rPr lang="en-US" sz="1100" dirty="0" err="1"/>
              <a:t>anderen</a:t>
            </a:r>
            <a:r>
              <a:rPr lang="en-US" sz="1100" dirty="0"/>
              <a:t> </a:t>
            </a:r>
            <a:r>
              <a:rPr lang="en-US" sz="1100" dirty="0" err="1"/>
              <a:t>jou</a:t>
            </a:r>
            <a:r>
              <a:rPr lang="en-US" sz="1100" dirty="0"/>
              <a:t> </a:t>
            </a:r>
            <a:r>
              <a:rPr lang="en-US" sz="1100" dirty="0" err="1"/>
              <a:t>na</a:t>
            </a:r>
            <a:r>
              <a:rPr lang="en-US" sz="1100" dirty="0"/>
              <a:t> </a:t>
            </a:r>
            <a:r>
              <a:rPr lang="en-US" sz="1100" dirty="0" err="1"/>
              <a:t>kunnen</a:t>
            </a:r>
            <a:r>
              <a:rPr lang="en-US" sz="1100" dirty="0"/>
              <a:t> </a:t>
            </a:r>
            <a:r>
              <a:rPr lang="en-US" sz="1100" dirty="0" err="1"/>
              <a:t>doen</a:t>
            </a:r>
            <a:r>
              <a:rPr lang="en-US" sz="1100" dirty="0"/>
              <a:t>. Het is van </a:t>
            </a:r>
            <a:r>
              <a:rPr lang="en-US" sz="1100" dirty="0" err="1"/>
              <a:t>belang</a:t>
            </a:r>
            <a:r>
              <a:rPr lang="en-US" sz="1100" dirty="0"/>
              <a:t> </a:t>
            </a:r>
            <a:r>
              <a:rPr lang="en-US" sz="1100" dirty="0" err="1"/>
              <a:t>wie</a:t>
            </a:r>
            <a:r>
              <a:rPr lang="en-US" sz="1100" dirty="0"/>
              <a:t> </a:t>
            </a:r>
            <a:r>
              <a:rPr lang="en-US" sz="1100" dirty="0" err="1"/>
              <a:t>jij</a:t>
            </a:r>
            <a:r>
              <a:rPr lang="en-US" sz="1100" dirty="0"/>
              <a:t> bent </a:t>
            </a:r>
            <a:r>
              <a:rPr lang="en-US" sz="1100" dirty="0" err="1"/>
              <a:t>en</a:t>
            </a:r>
            <a:r>
              <a:rPr lang="en-US" sz="1100" dirty="0"/>
              <a:t> wat </a:t>
            </a:r>
            <a:r>
              <a:rPr lang="en-US" sz="1100" dirty="0" err="1"/>
              <a:t>jij</a:t>
            </a:r>
            <a:r>
              <a:rPr lang="en-US" sz="1100" dirty="0"/>
              <a:t> </a:t>
            </a:r>
            <a:r>
              <a:rPr lang="en-US" sz="1100" dirty="0" err="1"/>
              <a:t>uitstraalt</a:t>
            </a:r>
            <a:r>
              <a:rPr lang="en-US" sz="1100" dirty="0"/>
              <a:t>. </a:t>
            </a:r>
          </a:p>
          <a:p>
            <a:pPr marL="0" indent="0">
              <a:lnSpc>
                <a:spcPct val="120000"/>
              </a:lnSpc>
              <a:spcBef>
                <a:spcPts val="600"/>
              </a:spcBef>
              <a:buNone/>
            </a:pPr>
            <a:r>
              <a:rPr lang="en-US" sz="1100" dirty="0"/>
              <a:t>Om </a:t>
            </a:r>
            <a:r>
              <a:rPr lang="en-US" sz="1100" dirty="0" err="1"/>
              <a:t>verbinding</a:t>
            </a:r>
            <a:r>
              <a:rPr lang="en-US" sz="1100" dirty="0"/>
              <a:t> tot stand </a:t>
            </a:r>
            <a:r>
              <a:rPr lang="en-US" sz="1100" dirty="0" err="1"/>
              <a:t>te</a:t>
            </a:r>
            <a:r>
              <a:rPr lang="en-US" sz="1100" dirty="0"/>
              <a:t> </a:t>
            </a:r>
            <a:r>
              <a:rPr lang="en-US" sz="1100" dirty="0" err="1"/>
              <a:t>brengen</a:t>
            </a:r>
            <a:r>
              <a:rPr lang="en-US" sz="1100" dirty="0"/>
              <a:t>, </a:t>
            </a:r>
            <a:r>
              <a:rPr lang="en-US" sz="1100" dirty="0" err="1"/>
              <a:t>tussen</a:t>
            </a:r>
            <a:r>
              <a:rPr lang="en-US" sz="1100" dirty="0"/>
              <a:t> </a:t>
            </a:r>
            <a:r>
              <a:rPr lang="en-US" sz="1100" dirty="0" err="1"/>
              <a:t>jou</a:t>
            </a:r>
            <a:r>
              <a:rPr lang="en-US" sz="1100" dirty="0"/>
              <a:t> </a:t>
            </a:r>
            <a:r>
              <a:rPr lang="en-US" sz="1100" dirty="0" err="1"/>
              <a:t>en</a:t>
            </a:r>
            <a:r>
              <a:rPr lang="en-US" sz="1100" dirty="0"/>
              <a:t> </a:t>
            </a:r>
            <a:r>
              <a:rPr lang="en-US" sz="1100" dirty="0" err="1"/>
              <a:t>betrokkenen</a:t>
            </a:r>
            <a:r>
              <a:rPr lang="en-US" sz="1100" dirty="0"/>
              <a:t> </a:t>
            </a:r>
            <a:r>
              <a:rPr lang="en-US" sz="1100" dirty="0" err="1"/>
              <a:t>en</a:t>
            </a:r>
            <a:r>
              <a:rPr lang="en-US" sz="1100" dirty="0"/>
              <a:t> </a:t>
            </a:r>
            <a:r>
              <a:rPr lang="en-US" sz="1100" dirty="0" err="1"/>
              <a:t>tussen</a:t>
            </a:r>
            <a:r>
              <a:rPr lang="en-US" sz="1100" dirty="0"/>
              <a:t> </a:t>
            </a:r>
            <a:r>
              <a:rPr lang="en-US" sz="1100" dirty="0" err="1"/>
              <a:t>betrokkenen</a:t>
            </a:r>
            <a:r>
              <a:rPr lang="en-US" sz="1100" dirty="0"/>
              <a:t> </a:t>
            </a:r>
            <a:r>
              <a:rPr lang="en-US" sz="1100" dirty="0" err="1"/>
              <a:t>onderling</a:t>
            </a:r>
            <a:r>
              <a:rPr lang="en-US" sz="1100" dirty="0"/>
              <a:t>, </a:t>
            </a:r>
            <a:r>
              <a:rPr lang="en-US" sz="1100" dirty="0" err="1"/>
              <a:t>moeten</a:t>
            </a:r>
            <a:r>
              <a:rPr lang="en-US" sz="1100" dirty="0"/>
              <a:t> je </a:t>
            </a:r>
            <a:r>
              <a:rPr lang="en-US" sz="1100" dirty="0" err="1"/>
              <a:t>sociale</a:t>
            </a:r>
            <a:r>
              <a:rPr lang="en-US" sz="1100" dirty="0"/>
              <a:t> </a:t>
            </a:r>
            <a:r>
              <a:rPr lang="en-US" sz="1100" dirty="0" err="1"/>
              <a:t>voelsprieten</a:t>
            </a:r>
            <a:r>
              <a:rPr lang="en-US" sz="1100" dirty="0"/>
              <a:t> </a:t>
            </a:r>
            <a:r>
              <a:rPr lang="en-US" sz="1100" dirty="0" err="1"/>
              <a:t>altijd</a:t>
            </a:r>
            <a:r>
              <a:rPr lang="en-US" sz="1100" dirty="0"/>
              <a:t> </a:t>
            </a:r>
            <a:r>
              <a:rPr lang="en-US" sz="1100" dirty="0" err="1"/>
              <a:t>aan</a:t>
            </a:r>
            <a:r>
              <a:rPr lang="en-US" sz="1100" dirty="0"/>
              <a:t> </a:t>
            </a:r>
            <a:r>
              <a:rPr lang="en-US" sz="1100" dirty="0" err="1"/>
              <a:t>staan</a:t>
            </a:r>
            <a:r>
              <a:rPr lang="en-US" sz="1100" dirty="0"/>
              <a:t>. Je </a:t>
            </a:r>
            <a:r>
              <a:rPr lang="en-US" sz="1100" dirty="0" err="1"/>
              <a:t>moet</a:t>
            </a:r>
            <a:r>
              <a:rPr lang="en-US" sz="1100" dirty="0"/>
              <a:t> in </a:t>
            </a:r>
            <a:r>
              <a:rPr lang="en-US" sz="1100" dirty="0" err="1"/>
              <a:t>staat</a:t>
            </a:r>
            <a:r>
              <a:rPr lang="en-US" sz="1100" dirty="0"/>
              <a:t> </a:t>
            </a:r>
            <a:r>
              <a:rPr lang="en-US" sz="1100" dirty="0" err="1"/>
              <a:t>zijn</a:t>
            </a:r>
            <a:r>
              <a:rPr lang="en-US" sz="1100" dirty="0"/>
              <a:t> </a:t>
            </a:r>
            <a:r>
              <a:rPr lang="en-US" sz="1100" dirty="0" err="1"/>
              <a:t>mensen</a:t>
            </a:r>
            <a:r>
              <a:rPr lang="en-US" sz="1100" dirty="0"/>
              <a:t> </a:t>
            </a:r>
            <a:r>
              <a:rPr lang="en-US" sz="1100" dirty="0" err="1"/>
              <a:t>aan</a:t>
            </a:r>
            <a:r>
              <a:rPr lang="en-US" sz="1100" dirty="0"/>
              <a:t> </a:t>
            </a:r>
            <a:r>
              <a:rPr lang="en-US" sz="1100" dirty="0" err="1"/>
              <a:t>te</a:t>
            </a:r>
            <a:r>
              <a:rPr lang="en-US" sz="1100" dirty="0"/>
              <a:t> </a:t>
            </a:r>
            <a:r>
              <a:rPr lang="en-US" sz="1100" dirty="0" err="1"/>
              <a:t>voelen</a:t>
            </a:r>
            <a:r>
              <a:rPr lang="en-US" sz="1100" dirty="0"/>
              <a:t>. Je </a:t>
            </a:r>
            <a:r>
              <a:rPr lang="en-US" sz="1100" dirty="0" err="1"/>
              <a:t>moet</a:t>
            </a:r>
            <a:r>
              <a:rPr lang="en-US" sz="1100" dirty="0"/>
              <a:t> je </a:t>
            </a:r>
            <a:r>
              <a:rPr lang="en-US" sz="1100" dirty="0" err="1"/>
              <a:t>proberen</a:t>
            </a:r>
            <a:r>
              <a:rPr lang="en-US" sz="1100" dirty="0"/>
              <a:t> in </a:t>
            </a:r>
            <a:r>
              <a:rPr lang="en-US" sz="1100" dirty="0" err="1"/>
              <a:t>te</a:t>
            </a:r>
            <a:r>
              <a:rPr lang="en-US" sz="1100" dirty="0"/>
              <a:t> </a:t>
            </a:r>
            <a:r>
              <a:rPr lang="en-US" sz="1100" dirty="0" err="1"/>
              <a:t>leven</a:t>
            </a:r>
            <a:r>
              <a:rPr lang="en-US" sz="1100" dirty="0"/>
              <a:t>, </a:t>
            </a:r>
            <a:r>
              <a:rPr lang="en-US" sz="1100" dirty="0" err="1"/>
              <a:t>zonder</a:t>
            </a:r>
            <a:r>
              <a:rPr lang="en-US" sz="1100" dirty="0"/>
              <a:t> </a:t>
            </a:r>
            <a:r>
              <a:rPr lang="en-US" sz="1100" dirty="0" err="1"/>
              <a:t>oordeel</a:t>
            </a:r>
            <a:r>
              <a:rPr lang="en-US" sz="1100" dirty="0"/>
              <a:t> </a:t>
            </a:r>
            <a:r>
              <a:rPr lang="en-US" sz="1100" dirty="0" err="1"/>
              <a:t>te</a:t>
            </a:r>
            <a:r>
              <a:rPr lang="en-US" sz="1100" dirty="0"/>
              <a:t> </a:t>
            </a:r>
            <a:r>
              <a:rPr lang="en-US" sz="1100" dirty="0" err="1"/>
              <a:t>kijken</a:t>
            </a:r>
            <a:r>
              <a:rPr lang="en-US" sz="1100" dirty="0"/>
              <a:t> </a:t>
            </a:r>
            <a:r>
              <a:rPr lang="en-US" sz="1100" dirty="0" err="1"/>
              <a:t>en</a:t>
            </a:r>
            <a:r>
              <a:rPr lang="en-US" sz="1100" dirty="0"/>
              <a:t> </a:t>
            </a:r>
            <a:r>
              <a:rPr lang="en-US" sz="1100" dirty="0" err="1"/>
              <a:t>luisteren</a:t>
            </a:r>
            <a:r>
              <a:rPr lang="en-US" sz="1100" dirty="0"/>
              <a:t>. Je </a:t>
            </a:r>
            <a:r>
              <a:rPr lang="en-US" sz="1100" dirty="0" err="1"/>
              <a:t>moet</a:t>
            </a:r>
            <a:r>
              <a:rPr lang="en-US" sz="1100" dirty="0"/>
              <a:t> </a:t>
            </a:r>
            <a:r>
              <a:rPr lang="en-US" sz="1100" dirty="0" err="1"/>
              <a:t>een</a:t>
            </a:r>
            <a:r>
              <a:rPr lang="en-US" sz="1100" dirty="0"/>
              <a:t> </a:t>
            </a:r>
            <a:r>
              <a:rPr lang="en-US" sz="1100" dirty="0" err="1"/>
              <a:t>veilige</a:t>
            </a:r>
            <a:r>
              <a:rPr lang="en-US" sz="1100" dirty="0"/>
              <a:t> setting </a:t>
            </a:r>
            <a:r>
              <a:rPr lang="en-US" sz="1100" dirty="0" err="1"/>
              <a:t>creëeren</a:t>
            </a:r>
            <a:r>
              <a:rPr lang="en-US" sz="1100" dirty="0"/>
              <a:t> </a:t>
            </a:r>
            <a:r>
              <a:rPr lang="en-US" sz="1100" dirty="0" err="1"/>
              <a:t>waarin</a:t>
            </a:r>
            <a:r>
              <a:rPr lang="en-US" sz="1100" dirty="0"/>
              <a:t> men </a:t>
            </a:r>
            <a:r>
              <a:rPr lang="en-US" sz="1100" dirty="0" err="1"/>
              <a:t>zich</a:t>
            </a:r>
            <a:r>
              <a:rPr lang="en-US" sz="1100" dirty="0"/>
              <a:t> </a:t>
            </a:r>
            <a:r>
              <a:rPr lang="en-US" sz="1100" dirty="0" err="1"/>
              <a:t>kwetsbaar</a:t>
            </a:r>
            <a:r>
              <a:rPr lang="en-US" sz="1100" dirty="0"/>
              <a:t> </a:t>
            </a:r>
            <a:r>
              <a:rPr lang="en-US" sz="1100" dirty="0" err="1"/>
              <a:t>durft</a:t>
            </a:r>
            <a:r>
              <a:rPr lang="en-US" sz="1100" dirty="0"/>
              <a:t> op </a:t>
            </a:r>
            <a:r>
              <a:rPr lang="en-US" sz="1100" dirty="0" err="1"/>
              <a:t>te</a:t>
            </a:r>
            <a:r>
              <a:rPr lang="en-US" sz="1100" dirty="0"/>
              <a:t> </a:t>
            </a:r>
            <a:r>
              <a:rPr lang="en-US" sz="1100" dirty="0" err="1"/>
              <a:t>stellen</a:t>
            </a:r>
            <a:r>
              <a:rPr lang="en-US" sz="1100" dirty="0"/>
              <a:t> </a:t>
            </a:r>
            <a:r>
              <a:rPr lang="en-US" sz="1100" dirty="0" err="1"/>
              <a:t>en</a:t>
            </a:r>
            <a:r>
              <a:rPr lang="en-US" sz="1100" dirty="0"/>
              <a:t> </a:t>
            </a:r>
            <a:r>
              <a:rPr lang="en-US" sz="1100" dirty="0" err="1"/>
              <a:t>grenzen</a:t>
            </a:r>
            <a:r>
              <a:rPr lang="en-US" sz="1100" dirty="0"/>
              <a:t> </a:t>
            </a:r>
            <a:r>
              <a:rPr lang="en-US" sz="1100" dirty="0" err="1"/>
              <a:t>verlegd</a:t>
            </a:r>
            <a:r>
              <a:rPr lang="en-US" sz="1100" dirty="0"/>
              <a:t> </a:t>
            </a:r>
            <a:r>
              <a:rPr lang="en-US" sz="1100" dirty="0" err="1"/>
              <a:t>kunnen</a:t>
            </a:r>
            <a:r>
              <a:rPr lang="en-US" sz="1100" dirty="0"/>
              <a:t> </a:t>
            </a:r>
            <a:r>
              <a:rPr lang="en-US" sz="1100" dirty="0" err="1"/>
              <a:t>worden</a:t>
            </a:r>
            <a:r>
              <a:rPr lang="en-US" sz="1100" dirty="0"/>
              <a:t>. Je </a:t>
            </a:r>
            <a:r>
              <a:rPr lang="en-US" sz="1100" dirty="0" err="1"/>
              <a:t>moet</a:t>
            </a:r>
            <a:r>
              <a:rPr lang="en-US" sz="1100" dirty="0"/>
              <a:t> steeds </a:t>
            </a:r>
            <a:r>
              <a:rPr lang="en-US" sz="1100" dirty="0" err="1"/>
              <a:t>werken</a:t>
            </a:r>
            <a:r>
              <a:rPr lang="en-US" sz="1100" dirty="0"/>
              <a:t> </a:t>
            </a:r>
            <a:r>
              <a:rPr lang="en-US" sz="1100" dirty="0" err="1"/>
              <a:t>aan</a:t>
            </a:r>
            <a:r>
              <a:rPr lang="en-US" sz="1100" dirty="0"/>
              <a:t> </a:t>
            </a:r>
            <a:r>
              <a:rPr lang="en-US" sz="1100" dirty="0" err="1"/>
              <a:t>onderling</a:t>
            </a:r>
            <a:r>
              <a:rPr lang="en-US" sz="1100" dirty="0"/>
              <a:t> </a:t>
            </a:r>
            <a:r>
              <a:rPr lang="en-US" sz="1100" dirty="0" err="1"/>
              <a:t>vertrouwen</a:t>
            </a:r>
            <a:r>
              <a:rPr lang="en-US" sz="1100" dirty="0"/>
              <a:t>. </a:t>
            </a:r>
            <a:r>
              <a:rPr lang="en-US" sz="1100" dirty="0" err="1"/>
              <a:t>Dit</a:t>
            </a:r>
            <a:r>
              <a:rPr lang="en-US" sz="1100" dirty="0"/>
              <a:t> </a:t>
            </a:r>
            <a:r>
              <a:rPr lang="en-US" sz="1100" dirty="0" err="1"/>
              <a:t>moet</a:t>
            </a:r>
            <a:r>
              <a:rPr lang="en-US" sz="1100" dirty="0"/>
              <a:t> in </a:t>
            </a:r>
            <a:r>
              <a:rPr lang="en-US" sz="1100" dirty="0" err="1"/>
              <a:t>eerste</a:t>
            </a:r>
            <a:r>
              <a:rPr lang="en-US" sz="1100" dirty="0"/>
              <a:t> </a:t>
            </a:r>
            <a:r>
              <a:rPr lang="en-US" sz="1100" dirty="0" err="1"/>
              <a:t>instantie</a:t>
            </a:r>
            <a:r>
              <a:rPr lang="en-US" sz="1100" dirty="0"/>
              <a:t> </a:t>
            </a:r>
            <a:r>
              <a:rPr lang="en-US" sz="1100" dirty="0" err="1"/>
              <a:t>gecreëerd</a:t>
            </a:r>
            <a:r>
              <a:rPr lang="en-US" sz="1100" dirty="0"/>
              <a:t> </a:t>
            </a:r>
            <a:r>
              <a:rPr lang="en-US" sz="1100" dirty="0" err="1"/>
              <a:t>worden</a:t>
            </a:r>
            <a:r>
              <a:rPr lang="en-US" sz="1100" dirty="0"/>
              <a:t> maar </a:t>
            </a:r>
            <a:r>
              <a:rPr lang="en-US" sz="1100" dirty="0" err="1"/>
              <a:t>dit</a:t>
            </a:r>
            <a:r>
              <a:rPr lang="en-US" sz="1100" dirty="0"/>
              <a:t> </a:t>
            </a:r>
            <a:r>
              <a:rPr lang="en-US" sz="1100" dirty="0" err="1"/>
              <a:t>moet</a:t>
            </a:r>
            <a:r>
              <a:rPr lang="en-US" sz="1100" dirty="0"/>
              <a:t> je </a:t>
            </a:r>
            <a:r>
              <a:rPr lang="en-US" sz="1100" dirty="0" err="1"/>
              <a:t>ook</a:t>
            </a:r>
            <a:r>
              <a:rPr lang="en-US" sz="1100" dirty="0"/>
              <a:t> </a:t>
            </a:r>
            <a:r>
              <a:rPr lang="en-US" sz="1100" dirty="0" err="1"/>
              <a:t>onderhouden.Hiervoor</a:t>
            </a:r>
            <a:r>
              <a:rPr lang="en-US" sz="1100" dirty="0"/>
              <a:t> </a:t>
            </a:r>
            <a:r>
              <a:rPr lang="en-US" sz="1100" dirty="0" err="1"/>
              <a:t>zal</a:t>
            </a:r>
            <a:r>
              <a:rPr lang="en-US" sz="1100" dirty="0"/>
              <a:t> je </a:t>
            </a:r>
            <a:r>
              <a:rPr lang="en-US" sz="1100" dirty="0" err="1"/>
              <a:t>jezelf</a:t>
            </a:r>
            <a:r>
              <a:rPr lang="en-US" sz="1100" dirty="0"/>
              <a:t> </a:t>
            </a:r>
            <a:r>
              <a:rPr lang="en-US" sz="1100" dirty="0" err="1"/>
              <a:t>ook</a:t>
            </a:r>
            <a:r>
              <a:rPr lang="en-US" sz="1100" dirty="0"/>
              <a:t> </a:t>
            </a:r>
            <a:r>
              <a:rPr lang="en-US" sz="1100" dirty="0" err="1"/>
              <a:t>kwetsbaar</a:t>
            </a:r>
            <a:r>
              <a:rPr lang="en-US" sz="1100" dirty="0"/>
              <a:t> op </a:t>
            </a:r>
            <a:r>
              <a:rPr lang="en-US" sz="1100" dirty="0" err="1"/>
              <a:t>moeten</a:t>
            </a:r>
            <a:r>
              <a:rPr lang="en-US" sz="1100" dirty="0"/>
              <a:t> </a:t>
            </a:r>
            <a:r>
              <a:rPr lang="en-US" sz="1100" dirty="0" err="1"/>
              <a:t>stellen</a:t>
            </a:r>
            <a:r>
              <a:rPr lang="en-US" sz="1100" dirty="0"/>
              <a:t>. </a:t>
            </a:r>
            <a:r>
              <a:rPr lang="en-US" sz="1100" dirty="0" err="1"/>
              <a:t>Moeten</a:t>
            </a:r>
            <a:r>
              <a:rPr lang="en-US" sz="1100" dirty="0"/>
              <a:t> </a:t>
            </a:r>
            <a:r>
              <a:rPr lang="en-US" sz="1100" dirty="0" err="1"/>
              <a:t>reflecteren</a:t>
            </a:r>
            <a:r>
              <a:rPr lang="en-US" sz="1100" dirty="0"/>
              <a:t> op je eigen </a:t>
            </a:r>
            <a:r>
              <a:rPr lang="en-US" sz="1100" dirty="0" err="1"/>
              <a:t>handelen</a:t>
            </a:r>
            <a:r>
              <a:rPr lang="en-US" sz="1100" dirty="0"/>
              <a:t> </a:t>
            </a:r>
            <a:r>
              <a:rPr lang="en-US" sz="1100" dirty="0" err="1"/>
              <a:t>en</a:t>
            </a:r>
            <a:r>
              <a:rPr lang="en-US" sz="1100" dirty="0"/>
              <a:t> je eigen </a:t>
            </a:r>
            <a:r>
              <a:rPr lang="en-US" sz="1100" dirty="0" err="1"/>
              <a:t>onzekerheden</a:t>
            </a:r>
            <a:r>
              <a:rPr lang="en-US" sz="1100" dirty="0"/>
              <a:t>, </a:t>
            </a:r>
            <a:r>
              <a:rPr lang="en-US" sz="1100" dirty="0" err="1"/>
              <a:t>twijfels</a:t>
            </a:r>
            <a:r>
              <a:rPr lang="en-US" sz="1100" dirty="0"/>
              <a:t> </a:t>
            </a:r>
            <a:r>
              <a:rPr lang="en-US" sz="1100" dirty="0" err="1"/>
              <a:t>en</a:t>
            </a:r>
            <a:r>
              <a:rPr lang="en-US" sz="1100" dirty="0"/>
              <a:t> </a:t>
            </a:r>
            <a:r>
              <a:rPr lang="en-US" sz="1100" dirty="0" err="1"/>
              <a:t>aannames</a:t>
            </a:r>
            <a:r>
              <a:rPr lang="en-US" sz="1100" dirty="0"/>
              <a:t> </a:t>
            </a:r>
            <a:r>
              <a:rPr lang="en-US" sz="1100" dirty="0" err="1"/>
              <a:t>bespreekbaar</a:t>
            </a:r>
            <a:r>
              <a:rPr lang="en-US" sz="1100" dirty="0"/>
              <a:t> </a:t>
            </a:r>
            <a:r>
              <a:rPr lang="en-US" sz="1100" dirty="0" err="1"/>
              <a:t>moeten</a:t>
            </a:r>
            <a:r>
              <a:rPr lang="en-US" sz="1100" dirty="0"/>
              <a:t> </a:t>
            </a:r>
            <a:r>
              <a:rPr lang="en-US" sz="1100" dirty="0" err="1"/>
              <a:t>maken</a:t>
            </a:r>
            <a:r>
              <a:rPr lang="en-US" sz="1100" dirty="0"/>
              <a:t>. </a:t>
            </a:r>
          </a:p>
          <a:p>
            <a:pPr marL="0" indent="0">
              <a:lnSpc>
                <a:spcPct val="120000"/>
              </a:lnSpc>
              <a:spcBef>
                <a:spcPts val="600"/>
              </a:spcBef>
              <a:buNone/>
            </a:pPr>
            <a:r>
              <a:rPr lang="en-US" sz="1100" b="1" dirty="0"/>
              <a:t>De </a:t>
            </a:r>
            <a:r>
              <a:rPr lang="en-US" sz="1100" b="1" dirty="0" err="1"/>
              <a:t>sociale</a:t>
            </a:r>
            <a:r>
              <a:rPr lang="en-US" sz="1100" b="1" dirty="0"/>
              <a:t> </a:t>
            </a:r>
            <a:r>
              <a:rPr lang="en-US" sz="1100" b="1" dirty="0" err="1"/>
              <a:t>kant</a:t>
            </a:r>
            <a:r>
              <a:rPr lang="en-US" sz="1100" b="1" dirty="0"/>
              <a:t> van het </a:t>
            </a:r>
            <a:r>
              <a:rPr lang="en-US" sz="1100" b="1" dirty="0" err="1"/>
              <a:t>innovatieproces</a:t>
            </a:r>
            <a:endParaRPr lang="en-US" sz="1100" b="1" dirty="0"/>
          </a:p>
          <a:p>
            <a:pPr marL="0" indent="0">
              <a:lnSpc>
                <a:spcPct val="120000"/>
              </a:lnSpc>
              <a:spcBef>
                <a:spcPts val="600"/>
              </a:spcBef>
              <a:buNone/>
            </a:pPr>
            <a:r>
              <a:rPr lang="en-US" sz="1100" dirty="0" err="1"/>
              <a:t>Hoewel</a:t>
            </a:r>
            <a:r>
              <a:rPr lang="en-US" sz="1100" dirty="0"/>
              <a:t> de </a:t>
            </a:r>
            <a:r>
              <a:rPr lang="en-US" sz="1100" dirty="0" err="1"/>
              <a:t>stappen</a:t>
            </a:r>
            <a:r>
              <a:rPr lang="en-US" sz="1100" dirty="0"/>
              <a:t> </a:t>
            </a:r>
            <a:r>
              <a:rPr lang="en-US" sz="1100" dirty="0" err="1"/>
              <a:t>zoals</a:t>
            </a:r>
            <a:r>
              <a:rPr lang="en-US" sz="1100" dirty="0"/>
              <a:t> </a:t>
            </a:r>
            <a:r>
              <a:rPr lang="en-US" sz="1100" dirty="0" err="1"/>
              <a:t>beschreven</a:t>
            </a:r>
            <a:r>
              <a:rPr lang="en-US" sz="1100" dirty="0"/>
              <a:t> in </a:t>
            </a:r>
            <a:r>
              <a:rPr lang="en-US" sz="1100" dirty="0" err="1"/>
              <a:t>deze</a:t>
            </a:r>
            <a:r>
              <a:rPr lang="en-US" sz="1100" dirty="0"/>
              <a:t> </a:t>
            </a:r>
            <a:r>
              <a:rPr lang="en-US" sz="1100" dirty="0" err="1"/>
              <a:t>gids</a:t>
            </a:r>
            <a:r>
              <a:rPr lang="en-US" sz="1100" dirty="0"/>
              <a:t> </a:t>
            </a:r>
            <a:r>
              <a:rPr lang="en-US" sz="1100" dirty="0" err="1"/>
              <a:t>soms</a:t>
            </a:r>
            <a:r>
              <a:rPr lang="en-US" sz="1100" dirty="0"/>
              <a:t> wat “</a:t>
            </a:r>
            <a:r>
              <a:rPr lang="en-US" sz="1100" dirty="0" err="1"/>
              <a:t>rationeel</a:t>
            </a:r>
            <a:r>
              <a:rPr lang="en-US" sz="1100" dirty="0"/>
              <a:t>” over </a:t>
            </a:r>
            <a:r>
              <a:rPr lang="en-US" sz="1100" dirty="0" err="1"/>
              <a:t>kunnen</a:t>
            </a:r>
            <a:r>
              <a:rPr lang="en-US" sz="1100" dirty="0"/>
              <a:t> </a:t>
            </a:r>
            <a:r>
              <a:rPr lang="en-US" sz="1100" dirty="0" err="1"/>
              <a:t>komen</a:t>
            </a:r>
            <a:r>
              <a:rPr lang="en-US" sz="1100" dirty="0"/>
              <a:t>, </a:t>
            </a:r>
            <a:r>
              <a:rPr lang="en-US" sz="1100" dirty="0" err="1"/>
              <a:t>bijvoorbeeld</a:t>
            </a:r>
            <a:r>
              <a:rPr lang="en-US" sz="1100" dirty="0"/>
              <a:t> </a:t>
            </a:r>
            <a:r>
              <a:rPr lang="en-US" sz="1100" dirty="0" err="1"/>
              <a:t>omdat</a:t>
            </a:r>
            <a:r>
              <a:rPr lang="en-US" sz="1100" dirty="0"/>
              <a:t> </a:t>
            </a:r>
            <a:r>
              <a:rPr lang="en-US" sz="1100" dirty="0" err="1"/>
              <a:t>er</a:t>
            </a:r>
            <a:r>
              <a:rPr lang="en-US" sz="1100" dirty="0"/>
              <a:t> </a:t>
            </a:r>
            <a:r>
              <a:rPr lang="en-US" sz="1100" dirty="0" err="1"/>
              <a:t>zaken</a:t>
            </a:r>
            <a:r>
              <a:rPr lang="en-US" sz="1100" dirty="0"/>
              <a:t> met </a:t>
            </a:r>
            <a:r>
              <a:rPr lang="en-US" sz="1100" dirty="0" err="1"/>
              <a:t>behulp</a:t>
            </a:r>
            <a:r>
              <a:rPr lang="en-US" sz="1100" dirty="0"/>
              <a:t> van </a:t>
            </a:r>
            <a:r>
              <a:rPr lang="en-US" sz="1100" dirty="0" err="1"/>
              <a:t>plaatjes</a:t>
            </a:r>
            <a:r>
              <a:rPr lang="en-US" sz="1100" dirty="0"/>
              <a:t> </a:t>
            </a:r>
            <a:r>
              <a:rPr lang="en-US" sz="1100" dirty="0" err="1"/>
              <a:t>en</a:t>
            </a:r>
            <a:r>
              <a:rPr lang="en-US" sz="1100" dirty="0"/>
              <a:t> schema’s </a:t>
            </a:r>
            <a:r>
              <a:rPr lang="en-US" sz="1100" dirty="0" err="1"/>
              <a:t>worden</a:t>
            </a:r>
            <a:r>
              <a:rPr lang="en-US" sz="1100" dirty="0"/>
              <a:t> </a:t>
            </a:r>
            <a:r>
              <a:rPr lang="en-US" sz="1100" dirty="0" err="1"/>
              <a:t>uitgewerkt</a:t>
            </a:r>
            <a:r>
              <a:rPr lang="en-US" sz="1100" dirty="0"/>
              <a:t>, is voor </a:t>
            </a:r>
            <a:r>
              <a:rPr lang="en-US" sz="1100" dirty="0" err="1"/>
              <a:t>ons</a:t>
            </a:r>
            <a:r>
              <a:rPr lang="en-US" sz="1100" dirty="0"/>
              <a:t> </a:t>
            </a:r>
            <a:r>
              <a:rPr lang="en-US" sz="1100" dirty="0" err="1"/>
              <a:t>als</a:t>
            </a:r>
            <a:r>
              <a:rPr lang="en-US" sz="1100" dirty="0"/>
              <a:t> auteurs van </a:t>
            </a:r>
            <a:r>
              <a:rPr lang="en-US" sz="1100" dirty="0" err="1"/>
              <a:t>deze</a:t>
            </a:r>
            <a:r>
              <a:rPr lang="en-US" sz="1100" dirty="0"/>
              <a:t> </a:t>
            </a:r>
            <a:r>
              <a:rPr lang="en-US" sz="1100" dirty="0" err="1"/>
              <a:t>gids</a:t>
            </a:r>
            <a:r>
              <a:rPr lang="en-US" sz="1100" dirty="0"/>
              <a:t> de “</a:t>
            </a:r>
            <a:r>
              <a:rPr lang="en-US" sz="1100" dirty="0" err="1"/>
              <a:t>sociale</a:t>
            </a:r>
            <a:r>
              <a:rPr lang="en-US" sz="1100" dirty="0"/>
              <a:t>” </a:t>
            </a:r>
            <a:r>
              <a:rPr lang="en-US" sz="1100" dirty="0" err="1"/>
              <a:t>kant</a:t>
            </a:r>
            <a:r>
              <a:rPr lang="en-US" sz="1100" dirty="0"/>
              <a:t> van </a:t>
            </a:r>
            <a:r>
              <a:rPr lang="en-US" sz="1100" dirty="0" err="1"/>
              <a:t>dit</a:t>
            </a:r>
            <a:r>
              <a:rPr lang="en-US" sz="1100" dirty="0"/>
              <a:t> </a:t>
            </a:r>
            <a:r>
              <a:rPr lang="en-US" sz="1100" dirty="0" err="1"/>
              <a:t>proces</a:t>
            </a:r>
            <a:r>
              <a:rPr lang="en-US" sz="1100" dirty="0"/>
              <a:t> net zo, zo </a:t>
            </a:r>
            <a:r>
              <a:rPr lang="en-US" sz="1100" dirty="0" err="1"/>
              <a:t>niet</a:t>
            </a:r>
            <a:r>
              <a:rPr lang="en-US" sz="1100" dirty="0"/>
              <a:t> </a:t>
            </a:r>
            <a:r>
              <a:rPr lang="en-US" sz="1100" dirty="0" err="1"/>
              <a:t>nog</a:t>
            </a:r>
            <a:r>
              <a:rPr lang="en-US" sz="1100" dirty="0"/>
              <a:t> </a:t>
            </a:r>
            <a:r>
              <a:rPr lang="en-US" sz="1100" dirty="0" err="1"/>
              <a:t>meer</a:t>
            </a:r>
            <a:r>
              <a:rPr lang="en-US" sz="1100" dirty="0"/>
              <a:t> </a:t>
            </a:r>
            <a:r>
              <a:rPr lang="en-US" sz="1100" dirty="0" err="1"/>
              <a:t>belangrijk</a:t>
            </a:r>
            <a:r>
              <a:rPr lang="en-US" sz="1100" dirty="0"/>
              <a:t>. </a:t>
            </a:r>
            <a:r>
              <a:rPr lang="en-US" sz="1100" dirty="0" err="1"/>
              <a:t>Verbinding</a:t>
            </a:r>
            <a:r>
              <a:rPr lang="en-US" sz="1100" dirty="0"/>
              <a:t> is </a:t>
            </a:r>
            <a:r>
              <a:rPr lang="en-US" sz="1100" dirty="0" err="1"/>
              <a:t>voorwaardelijk</a:t>
            </a:r>
            <a:r>
              <a:rPr lang="en-US" sz="1100" dirty="0"/>
              <a:t> om </a:t>
            </a:r>
            <a:r>
              <a:rPr lang="en-US" sz="1100" dirty="0" err="1"/>
              <a:t>te</a:t>
            </a:r>
            <a:r>
              <a:rPr lang="en-US" sz="1100" dirty="0"/>
              <a:t> </a:t>
            </a:r>
            <a:r>
              <a:rPr lang="en-US" sz="1100" dirty="0" err="1"/>
              <a:t>kunnen</a:t>
            </a:r>
            <a:r>
              <a:rPr lang="en-US" sz="1100" dirty="0"/>
              <a:t> </a:t>
            </a:r>
            <a:r>
              <a:rPr lang="en-US" sz="1100" dirty="0" err="1"/>
              <a:t>komen</a:t>
            </a:r>
            <a:r>
              <a:rPr lang="en-US" sz="1100" dirty="0"/>
              <a:t> tot </a:t>
            </a:r>
            <a:r>
              <a:rPr lang="en-US" sz="1100" dirty="0" err="1"/>
              <a:t>verandering</a:t>
            </a:r>
            <a:r>
              <a:rPr lang="en-US" sz="1100" dirty="0"/>
              <a:t>. Hoe </a:t>
            </a:r>
            <a:r>
              <a:rPr lang="en-US" sz="1100" dirty="0" err="1"/>
              <a:t>goed</a:t>
            </a:r>
            <a:r>
              <a:rPr lang="en-US" sz="1100" dirty="0"/>
              <a:t> je </a:t>
            </a:r>
            <a:r>
              <a:rPr lang="en-US" sz="1100" dirty="0" err="1"/>
              <a:t>analyse</a:t>
            </a:r>
            <a:r>
              <a:rPr lang="en-US" sz="1100" dirty="0"/>
              <a:t> </a:t>
            </a:r>
            <a:r>
              <a:rPr lang="en-US" sz="1100" dirty="0" err="1"/>
              <a:t>ook</a:t>
            </a:r>
            <a:r>
              <a:rPr lang="en-US" sz="1100" dirty="0"/>
              <a:t> </a:t>
            </a:r>
            <a:r>
              <a:rPr lang="en-US" sz="1100" dirty="0" err="1"/>
              <a:t>kan</a:t>
            </a:r>
            <a:r>
              <a:rPr lang="en-US" sz="1100" dirty="0"/>
              <a:t> </a:t>
            </a:r>
            <a:r>
              <a:rPr lang="en-US" sz="1100" dirty="0" err="1"/>
              <a:t>zijn</a:t>
            </a:r>
            <a:r>
              <a:rPr lang="en-US" sz="1100" dirty="0"/>
              <a:t>, hoe </a:t>
            </a:r>
            <a:r>
              <a:rPr lang="en-US" sz="1100" dirty="0" err="1"/>
              <a:t>scherp</a:t>
            </a:r>
            <a:r>
              <a:rPr lang="en-US" sz="1100" dirty="0"/>
              <a:t> </a:t>
            </a:r>
            <a:r>
              <a:rPr lang="en-US" sz="1100" dirty="0" err="1"/>
              <a:t>jij</a:t>
            </a:r>
            <a:r>
              <a:rPr lang="en-US" sz="1100" dirty="0"/>
              <a:t> </a:t>
            </a:r>
            <a:r>
              <a:rPr lang="en-US" sz="1100" dirty="0" err="1"/>
              <a:t>ook</a:t>
            </a:r>
            <a:r>
              <a:rPr lang="en-US" sz="1100" dirty="0"/>
              <a:t> </a:t>
            </a:r>
            <a:r>
              <a:rPr lang="en-US" sz="1100" dirty="0" err="1"/>
              <a:t>denkt</a:t>
            </a:r>
            <a:r>
              <a:rPr lang="en-US" sz="1100" dirty="0"/>
              <a:t> </a:t>
            </a:r>
            <a:r>
              <a:rPr lang="en-US" sz="1100" dirty="0" err="1"/>
              <a:t>te</a:t>
            </a:r>
            <a:r>
              <a:rPr lang="en-US" sz="1100" dirty="0"/>
              <a:t> </a:t>
            </a:r>
            <a:r>
              <a:rPr lang="en-US" sz="1100" dirty="0" err="1"/>
              <a:t>zien</a:t>
            </a:r>
            <a:r>
              <a:rPr lang="en-US" sz="1100" dirty="0"/>
              <a:t> </a:t>
            </a:r>
            <a:r>
              <a:rPr lang="en-US" sz="1100" dirty="0" err="1"/>
              <a:t>waar</a:t>
            </a:r>
            <a:r>
              <a:rPr lang="en-US" sz="1100" dirty="0"/>
              <a:t> de </a:t>
            </a:r>
            <a:r>
              <a:rPr lang="en-US" sz="1100" dirty="0" err="1"/>
              <a:t>knelpunten</a:t>
            </a:r>
            <a:r>
              <a:rPr lang="en-US" sz="1100" dirty="0"/>
              <a:t> </a:t>
            </a:r>
            <a:r>
              <a:rPr lang="en-US" sz="1100" dirty="0" err="1"/>
              <a:t>zitten</a:t>
            </a:r>
            <a:r>
              <a:rPr lang="en-US" sz="1100" dirty="0"/>
              <a:t>, </a:t>
            </a:r>
            <a:r>
              <a:rPr lang="en-US" sz="1100" dirty="0" err="1"/>
              <a:t>als</a:t>
            </a:r>
            <a:r>
              <a:rPr lang="en-US" sz="1100" dirty="0"/>
              <a:t> </a:t>
            </a:r>
            <a:r>
              <a:rPr lang="en-US" sz="1100" dirty="0" err="1"/>
              <a:t>er</a:t>
            </a:r>
            <a:r>
              <a:rPr lang="en-US" sz="1100" dirty="0"/>
              <a:t> </a:t>
            </a:r>
            <a:r>
              <a:rPr lang="en-US" sz="1100" dirty="0" err="1"/>
              <a:t>geen</a:t>
            </a:r>
            <a:r>
              <a:rPr lang="en-US" sz="1100" dirty="0"/>
              <a:t> </a:t>
            </a:r>
            <a:r>
              <a:rPr lang="en-US" sz="1100" dirty="0" err="1"/>
              <a:t>verbinding</a:t>
            </a:r>
            <a:r>
              <a:rPr lang="en-US" sz="1100" dirty="0"/>
              <a:t> is </a:t>
            </a:r>
            <a:r>
              <a:rPr lang="en-US" sz="1100" dirty="0" err="1"/>
              <a:t>tussen</a:t>
            </a:r>
            <a:r>
              <a:rPr lang="en-US" sz="1100" dirty="0"/>
              <a:t> </a:t>
            </a:r>
            <a:r>
              <a:rPr lang="en-US" sz="1100" dirty="0" err="1"/>
              <a:t>mensen</a:t>
            </a:r>
            <a:r>
              <a:rPr lang="en-US" sz="1100" dirty="0"/>
              <a:t> </a:t>
            </a:r>
            <a:r>
              <a:rPr lang="en-US" sz="1100" dirty="0" err="1"/>
              <a:t>zal</a:t>
            </a:r>
            <a:r>
              <a:rPr lang="en-US" sz="1100" dirty="0"/>
              <a:t> </a:t>
            </a:r>
            <a:r>
              <a:rPr lang="en-US" sz="1100" dirty="0" err="1"/>
              <a:t>er</a:t>
            </a:r>
            <a:r>
              <a:rPr lang="en-US" sz="1100" dirty="0"/>
              <a:t> </a:t>
            </a:r>
            <a:r>
              <a:rPr lang="en-US" sz="1100" dirty="0" err="1"/>
              <a:t>geen</a:t>
            </a:r>
            <a:r>
              <a:rPr lang="en-US" sz="1100" dirty="0"/>
              <a:t> </a:t>
            </a:r>
            <a:r>
              <a:rPr lang="en-US" sz="1100" dirty="0" err="1"/>
              <a:t>blijvende</a:t>
            </a:r>
            <a:r>
              <a:rPr lang="en-US" sz="1100" dirty="0"/>
              <a:t> </a:t>
            </a:r>
            <a:r>
              <a:rPr lang="en-US" sz="1100" dirty="0" err="1"/>
              <a:t>verandering</a:t>
            </a:r>
            <a:r>
              <a:rPr lang="en-US" sz="1100" dirty="0"/>
              <a:t> </a:t>
            </a:r>
            <a:r>
              <a:rPr lang="en-US" sz="1100" dirty="0" err="1"/>
              <a:t>komen</a:t>
            </a:r>
            <a:r>
              <a:rPr lang="en-US" sz="1100" dirty="0"/>
              <a:t>.</a:t>
            </a:r>
          </a:p>
          <a:p>
            <a:pPr marL="0" indent="0">
              <a:lnSpc>
                <a:spcPct val="120000"/>
              </a:lnSpc>
              <a:spcBef>
                <a:spcPts val="600"/>
              </a:spcBef>
              <a:buNone/>
            </a:pPr>
            <a:endParaRPr lang="en-US" sz="1100" dirty="0"/>
          </a:p>
          <a:p>
            <a:pPr marL="0" indent="0">
              <a:lnSpc>
                <a:spcPct val="120000"/>
              </a:lnSpc>
              <a:spcBef>
                <a:spcPts val="600"/>
              </a:spcBef>
              <a:buNone/>
            </a:pPr>
            <a:r>
              <a:rPr lang="en-US" sz="1100" b="1" dirty="0" err="1"/>
              <a:t>Bord</a:t>
            </a:r>
            <a:r>
              <a:rPr lang="en-US" sz="1100" b="1" dirty="0"/>
              <a:t> spaghetti</a:t>
            </a:r>
            <a:br>
              <a:rPr lang="en-US" sz="1100" b="1" dirty="0"/>
            </a:br>
            <a:r>
              <a:rPr lang="en-US" sz="1100" dirty="0" err="1"/>
              <a:t>Zoals</a:t>
            </a:r>
            <a:r>
              <a:rPr lang="en-US" sz="1100" dirty="0"/>
              <a:t> </a:t>
            </a:r>
            <a:r>
              <a:rPr lang="en-US" sz="1100" dirty="0" err="1"/>
              <a:t>aan</a:t>
            </a:r>
            <a:r>
              <a:rPr lang="en-US" sz="1100" dirty="0"/>
              <a:t> het begin al </a:t>
            </a:r>
            <a:r>
              <a:rPr lang="en-US" sz="1100" dirty="0" err="1"/>
              <a:t>werd</a:t>
            </a:r>
            <a:r>
              <a:rPr lang="en-US" sz="1100" dirty="0"/>
              <a:t> </a:t>
            </a:r>
            <a:r>
              <a:rPr lang="en-US" sz="1100" dirty="0" err="1"/>
              <a:t>aangegeven</a:t>
            </a:r>
            <a:r>
              <a:rPr lang="en-US" sz="1100" dirty="0"/>
              <a:t> </a:t>
            </a:r>
            <a:r>
              <a:rPr lang="en-US" sz="1100" dirty="0" err="1"/>
              <a:t>leven</a:t>
            </a:r>
            <a:r>
              <a:rPr lang="en-US" sz="1100" dirty="0"/>
              <a:t> we in </a:t>
            </a:r>
            <a:r>
              <a:rPr lang="en-US" sz="1100" dirty="0" err="1"/>
              <a:t>tijden</a:t>
            </a:r>
            <a:r>
              <a:rPr lang="en-US" sz="1100" dirty="0"/>
              <a:t> met </a:t>
            </a:r>
            <a:r>
              <a:rPr lang="en-US" sz="1100" dirty="0" err="1"/>
              <a:t>grote</a:t>
            </a:r>
            <a:r>
              <a:rPr lang="en-US" sz="1100" dirty="0"/>
              <a:t> </a:t>
            </a:r>
            <a:r>
              <a:rPr lang="en-US" sz="1100" dirty="0" err="1"/>
              <a:t>uitdagingen</a:t>
            </a:r>
            <a:r>
              <a:rPr lang="en-US" sz="1100" dirty="0"/>
              <a:t>, </a:t>
            </a:r>
            <a:r>
              <a:rPr lang="en-US" sz="1100" dirty="0" err="1"/>
              <a:t>zowel</a:t>
            </a:r>
            <a:r>
              <a:rPr lang="en-US" sz="1100" dirty="0"/>
              <a:t> op </a:t>
            </a:r>
            <a:r>
              <a:rPr lang="en-US" sz="1100" dirty="0" err="1"/>
              <a:t>wereld</a:t>
            </a:r>
            <a:r>
              <a:rPr lang="en-US" sz="1100" dirty="0"/>
              <a:t> </a:t>
            </a:r>
            <a:r>
              <a:rPr lang="en-US" sz="1100" dirty="0" err="1"/>
              <a:t>niveau</a:t>
            </a:r>
            <a:r>
              <a:rPr lang="en-US" sz="1100" dirty="0"/>
              <a:t> </a:t>
            </a:r>
            <a:r>
              <a:rPr lang="en-US" sz="1100" dirty="0" err="1"/>
              <a:t>als</a:t>
            </a:r>
            <a:r>
              <a:rPr lang="en-US" sz="1100" dirty="0"/>
              <a:t> in </a:t>
            </a:r>
            <a:r>
              <a:rPr lang="en-US" sz="1100" dirty="0" err="1"/>
              <a:t>onze</a:t>
            </a:r>
            <a:r>
              <a:rPr lang="en-US" sz="1100" dirty="0"/>
              <a:t> eigen </a:t>
            </a:r>
            <a:r>
              <a:rPr lang="en-US" sz="1100" dirty="0" err="1"/>
              <a:t>directe</a:t>
            </a:r>
            <a:r>
              <a:rPr lang="en-US" sz="1100" dirty="0"/>
              <a:t> </a:t>
            </a:r>
            <a:r>
              <a:rPr lang="en-US" sz="1100" dirty="0" err="1"/>
              <a:t>omgeving</a:t>
            </a:r>
            <a:r>
              <a:rPr lang="en-US" sz="1100" dirty="0"/>
              <a:t>. De wicked problems </a:t>
            </a:r>
            <a:r>
              <a:rPr lang="en-US" sz="1100" dirty="0" err="1"/>
              <a:t>waar</a:t>
            </a:r>
            <a:r>
              <a:rPr lang="en-US" sz="1100" dirty="0"/>
              <a:t> </a:t>
            </a:r>
            <a:r>
              <a:rPr lang="en-US" sz="1100" dirty="0" err="1"/>
              <a:t>wij</a:t>
            </a:r>
            <a:r>
              <a:rPr lang="en-US" sz="1100" dirty="0"/>
              <a:t> </a:t>
            </a:r>
            <a:r>
              <a:rPr lang="en-US" sz="1100" dirty="0" err="1"/>
              <a:t>ons</a:t>
            </a:r>
            <a:r>
              <a:rPr lang="en-US" sz="1100" dirty="0"/>
              <a:t> </a:t>
            </a:r>
            <a:r>
              <a:rPr lang="en-US" sz="1100" dirty="0" err="1"/>
              <a:t>mee</a:t>
            </a:r>
            <a:r>
              <a:rPr lang="en-US" sz="1100" dirty="0"/>
              <a:t> </a:t>
            </a:r>
            <a:r>
              <a:rPr lang="en-US" sz="1100" dirty="0" err="1"/>
              <a:t>bezig</a:t>
            </a:r>
            <a:r>
              <a:rPr lang="en-US" sz="1100" dirty="0"/>
              <a:t> </a:t>
            </a:r>
            <a:r>
              <a:rPr lang="en-US" sz="1100" dirty="0" err="1"/>
              <a:t>houden</a:t>
            </a:r>
            <a:r>
              <a:rPr lang="en-US" sz="1100" dirty="0"/>
              <a:t> </a:t>
            </a:r>
            <a:r>
              <a:rPr lang="en-US" sz="1100" dirty="0" err="1"/>
              <a:t>zijn</a:t>
            </a:r>
            <a:r>
              <a:rPr lang="en-US" sz="1100" dirty="0"/>
              <a:t> complex </a:t>
            </a:r>
            <a:r>
              <a:rPr lang="en-US" sz="1100" dirty="0" err="1"/>
              <a:t>en</a:t>
            </a:r>
            <a:r>
              <a:rPr lang="en-US" sz="1100" dirty="0"/>
              <a:t> </a:t>
            </a:r>
            <a:r>
              <a:rPr lang="en-US" sz="1100" dirty="0" err="1"/>
              <a:t>soms</a:t>
            </a:r>
            <a:r>
              <a:rPr lang="en-US" sz="1100" dirty="0"/>
              <a:t> </a:t>
            </a:r>
            <a:r>
              <a:rPr lang="en-US" sz="1100" dirty="0" err="1"/>
              <a:t>kan</a:t>
            </a:r>
            <a:r>
              <a:rPr lang="en-US" sz="1100" dirty="0"/>
              <a:t> die </a:t>
            </a:r>
            <a:r>
              <a:rPr lang="en-US" sz="1100" dirty="0" err="1"/>
              <a:t>complexiteit</a:t>
            </a:r>
            <a:r>
              <a:rPr lang="en-US" sz="1100" dirty="0"/>
              <a:t> </a:t>
            </a:r>
            <a:r>
              <a:rPr lang="en-US" sz="1100" dirty="0" err="1"/>
              <a:t>overweldigend</a:t>
            </a:r>
            <a:r>
              <a:rPr lang="en-US" sz="1100" dirty="0"/>
              <a:t> </a:t>
            </a:r>
            <a:r>
              <a:rPr lang="en-US" sz="1100" dirty="0" err="1"/>
              <a:t>zijn</a:t>
            </a:r>
            <a:r>
              <a:rPr lang="en-US" sz="1100" dirty="0"/>
              <a:t>. De </a:t>
            </a:r>
            <a:r>
              <a:rPr lang="en-US" sz="1100" dirty="0" err="1"/>
              <a:t>werkwijze</a:t>
            </a:r>
            <a:r>
              <a:rPr lang="en-US" sz="1100" dirty="0"/>
              <a:t> die </a:t>
            </a:r>
            <a:r>
              <a:rPr lang="en-US" sz="1100" dirty="0" err="1"/>
              <a:t>hier</a:t>
            </a:r>
            <a:r>
              <a:rPr lang="en-US" sz="1100" dirty="0"/>
              <a:t> is </a:t>
            </a:r>
            <a:r>
              <a:rPr lang="en-US" sz="1100" dirty="0" err="1"/>
              <a:t>voorgeschreven</a:t>
            </a:r>
            <a:r>
              <a:rPr lang="en-US" sz="1100" dirty="0"/>
              <a:t> is </a:t>
            </a:r>
            <a:r>
              <a:rPr lang="en-US" sz="1100" dirty="0" err="1"/>
              <a:t>erop</a:t>
            </a:r>
            <a:r>
              <a:rPr lang="en-US" sz="1100" dirty="0"/>
              <a:t> </a:t>
            </a:r>
            <a:r>
              <a:rPr lang="en-US" sz="1100" dirty="0" err="1"/>
              <a:t>gericht</a:t>
            </a:r>
            <a:r>
              <a:rPr lang="en-US" sz="1100" dirty="0"/>
              <a:t> grip </a:t>
            </a:r>
            <a:r>
              <a:rPr lang="en-US" sz="1100" dirty="0" err="1"/>
              <a:t>te</a:t>
            </a:r>
            <a:r>
              <a:rPr lang="en-US" sz="1100" dirty="0"/>
              <a:t> </a:t>
            </a:r>
            <a:r>
              <a:rPr lang="en-US" sz="1100" dirty="0" err="1"/>
              <a:t>krijgen</a:t>
            </a:r>
            <a:r>
              <a:rPr lang="en-US" sz="1100" dirty="0"/>
              <a:t> op die </a:t>
            </a:r>
            <a:r>
              <a:rPr lang="en-US" sz="1100" dirty="0" err="1"/>
              <a:t>complexiteit</a:t>
            </a:r>
            <a:r>
              <a:rPr lang="en-US" sz="1100" dirty="0"/>
              <a:t>. </a:t>
            </a:r>
            <a:r>
              <a:rPr lang="en-US" sz="1100" dirty="0" err="1"/>
              <a:t>Toch</a:t>
            </a:r>
            <a:r>
              <a:rPr lang="en-US" sz="1100" dirty="0"/>
              <a:t> </a:t>
            </a:r>
            <a:r>
              <a:rPr lang="en-US" sz="1100" dirty="0" err="1"/>
              <a:t>zullen</a:t>
            </a:r>
            <a:r>
              <a:rPr lang="en-US" sz="1100" dirty="0"/>
              <a:t> </a:t>
            </a:r>
            <a:r>
              <a:rPr lang="en-US" sz="1100" dirty="0" err="1"/>
              <a:t>er</a:t>
            </a:r>
            <a:r>
              <a:rPr lang="en-US" sz="1100" dirty="0"/>
              <a:t> </a:t>
            </a:r>
            <a:r>
              <a:rPr lang="en-US" sz="1100" dirty="0" err="1"/>
              <a:t>zeker</a:t>
            </a:r>
            <a:r>
              <a:rPr lang="en-US" sz="1100" dirty="0"/>
              <a:t> </a:t>
            </a:r>
            <a:r>
              <a:rPr lang="en-US" sz="1100" dirty="0" err="1"/>
              <a:t>momenten</a:t>
            </a:r>
            <a:r>
              <a:rPr lang="en-US" sz="1100" dirty="0"/>
              <a:t> </a:t>
            </a:r>
            <a:r>
              <a:rPr lang="en-US" sz="1100" dirty="0" err="1"/>
              <a:t>zijn</a:t>
            </a:r>
            <a:r>
              <a:rPr lang="en-US" sz="1100" dirty="0"/>
              <a:t> </a:t>
            </a:r>
            <a:r>
              <a:rPr lang="en-US" sz="1100" dirty="0" err="1"/>
              <a:t>waarop</a:t>
            </a:r>
            <a:r>
              <a:rPr lang="en-US" sz="1100" dirty="0"/>
              <a:t> de </a:t>
            </a:r>
            <a:r>
              <a:rPr lang="en-US" sz="1100" dirty="0" err="1"/>
              <a:t>veelzijdigheid</a:t>
            </a:r>
            <a:r>
              <a:rPr lang="en-US" sz="1100" dirty="0"/>
              <a:t> </a:t>
            </a:r>
            <a:r>
              <a:rPr lang="en-US" sz="1100" dirty="0" err="1"/>
              <a:t>en</a:t>
            </a:r>
            <a:r>
              <a:rPr lang="en-US" sz="1100" dirty="0"/>
              <a:t> </a:t>
            </a:r>
            <a:r>
              <a:rPr lang="en-US" sz="1100" dirty="0" err="1"/>
              <a:t>complexiteit</a:t>
            </a:r>
            <a:r>
              <a:rPr lang="en-US" sz="1100" dirty="0"/>
              <a:t> van </a:t>
            </a:r>
            <a:r>
              <a:rPr lang="en-US" sz="1100" dirty="0" err="1"/>
              <a:t>een</a:t>
            </a:r>
            <a:r>
              <a:rPr lang="en-US" sz="1100" dirty="0"/>
              <a:t> </a:t>
            </a:r>
            <a:r>
              <a:rPr lang="en-US" sz="1100" dirty="0" err="1"/>
              <a:t>vraagstuk</a:t>
            </a:r>
            <a:r>
              <a:rPr lang="en-US" sz="1100" dirty="0"/>
              <a:t> je </a:t>
            </a:r>
            <a:r>
              <a:rPr lang="en-US" sz="1100" dirty="0" err="1"/>
              <a:t>kunnen</a:t>
            </a:r>
            <a:r>
              <a:rPr lang="en-US" sz="1100" dirty="0"/>
              <a:t> </a:t>
            </a:r>
            <a:r>
              <a:rPr lang="en-US" sz="1100" dirty="0" err="1"/>
              <a:t>aanvliegen</a:t>
            </a:r>
            <a:r>
              <a:rPr lang="en-US" sz="1100" dirty="0"/>
              <a:t>. </a:t>
            </a:r>
            <a:r>
              <a:rPr lang="en-US" sz="1100" dirty="0" err="1"/>
              <a:t>Geef</a:t>
            </a:r>
            <a:r>
              <a:rPr lang="en-US" sz="1100" dirty="0"/>
              <a:t> dan </a:t>
            </a:r>
            <a:r>
              <a:rPr lang="en-US" sz="1100" dirty="0" err="1"/>
              <a:t>niet</a:t>
            </a:r>
            <a:r>
              <a:rPr lang="en-US" sz="1100" dirty="0"/>
              <a:t> op. Weet </a:t>
            </a:r>
            <a:r>
              <a:rPr lang="en-US" sz="1100" dirty="0" err="1"/>
              <a:t>dat</a:t>
            </a:r>
            <a:r>
              <a:rPr lang="en-US" sz="1100" dirty="0"/>
              <a:t> je </a:t>
            </a:r>
            <a:r>
              <a:rPr lang="en-US" sz="1100" dirty="0" err="1"/>
              <a:t>er</a:t>
            </a:r>
            <a:r>
              <a:rPr lang="en-US" sz="1100" dirty="0"/>
              <a:t> </a:t>
            </a:r>
            <a:r>
              <a:rPr lang="en-US" sz="1100" dirty="0" err="1"/>
              <a:t>niet</a:t>
            </a:r>
            <a:r>
              <a:rPr lang="en-US" sz="1100" dirty="0"/>
              <a:t> </a:t>
            </a:r>
            <a:r>
              <a:rPr lang="en-US" sz="1100" dirty="0" err="1"/>
              <a:t>alleen</a:t>
            </a:r>
            <a:r>
              <a:rPr lang="en-US" sz="1100" dirty="0"/>
              <a:t> </a:t>
            </a:r>
            <a:r>
              <a:rPr lang="en-US" sz="1100" dirty="0" err="1"/>
              <a:t>voor</a:t>
            </a:r>
            <a:r>
              <a:rPr lang="en-US" sz="1100" dirty="0"/>
              <a:t> </a:t>
            </a:r>
            <a:r>
              <a:rPr lang="en-US" sz="1100" dirty="0" err="1"/>
              <a:t>staat</a:t>
            </a:r>
            <a:r>
              <a:rPr lang="en-US" sz="1100" dirty="0"/>
              <a:t>. </a:t>
            </a:r>
            <a:r>
              <a:rPr lang="en-US" sz="1100" dirty="0" err="1"/>
              <a:t>Jij</a:t>
            </a:r>
            <a:r>
              <a:rPr lang="en-US" sz="1100" dirty="0"/>
              <a:t> </a:t>
            </a:r>
            <a:r>
              <a:rPr lang="en-US" sz="1100" dirty="0" err="1"/>
              <a:t>alleen</a:t>
            </a:r>
            <a:r>
              <a:rPr lang="en-US" sz="1100" dirty="0"/>
              <a:t> </a:t>
            </a:r>
            <a:r>
              <a:rPr lang="en-US" sz="1100" dirty="0" err="1"/>
              <a:t>hoeft</a:t>
            </a:r>
            <a:r>
              <a:rPr lang="en-US" sz="1100" dirty="0"/>
              <a:t> </a:t>
            </a:r>
            <a:r>
              <a:rPr lang="en-US" sz="1100" dirty="0" err="1"/>
              <a:t>dé</a:t>
            </a:r>
            <a:r>
              <a:rPr lang="en-US" sz="1100" dirty="0"/>
              <a:t> </a:t>
            </a:r>
            <a:r>
              <a:rPr lang="en-US" sz="1100" dirty="0" err="1"/>
              <a:t>oplossing</a:t>
            </a:r>
            <a:r>
              <a:rPr lang="en-US" sz="1100" dirty="0"/>
              <a:t> </a:t>
            </a:r>
            <a:r>
              <a:rPr lang="en-US" sz="1100" dirty="0" err="1"/>
              <a:t>niet</a:t>
            </a:r>
            <a:r>
              <a:rPr lang="en-US" sz="1100" dirty="0"/>
              <a:t> </a:t>
            </a:r>
            <a:r>
              <a:rPr lang="en-US" sz="1100" dirty="0" err="1"/>
              <a:t>te</a:t>
            </a:r>
            <a:r>
              <a:rPr lang="en-US" sz="1100" dirty="0"/>
              <a:t> </a:t>
            </a:r>
            <a:r>
              <a:rPr lang="en-US" sz="1100" dirty="0" err="1"/>
              <a:t>vinden</a:t>
            </a:r>
            <a:r>
              <a:rPr lang="en-US" sz="1100" dirty="0"/>
              <a:t>. </a:t>
            </a:r>
            <a:r>
              <a:rPr lang="en-US" sz="1100" dirty="0" err="1"/>
              <a:t>Alleen</a:t>
            </a:r>
            <a:r>
              <a:rPr lang="en-US" sz="1100" dirty="0"/>
              <a:t> </a:t>
            </a:r>
            <a:r>
              <a:rPr lang="en-US" sz="1100" dirty="0" err="1"/>
              <a:t>samen</a:t>
            </a:r>
            <a:r>
              <a:rPr lang="en-US" sz="1100" dirty="0"/>
              <a:t> </a:t>
            </a:r>
            <a:r>
              <a:rPr lang="en-US" sz="1100" dirty="0" err="1"/>
              <a:t>kunnen</a:t>
            </a:r>
            <a:r>
              <a:rPr lang="en-US" sz="1100" dirty="0"/>
              <a:t> </a:t>
            </a:r>
            <a:r>
              <a:rPr lang="en-US" sz="1100" dirty="0" err="1"/>
              <a:t>wij</a:t>
            </a:r>
            <a:r>
              <a:rPr lang="en-US" sz="1100" dirty="0"/>
              <a:t> </a:t>
            </a:r>
            <a:r>
              <a:rPr lang="en-US" sz="1100" dirty="0" err="1"/>
              <a:t>deze</a:t>
            </a:r>
            <a:r>
              <a:rPr lang="en-US" sz="1100" dirty="0"/>
              <a:t> </a:t>
            </a:r>
            <a:r>
              <a:rPr lang="en-US" sz="1100" dirty="0" err="1"/>
              <a:t>uitdagingen</a:t>
            </a:r>
            <a:r>
              <a:rPr lang="en-US" sz="1100" dirty="0"/>
              <a:t> </a:t>
            </a:r>
            <a:r>
              <a:rPr lang="en-US" sz="1100" dirty="0" err="1"/>
              <a:t>te</a:t>
            </a:r>
            <a:r>
              <a:rPr lang="en-US" sz="1100" dirty="0"/>
              <a:t> </a:t>
            </a:r>
            <a:r>
              <a:rPr lang="en-US" sz="1100" dirty="0" err="1"/>
              <a:t>lijf</a:t>
            </a:r>
            <a:r>
              <a:rPr lang="en-US" sz="1100" dirty="0"/>
              <a:t> </a:t>
            </a:r>
            <a:r>
              <a:rPr lang="en-US" sz="1100" dirty="0" err="1"/>
              <a:t>gaan</a:t>
            </a:r>
            <a:r>
              <a:rPr lang="en-US" sz="1100" dirty="0"/>
              <a:t>. </a:t>
            </a:r>
            <a:r>
              <a:rPr lang="en-US" sz="1100" dirty="0" err="1"/>
              <a:t>Dat</a:t>
            </a:r>
            <a:r>
              <a:rPr lang="en-US" sz="1100" dirty="0"/>
              <a:t> is </a:t>
            </a:r>
            <a:r>
              <a:rPr lang="en-US" sz="1100" dirty="0" err="1"/>
              <a:t>spannend</a:t>
            </a:r>
            <a:r>
              <a:rPr lang="en-US" sz="1100" dirty="0"/>
              <a:t> maar </a:t>
            </a:r>
            <a:r>
              <a:rPr lang="en-US" sz="1100" dirty="0" err="1"/>
              <a:t>ook</a:t>
            </a:r>
            <a:r>
              <a:rPr lang="en-US" sz="1100" dirty="0"/>
              <a:t> </a:t>
            </a:r>
            <a:r>
              <a:rPr lang="en-US" sz="1100" dirty="0" err="1"/>
              <a:t>mooi</a:t>
            </a:r>
            <a:r>
              <a:rPr lang="en-US" sz="1100" dirty="0"/>
              <a:t>. Het </a:t>
            </a:r>
            <a:r>
              <a:rPr lang="en-US" sz="1100" dirty="0" err="1"/>
              <a:t>toont</a:t>
            </a:r>
            <a:r>
              <a:rPr lang="en-US" sz="1100" dirty="0"/>
              <a:t> </a:t>
            </a:r>
            <a:r>
              <a:rPr lang="en-US" sz="1100" dirty="0" err="1"/>
              <a:t>onze</a:t>
            </a:r>
            <a:r>
              <a:rPr lang="en-US" sz="1100" dirty="0"/>
              <a:t> </a:t>
            </a:r>
            <a:r>
              <a:rPr lang="en-US" sz="1100" dirty="0" err="1"/>
              <a:t>wederzijdse</a:t>
            </a:r>
            <a:r>
              <a:rPr lang="en-US" sz="1100" dirty="0"/>
              <a:t> </a:t>
            </a:r>
            <a:r>
              <a:rPr lang="en-US" sz="1100" dirty="0" err="1"/>
              <a:t>afhankelijkheid</a:t>
            </a:r>
            <a:r>
              <a:rPr lang="en-US" sz="1100" dirty="0"/>
              <a:t> </a:t>
            </a:r>
            <a:r>
              <a:rPr lang="en-US" sz="1100" dirty="0" err="1"/>
              <a:t>en</a:t>
            </a:r>
            <a:r>
              <a:rPr lang="en-US" sz="1100" dirty="0"/>
              <a:t> </a:t>
            </a:r>
            <a:r>
              <a:rPr lang="en-US" sz="1100" dirty="0" err="1"/>
              <a:t>verbondenheid</a:t>
            </a:r>
            <a:r>
              <a:rPr lang="en-US" sz="1100" dirty="0"/>
              <a:t>. </a:t>
            </a:r>
            <a:r>
              <a:rPr lang="en-US" sz="1100" dirty="0" err="1"/>
              <a:t>Iets</a:t>
            </a:r>
            <a:r>
              <a:rPr lang="en-US" sz="1100" dirty="0"/>
              <a:t> wat </a:t>
            </a:r>
            <a:r>
              <a:rPr lang="en-US" sz="1100" dirty="0" err="1"/>
              <a:t>wij</a:t>
            </a:r>
            <a:r>
              <a:rPr lang="en-US" sz="1100" dirty="0"/>
              <a:t> </a:t>
            </a:r>
            <a:r>
              <a:rPr lang="en-US" sz="1100" dirty="0" err="1"/>
              <a:t>moeten</a:t>
            </a:r>
            <a:r>
              <a:rPr lang="en-US" sz="1100" dirty="0"/>
              <a:t> </a:t>
            </a:r>
            <a:r>
              <a:rPr lang="en-US" sz="1100" dirty="0" err="1"/>
              <a:t>koesteren</a:t>
            </a:r>
            <a:r>
              <a:rPr lang="en-US" sz="1100" dirty="0"/>
              <a:t>. </a:t>
            </a:r>
            <a:r>
              <a:rPr lang="en-US" sz="1100" dirty="0" err="1"/>
              <a:t>Zie</a:t>
            </a:r>
            <a:r>
              <a:rPr lang="en-US" sz="1100" dirty="0"/>
              <a:t> het </a:t>
            </a:r>
            <a:r>
              <a:rPr lang="en-US" sz="1100" dirty="0" err="1"/>
              <a:t>vraagstuk</a:t>
            </a:r>
            <a:r>
              <a:rPr lang="en-US" sz="1100" dirty="0"/>
              <a:t> </a:t>
            </a:r>
            <a:r>
              <a:rPr lang="en-US" sz="1100" dirty="0" err="1"/>
              <a:t>als</a:t>
            </a:r>
            <a:r>
              <a:rPr lang="en-US" sz="1100" dirty="0"/>
              <a:t> </a:t>
            </a:r>
            <a:r>
              <a:rPr lang="en-US" sz="1100" dirty="0" err="1"/>
              <a:t>een</a:t>
            </a:r>
            <a:r>
              <a:rPr lang="en-US" sz="1100" dirty="0"/>
              <a:t> </a:t>
            </a:r>
            <a:r>
              <a:rPr lang="en-US" sz="1100" dirty="0" err="1"/>
              <a:t>bord</a:t>
            </a:r>
            <a:r>
              <a:rPr lang="en-US" sz="1100" dirty="0"/>
              <a:t> spaghetti. In </a:t>
            </a:r>
            <a:r>
              <a:rPr lang="en-US" sz="1100" dirty="0" err="1"/>
              <a:t>eerste</a:t>
            </a:r>
            <a:r>
              <a:rPr lang="en-US" sz="1100" dirty="0"/>
              <a:t> </a:t>
            </a:r>
            <a:r>
              <a:rPr lang="en-US" sz="1100" dirty="0" err="1"/>
              <a:t>instantie</a:t>
            </a:r>
            <a:r>
              <a:rPr lang="en-US" sz="1100" dirty="0"/>
              <a:t> </a:t>
            </a:r>
            <a:r>
              <a:rPr lang="en-US" sz="1100" dirty="0" err="1"/>
              <a:t>kan</a:t>
            </a:r>
            <a:r>
              <a:rPr lang="en-US" sz="1100" dirty="0"/>
              <a:t> het </a:t>
            </a:r>
            <a:r>
              <a:rPr lang="en-US" sz="1100" dirty="0" err="1"/>
              <a:t>volle</a:t>
            </a:r>
            <a:r>
              <a:rPr lang="en-US" sz="1100" dirty="0"/>
              <a:t> </a:t>
            </a:r>
            <a:r>
              <a:rPr lang="en-US" sz="1100" dirty="0" err="1"/>
              <a:t>bord</a:t>
            </a:r>
            <a:r>
              <a:rPr lang="en-US" sz="1100" dirty="0"/>
              <a:t> </a:t>
            </a:r>
            <a:r>
              <a:rPr lang="en-US" sz="1100" dirty="0" err="1"/>
              <a:t>overweldigend</a:t>
            </a:r>
            <a:r>
              <a:rPr lang="en-US" sz="1100" dirty="0"/>
              <a:t> </a:t>
            </a:r>
            <a:r>
              <a:rPr lang="en-US" sz="1100" dirty="0" err="1"/>
              <a:t>lijken</a:t>
            </a:r>
            <a:r>
              <a:rPr lang="en-US" sz="1100" dirty="0"/>
              <a:t>. </a:t>
            </a:r>
            <a:r>
              <a:rPr lang="en-US" sz="1100" dirty="0" err="1"/>
              <a:t>Niet</a:t>
            </a:r>
            <a:r>
              <a:rPr lang="en-US" sz="1100" dirty="0"/>
              <a:t> </a:t>
            </a:r>
            <a:r>
              <a:rPr lang="en-US" sz="1100" dirty="0" err="1"/>
              <a:t>wetend</a:t>
            </a:r>
            <a:r>
              <a:rPr lang="en-US" sz="1100" dirty="0"/>
              <a:t> wat </a:t>
            </a:r>
            <a:r>
              <a:rPr lang="en-US" sz="1100" dirty="0" err="1"/>
              <a:t>er</a:t>
            </a:r>
            <a:r>
              <a:rPr lang="en-US" sz="1100" dirty="0"/>
              <a:t> </a:t>
            </a:r>
            <a:r>
              <a:rPr lang="en-US" sz="1100" dirty="0" err="1"/>
              <a:t>nog</a:t>
            </a:r>
            <a:r>
              <a:rPr lang="en-US" sz="1100" dirty="0"/>
              <a:t> </a:t>
            </a:r>
            <a:r>
              <a:rPr lang="en-US" sz="1100" dirty="0" err="1"/>
              <a:t>onder</a:t>
            </a:r>
            <a:r>
              <a:rPr lang="en-US" sz="1100" dirty="0"/>
              <a:t> de </a:t>
            </a:r>
            <a:r>
              <a:rPr lang="en-US" sz="1100" dirty="0" err="1"/>
              <a:t>bovenste</a:t>
            </a:r>
            <a:r>
              <a:rPr lang="en-US" sz="1100" dirty="0"/>
              <a:t> </a:t>
            </a:r>
            <a:r>
              <a:rPr lang="en-US" sz="1100" dirty="0" err="1"/>
              <a:t>laag</a:t>
            </a:r>
            <a:r>
              <a:rPr lang="en-US" sz="1100" dirty="0"/>
              <a:t> </a:t>
            </a:r>
            <a:r>
              <a:rPr lang="en-US" sz="1100" dirty="0" err="1"/>
              <a:t>slierten</a:t>
            </a:r>
            <a:r>
              <a:rPr lang="en-US" sz="1100" dirty="0"/>
              <a:t> </a:t>
            </a:r>
            <a:r>
              <a:rPr lang="en-US" sz="1100" dirty="0" err="1"/>
              <a:t>verstopt</a:t>
            </a:r>
            <a:r>
              <a:rPr lang="en-US" sz="1100" dirty="0"/>
              <a:t> </a:t>
            </a:r>
            <a:r>
              <a:rPr lang="en-US" sz="1100" dirty="0" err="1"/>
              <a:t>ligt</a:t>
            </a:r>
            <a:r>
              <a:rPr lang="en-US" sz="1100" dirty="0"/>
              <a:t>. Maar begin net </a:t>
            </a:r>
            <a:r>
              <a:rPr lang="en-US" sz="1100" dirty="0" err="1"/>
              <a:t>als</a:t>
            </a:r>
            <a:r>
              <a:rPr lang="en-US" sz="1100" dirty="0"/>
              <a:t> </a:t>
            </a:r>
            <a:r>
              <a:rPr lang="en-US" sz="1100" dirty="0" err="1"/>
              <a:t>bij</a:t>
            </a:r>
            <a:r>
              <a:rPr lang="en-US" sz="1100" dirty="0"/>
              <a:t> </a:t>
            </a:r>
            <a:r>
              <a:rPr lang="en-US" sz="1100" dirty="0" err="1"/>
              <a:t>dat</a:t>
            </a:r>
            <a:r>
              <a:rPr lang="en-US" sz="1100" dirty="0"/>
              <a:t> </a:t>
            </a:r>
            <a:r>
              <a:rPr lang="en-US" sz="1100" dirty="0" err="1"/>
              <a:t>bord</a:t>
            </a:r>
            <a:r>
              <a:rPr lang="en-US" sz="1100" dirty="0"/>
              <a:t> spaghetti </a:t>
            </a:r>
            <a:r>
              <a:rPr lang="en-US" sz="1100" dirty="0" err="1"/>
              <a:t>gewoon</a:t>
            </a:r>
            <a:r>
              <a:rPr lang="en-US" sz="1100" dirty="0"/>
              <a:t> </a:t>
            </a:r>
            <a:r>
              <a:rPr lang="en-US" sz="1100" dirty="0" err="1"/>
              <a:t>eens</a:t>
            </a:r>
            <a:r>
              <a:rPr lang="en-US" sz="1100" dirty="0"/>
              <a:t> </a:t>
            </a:r>
            <a:r>
              <a:rPr lang="en-US" sz="1100" dirty="0" err="1"/>
              <a:t>bij</a:t>
            </a:r>
            <a:r>
              <a:rPr lang="en-US" sz="1100" dirty="0"/>
              <a:t> </a:t>
            </a:r>
            <a:r>
              <a:rPr lang="en-US" sz="1100" dirty="0" err="1"/>
              <a:t>een</a:t>
            </a:r>
            <a:r>
              <a:rPr lang="en-US" sz="1100" dirty="0"/>
              <a:t> </a:t>
            </a:r>
            <a:r>
              <a:rPr lang="en-US" sz="1100" dirty="0" err="1"/>
              <a:t>eerste</a:t>
            </a:r>
            <a:r>
              <a:rPr lang="en-US" sz="1100" dirty="0"/>
              <a:t> </a:t>
            </a:r>
            <a:r>
              <a:rPr lang="en-US" sz="1100" dirty="0" err="1"/>
              <a:t>sliertje</a:t>
            </a:r>
            <a:r>
              <a:rPr lang="en-US" sz="1100" dirty="0"/>
              <a:t>. Je </a:t>
            </a:r>
            <a:r>
              <a:rPr lang="en-US" sz="1100" dirty="0" err="1"/>
              <a:t>gaat</a:t>
            </a:r>
            <a:r>
              <a:rPr lang="en-US" sz="1100" dirty="0"/>
              <a:t> </a:t>
            </a:r>
            <a:r>
              <a:rPr lang="en-US" sz="1100" dirty="0" err="1"/>
              <a:t>vanzelf</a:t>
            </a:r>
            <a:r>
              <a:rPr lang="en-US" sz="1100" dirty="0"/>
              <a:t> </a:t>
            </a:r>
            <a:r>
              <a:rPr lang="en-US" sz="1100" dirty="0" err="1"/>
              <a:t>merken</a:t>
            </a:r>
            <a:r>
              <a:rPr lang="en-US" sz="1100" dirty="0"/>
              <a:t> </a:t>
            </a:r>
            <a:r>
              <a:rPr lang="en-US" sz="1100" dirty="0" err="1"/>
              <a:t>waar</a:t>
            </a:r>
            <a:r>
              <a:rPr lang="en-US" sz="1100" dirty="0"/>
              <a:t> </a:t>
            </a:r>
            <a:r>
              <a:rPr lang="en-US" sz="1100" dirty="0" err="1"/>
              <a:t>dat</a:t>
            </a:r>
            <a:r>
              <a:rPr lang="en-US" sz="1100" dirty="0"/>
              <a:t> </a:t>
            </a:r>
            <a:r>
              <a:rPr lang="en-US" sz="1100" dirty="0" err="1"/>
              <a:t>ene</a:t>
            </a:r>
            <a:r>
              <a:rPr lang="en-US" sz="1100" dirty="0"/>
              <a:t> </a:t>
            </a:r>
            <a:r>
              <a:rPr lang="en-US" sz="1100" dirty="0" err="1"/>
              <a:t>sliertje</a:t>
            </a:r>
            <a:r>
              <a:rPr lang="en-US" sz="1100" dirty="0"/>
              <a:t> je </a:t>
            </a:r>
            <a:r>
              <a:rPr lang="en-US" sz="1100" dirty="0" err="1"/>
              <a:t>naartoe</a:t>
            </a:r>
            <a:r>
              <a:rPr lang="en-US" sz="1100" dirty="0"/>
              <a:t> </a:t>
            </a:r>
            <a:r>
              <a:rPr lang="en-US" sz="1100" dirty="0" err="1"/>
              <a:t>leidt</a:t>
            </a:r>
            <a:r>
              <a:rPr lang="en-US" sz="1100" dirty="0"/>
              <a:t>. </a:t>
            </a:r>
          </a:p>
          <a:p>
            <a:pPr marL="0" indent="0">
              <a:lnSpc>
                <a:spcPct val="120000"/>
              </a:lnSpc>
              <a:spcBef>
                <a:spcPts val="600"/>
              </a:spcBef>
              <a:buNone/>
            </a:pPr>
            <a:r>
              <a:rPr lang="en-US" sz="1100" dirty="0" err="1"/>
              <a:t>Wordt</a:t>
            </a:r>
            <a:r>
              <a:rPr lang="en-US" sz="1100" dirty="0"/>
              <a:t> het </a:t>
            </a:r>
            <a:r>
              <a:rPr lang="en-US" sz="1100" dirty="0" err="1"/>
              <a:t>allemaal</a:t>
            </a:r>
            <a:r>
              <a:rPr lang="en-US" sz="1100" dirty="0"/>
              <a:t> </a:t>
            </a:r>
            <a:r>
              <a:rPr lang="en-US" sz="1100" dirty="0" err="1"/>
              <a:t>toch</a:t>
            </a:r>
            <a:r>
              <a:rPr lang="en-US" sz="1100" dirty="0"/>
              <a:t> wat </a:t>
            </a:r>
            <a:r>
              <a:rPr lang="en-US" sz="1100" dirty="0" err="1"/>
              <a:t>teveel</a:t>
            </a:r>
            <a:r>
              <a:rPr lang="en-US" sz="1100" dirty="0"/>
              <a:t>? Pak dan je </a:t>
            </a:r>
            <a:r>
              <a:rPr lang="en-US" sz="1100" dirty="0" err="1"/>
              <a:t>mes</a:t>
            </a:r>
            <a:r>
              <a:rPr lang="en-US" sz="1100" dirty="0"/>
              <a:t> </a:t>
            </a:r>
            <a:r>
              <a:rPr lang="en-US" sz="1100" dirty="0" err="1"/>
              <a:t>en</a:t>
            </a:r>
            <a:r>
              <a:rPr lang="en-US" sz="1100" dirty="0"/>
              <a:t> </a:t>
            </a:r>
            <a:r>
              <a:rPr lang="en-US" sz="1100" dirty="0" err="1"/>
              <a:t>vork</a:t>
            </a:r>
            <a:r>
              <a:rPr lang="en-US" sz="1100" dirty="0"/>
              <a:t> </a:t>
            </a:r>
            <a:r>
              <a:rPr lang="en-US" sz="1100" dirty="0" err="1"/>
              <a:t>erbij</a:t>
            </a:r>
            <a:r>
              <a:rPr lang="en-US" sz="1100" dirty="0"/>
              <a:t> </a:t>
            </a:r>
            <a:r>
              <a:rPr lang="en-US" sz="1100" dirty="0" err="1"/>
              <a:t>en</a:t>
            </a:r>
            <a:r>
              <a:rPr lang="en-US" sz="1100" dirty="0"/>
              <a:t> </a:t>
            </a:r>
            <a:r>
              <a:rPr lang="en-US" sz="1100" dirty="0" err="1"/>
              <a:t>snijdt</a:t>
            </a:r>
            <a:r>
              <a:rPr lang="en-US" sz="1100" dirty="0"/>
              <a:t> het </a:t>
            </a:r>
            <a:r>
              <a:rPr lang="en-US" sz="1100" dirty="0" err="1"/>
              <a:t>vraagstuk</a:t>
            </a:r>
            <a:r>
              <a:rPr lang="en-US" sz="1100" dirty="0"/>
              <a:t> in </a:t>
            </a:r>
            <a:r>
              <a:rPr lang="en-US" sz="1100" dirty="0" err="1"/>
              <a:t>stukjes</a:t>
            </a:r>
            <a:r>
              <a:rPr lang="en-US" sz="1100" dirty="0"/>
              <a:t>. </a:t>
            </a:r>
            <a:r>
              <a:rPr lang="en-US" sz="1100" dirty="0" err="1"/>
              <a:t>Stel</a:t>
            </a:r>
            <a:r>
              <a:rPr lang="en-US" sz="1100" dirty="0"/>
              <a:t> je </a:t>
            </a:r>
            <a:r>
              <a:rPr lang="en-US" sz="1100" dirty="0" err="1"/>
              <a:t>grenzen</a:t>
            </a:r>
            <a:r>
              <a:rPr lang="en-US" sz="1100" dirty="0"/>
              <a:t>, maar doe </a:t>
            </a:r>
            <a:r>
              <a:rPr lang="en-US" sz="1100" dirty="0" err="1"/>
              <a:t>dit</a:t>
            </a:r>
            <a:r>
              <a:rPr lang="en-US" sz="1100" dirty="0"/>
              <a:t> </a:t>
            </a:r>
            <a:r>
              <a:rPr lang="en-US" sz="1100" dirty="0" err="1"/>
              <a:t>bewust</a:t>
            </a:r>
            <a:r>
              <a:rPr lang="en-US" sz="1100" dirty="0"/>
              <a:t>! Dan </a:t>
            </a:r>
            <a:r>
              <a:rPr lang="en-US" sz="1100" dirty="0" err="1"/>
              <a:t>kan</a:t>
            </a:r>
            <a:r>
              <a:rPr lang="en-US" sz="1100" dirty="0"/>
              <a:t> je </a:t>
            </a:r>
            <a:r>
              <a:rPr lang="en-US" sz="1100" dirty="0" err="1"/>
              <a:t>deze</a:t>
            </a:r>
            <a:r>
              <a:rPr lang="en-US" sz="1100" dirty="0"/>
              <a:t> </a:t>
            </a:r>
            <a:r>
              <a:rPr lang="en-US" sz="1100" dirty="0" err="1"/>
              <a:t>grenzen</a:t>
            </a:r>
            <a:r>
              <a:rPr lang="en-US" sz="1100" dirty="0"/>
              <a:t> in </a:t>
            </a:r>
            <a:r>
              <a:rPr lang="en-US" sz="1100" dirty="0" err="1"/>
              <a:t>een</a:t>
            </a:r>
            <a:r>
              <a:rPr lang="en-US" sz="1100" dirty="0"/>
              <a:t> later stadium </a:t>
            </a:r>
            <a:r>
              <a:rPr lang="en-US" sz="1100" dirty="0" err="1"/>
              <a:t>weer</a:t>
            </a:r>
            <a:r>
              <a:rPr lang="en-US" sz="1100" dirty="0"/>
              <a:t> </a:t>
            </a:r>
            <a:r>
              <a:rPr lang="en-US" sz="1100" dirty="0" err="1"/>
              <a:t>verleggen</a:t>
            </a:r>
            <a:r>
              <a:rPr lang="en-US" sz="1100" dirty="0"/>
              <a:t>. </a:t>
            </a:r>
            <a:r>
              <a:rPr lang="en-US" sz="1100" dirty="0" err="1"/>
              <a:t>Stukje</a:t>
            </a:r>
            <a:r>
              <a:rPr lang="en-US" sz="1100" dirty="0"/>
              <a:t> voor </a:t>
            </a:r>
            <a:r>
              <a:rPr lang="en-US" sz="1100" dirty="0" err="1"/>
              <a:t>stukje</a:t>
            </a:r>
            <a:r>
              <a:rPr lang="en-US" sz="1100" dirty="0"/>
              <a:t> </a:t>
            </a:r>
            <a:r>
              <a:rPr lang="en-US" sz="1100" dirty="0" err="1"/>
              <a:t>komen</a:t>
            </a:r>
            <a:r>
              <a:rPr lang="en-US" sz="1100" dirty="0"/>
              <a:t> je </a:t>
            </a:r>
            <a:r>
              <a:rPr lang="en-US" sz="1100" dirty="0" err="1"/>
              <a:t>er</a:t>
            </a:r>
            <a:r>
              <a:rPr lang="en-US" sz="1100" dirty="0"/>
              <a:t> </a:t>
            </a:r>
            <a:r>
              <a:rPr lang="en-US" sz="1100" dirty="0" err="1"/>
              <a:t>ook</a:t>
            </a:r>
            <a:r>
              <a:rPr lang="en-US" sz="1100" dirty="0"/>
              <a:t>! </a:t>
            </a:r>
            <a:endParaRPr lang="nl-NL" sz="1100" dirty="0"/>
          </a:p>
        </p:txBody>
      </p:sp>
      <p:sp>
        <p:nvSpPr>
          <p:cNvPr id="4" name="Rectangle 3">
            <a:extLst>
              <a:ext uri="{FF2B5EF4-FFF2-40B4-BE49-F238E27FC236}">
                <a16:creationId xmlns:a16="http://schemas.microsoft.com/office/drawing/2014/main" id="{A06C54C6-DFEC-471A-AD01-0BB0538F14F4}"/>
              </a:ext>
            </a:extLst>
          </p:cNvPr>
          <p:cNvSpPr/>
          <p:nvPr/>
        </p:nvSpPr>
        <p:spPr>
          <a:xfrm>
            <a:off x="11133937" y="130136"/>
            <a:ext cx="932557" cy="56829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Algemene uitleg</a:t>
            </a:r>
          </a:p>
        </p:txBody>
      </p:sp>
    </p:spTree>
    <p:extLst>
      <p:ext uri="{BB962C8B-B14F-4D97-AF65-F5344CB8AC3E}">
        <p14:creationId xmlns:p14="http://schemas.microsoft.com/office/powerpoint/2010/main" val="309045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C3D3-629B-4351-AF97-2CF8F957B249}"/>
              </a:ext>
            </a:extLst>
          </p:cNvPr>
          <p:cNvSpPr>
            <a:spLocks noGrp="1"/>
          </p:cNvSpPr>
          <p:nvPr>
            <p:ph type="title"/>
          </p:nvPr>
        </p:nvSpPr>
        <p:spPr>
          <a:xfrm>
            <a:off x="506510" y="302375"/>
            <a:ext cx="10515600" cy="1325563"/>
          </a:xfrm>
        </p:spPr>
        <p:txBody>
          <a:bodyPr/>
          <a:lstStyle/>
          <a:p>
            <a:r>
              <a:rPr lang="en-US" dirty="0" err="1"/>
              <a:t>Rol</a:t>
            </a:r>
            <a:r>
              <a:rPr lang="en-US" dirty="0"/>
              <a:t> van </a:t>
            </a:r>
            <a:r>
              <a:rPr lang="en-US" dirty="0" err="1"/>
              <a:t>een</a:t>
            </a:r>
            <a:r>
              <a:rPr lang="en-US" dirty="0"/>
              <a:t> Facilitator of Change</a:t>
            </a:r>
            <a:endParaRPr lang="nl-NL" dirty="0"/>
          </a:p>
        </p:txBody>
      </p:sp>
      <p:sp>
        <p:nvSpPr>
          <p:cNvPr id="3" name="Content Placeholder 2">
            <a:extLst>
              <a:ext uri="{FF2B5EF4-FFF2-40B4-BE49-F238E27FC236}">
                <a16:creationId xmlns:a16="http://schemas.microsoft.com/office/drawing/2014/main" id="{91F76B81-D623-4F6C-8C28-CF0808C943B1}"/>
              </a:ext>
            </a:extLst>
          </p:cNvPr>
          <p:cNvSpPr>
            <a:spLocks noGrp="1"/>
          </p:cNvSpPr>
          <p:nvPr>
            <p:ph idx="1"/>
          </p:nvPr>
        </p:nvSpPr>
        <p:spPr>
          <a:xfrm>
            <a:off x="506506" y="1492370"/>
            <a:ext cx="11308976" cy="4951562"/>
          </a:xfrm>
        </p:spPr>
        <p:txBody>
          <a:bodyPr numCol="2" spcCol="360000">
            <a:normAutofit/>
          </a:bodyPr>
          <a:lstStyle/>
          <a:p>
            <a:pPr marL="0" indent="0">
              <a:lnSpc>
                <a:spcPct val="120000"/>
              </a:lnSpc>
              <a:spcBef>
                <a:spcPts val="600"/>
              </a:spcBef>
              <a:buNone/>
            </a:pPr>
            <a:r>
              <a:rPr lang="en-US" sz="1100" dirty="0" err="1"/>
              <a:t>Een</a:t>
            </a:r>
            <a:r>
              <a:rPr lang="en-US" sz="1100" dirty="0"/>
              <a:t> Facilitator of Change (</a:t>
            </a:r>
            <a:r>
              <a:rPr lang="en-US" sz="1100" dirty="0" err="1"/>
              <a:t>FoC</a:t>
            </a:r>
            <a:r>
              <a:rPr lang="en-US" sz="1100" dirty="0"/>
              <a:t>), in het </a:t>
            </a:r>
            <a:r>
              <a:rPr lang="en-US" sz="1100" dirty="0" err="1"/>
              <a:t>Nederlands</a:t>
            </a:r>
            <a:r>
              <a:rPr lang="en-US" sz="1100" dirty="0"/>
              <a:t> </a:t>
            </a:r>
            <a:r>
              <a:rPr lang="en-US" sz="1100" dirty="0" err="1"/>
              <a:t>een</a:t>
            </a:r>
            <a:r>
              <a:rPr lang="en-US" sz="1100" dirty="0"/>
              <a:t> ‘</a:t>
            </a:r>
            <a:r>
              <a:rPr lang="en-US" sz="1100" dirty="0" err="1"/>
              <a:t>veranderbegeleider</a:t>
            </a:r>
            <a:r>
              <a:rPr lang="en-US" sz="1100" dirty="0"/>
              <a:t>’ </a:t>
            </a:r>
            <a:r>
              <a:rPr lang="en-US" sz="1100" dirty="0" err="1"/>
              <a:t>genoemd</a:t>
            </a:r>
            <a:r>
              <a:rPr lang="en-US" sz="1100" dirty="0"/>
              <a:t>, is </a:t>
            </a:r>
            <a:r>
              <a:rPr lang="en-US" sz="1100" dirty="0" err="1"/>
              <a:t>iemand</a:t>
            </a:r>
            <a:r>
              <a:rPr lang="en-US" sz="1100" dirty="0"/>
              <a:t> die het </a:t>
            </a:r>
            <a:r>
              <a:rPr lang="en-US" sz="1100" dirty="0" err="1"/>
              <a:t>proces</a:t>
            </a:r>
            <a:r>
              <a:rPr lang="en-US" sz="1100" dirty="0"/>
              <a:t> </a:t>
            </a:r>
            <a:r>
              <a:rPr lang="en-US" sz="1100" dirty="0" err="1"/>
              <a:t>rondom</a:t>
            </a:r>
            <a:r>
              <a:rPr lang="en-US" sz="1100" dirty="0"/>
              <a:t> </a:t>
            </a:r>
            <a:r>
              <a:rPr lang="en-US" sz="1100" dirty="0" err="1"/>
              <a:t>een</a:t>
            </a:r>
            <a:r>
              <a:rPr lang="en-US" sz="1100" dirty="0"/>
              <a:t> </a:t>
            </a:r>
            <a:r>
              <a:rPr lang="en-US" sz="1100" dirty="0" err="1"/>
              <a:t>maatschappelijk</a:t>
            </a:r>
            <a:r>
              <a:rPr lang="en-US" sz="1100" dirty="0"/>
              <a:t> </a:t>
            </a:r>
            <a:r>
              <a:rPr lang="en-US" sz="1100" dirty="0" err="1"/>
              <a:t>vraagstuk</a:t>
            </a:r>
            <a:r>
              <a:rPr lang="en-US" sz="1100" dirty="0"/>
              <a:t> </a:t>
            </a:r>
            <a:r>
              <a:rPr lang="en-US" sz="1100" dirty="0" err="1"/>
              <a:t>begeleidt</a:t>
            </a:r>
            <a:r>
              <a:rPr lang="en-US" sz="1100" dirty="0"/>
              <a:t> </a:t>
            </a:r>
            <a:r>
              <a:rPr lang="en-US" sz="1100" dirty="0" err="1"/>
              <a:t>en</a:t>
            </a:r>
            <a:r>
              <a:rPr lang="en-US" sz="1100" dirty="0"/>
              <a:t> </a:t>
            </a:r>
            <a:r>
              <a:rPr lang="en-US" sz="1100" dirty="0" err="1"/>
              <a:t>duidt</a:t>
            </a:r>
            <a:r>
              <a:rPr lang="en-US" sz="1100" dirty="0"/>
              <a:t> </a:t>
            </a:r>
            <a:r>
              <a:rPr lang="en-US" sz="1100" dirty="0" err="1"/>
              <a:t>en</a:t>
            </a:r>
            <a:r>
              <a:rPr lang="en-US" sz="1100" dirty="0"/>
              <a:t> </a:t>
            </a:r>
            <a:r>
              <a:rPr lang="en-US" sz="1100" dirty="0" err="1"/>
              <a:t>daarbij</a:t>
            </a:r>
            <a:r>
              <a:rPr lang="en-US" sz="1100" dirty="0"/>
              <a:t> </a:t>
            </a:r>
            <a:r>
              <a:rPr lang="en-US" sz="1100" dirty="0" err="1"/>
              <a:t>specififiek</a:t>
            </a:r>
            <a:r>
              <a:rPr lang="en-US" sz="1100" dirty="0"/>
              <a:t> </a:t>
            </a:r>
            <a:r>
              <a:rPr lang="en-US" sz="1100" dirty="0" err="1"/>
              <a:t>ook</a:t>
            </a:r>
            <a:r>
              <a:rPr lang="en-US" sz="1100" dirty="0"/>
              <a:t> </a:t>
            </a:r>
            <a:r>
              <a:rPr lang="en-US" sz="1100" dirty="0" err="1"/>
              <a:t>aandacht</a:t>
            </a:r>
            <a:r>
              <a:rPr lang="en-US" sz="1100" dirty="0"/>
              <a:t> </a:t>
            </a:r>
            <a:r>
              <a:rPr lang="en-US" sz="1100" dirty="0" err="1"/>
              <a:t>heeft</a:t>
            </a:r>
            <a:r>
              <a:rPr lang="en-US" sz="1100" dirty="0"/>
              <a:t> </a:t>
            </a:r>
            <a:r>
              <a:rPr lang="en-US" sz="1100" dirty="0" err="1"/>
              <a:t>voor</a:t>
            </a:r>
            <a:r>
              <a:rPr lang="en-US" sz="1100" dirty="0"/>
              <a:t> </a:t>
            </a:r>
            <a:r>
              <a:rPr lang="en-US" sz="1100" dirty="0" err="1"/>
              <a:t>sociale</a:t>
            </a:r>
            <a:r>
              <a:rPr lang="en-US" sz="1100" dirty="0"/>
              <a:t> </a:t>
            </a:r>
            <a:r>
              <a:rPr lang="en-US" sz="1100" dirty="0" err="1"/>
              <a:t>innovatie</a:t>
            </a:r>
            <a:r>
              <a:rPr lang="en-US" sz="1100" dirty="0"/>
              <a:t>. De Facilitator of Change </a:t>
            </a:r>
            <a:r>
              <a:rPr lang="en-US" sz="1100" dirty="0" err="1"/>
              <a:t>achterhaalt</a:t>
            </a:r>
            <a:r>
              <a:rPr lang="en-US" sz="1100" dirty="0"/>
              <a:t> de </a:t>
            </a:r>
            <a:r>
              <a:rPr lang="en-US" sz="1100" dirty="0" err="1"/>
              <a:t>belangen</a:t>
            </a:r>
            <a:r>
              <a:rPr lang="en-US" sz="1100" dirty="0"/>
              <a:t> </a:t>
            </a:r>
            <a:r>
              <a:rPr lang="en-US" sz="1100" dirty="0" err="1"/>
              <a:t>en</a:t>
            </a:r>
            <a:r>
              <a:rPr lang="en-US" sz="1100" dirty="0"/>
              <a:t> </a:t>
            </a:r>
            <a:r>
              <a:rPr lang="en-US" sz="1100" dirty="0" err="1"/>
              <a:t>wereldbeelden</a:t>
            </a:r>
            <a:r>
              <a:rPr lang="en-US" sz="1100" dirty="0"/>
              <a:t> van </a:t>
            </a:r>
            <a:r>
              <a:rPr lang="en-US" sz="1100" dirty="0" err="1"/>
              <a:t>verschillende</a:t>
            </a:r>
            <a:r>
              <a:rPr lang="en-US" sz="1100" dirty="0"/>
              <a:t> </a:t>
            </a:r>
            <a:r>
              <a:rPr lang="en-US" sz="1100" dirty="0" err="1"/>
              <a:t>betrokkenen</a:t>
            </a:r>
            <a:r>
              <a:rPr lang="en-US" sz="1100" dirty="0"/>
              <a:t> </a:t>
            </a:r>
            <a:r>
              <a:rPr lang="en-US" sz="1100" dirty="0" err="1"/>
              <a:t>en</a:t>
            </a:r>
            <a:r>
              <a:rPr lang="en-US" sz="1100" dirty="0"/>
              <a:t> </a:t>
            </a:r>
            <a:r>
              <a:rPr lang="en-US" sz="1100" dirty="0" err="1"/>
              <a:t>maakt</a:t>
            </a:r>
            <a:r>
              <a:rPr lang="en-US" sz="1100" dirty="0"/>
              <a:t> </a:t>
            </a:r>
            <a:r>
              <a:rPr lang="en-US" sz="1100" dirty="0" err="1"/>
              <a:t>deze</a:t>
            </a:r>
            <a:r>
              <a:rPr lang="en-US" sz="1100" dirty="0"/>
              <a:t> </a:t>
            </a:r>
            <a:r>
              <a:rPr lang="en-US" sz="1100" dirty="0" err="1"/>
              <a:t>bespreekbaar</a:t>
            </a:r>
            <a:r>
              <a:rPr lang="en-US" sz="1100" dirty="0"/>
              <a:t>. </a:t>
            </a:r>
            <a:r>
              <a:rPr lang="en-US" sz="1100" dirty="0" err="1"/>
              <a:t>Hij</a:t>
            </a:r>
            <a:r>
              <a:rPr lang="en-US" sz="1100" dirty="0"/>
              <a:t> of </a:t>
            </a:r>
            <a:r>
              <a:rPr lang="en-US" sz="1100" dirty="0" err="1"/>
              <a:t>zij</a:t>
            </a:r>
            <a:r>
              <a:rPr lang="en-US" sz="1100" dirty="0"/>
              <a:t> is </a:t>
            </a:r>
            <a:r>
              <a:rPr lang="en-US" sz="1100" dirty="0" err="1"/>
              <a:t>erop</a:t>
            </a:r>
            <a:r>
              <a:rPr lang="en-US" sz="1100" dirty="0"/>
              <a:t> </a:t>
            </a:r>
            <a:r>
              <a:rPr lang="en-US" sz="1100" dirty="0" err="1"/>
              <a:t>gericht</a:t>
            </a:r>
            <a:r>
              <a:rPr lang="en-US" sz="1100" dirty="0"/>
              <a:t> </a:t>
            </a:r>
            <a:r>
              <a:rPr lang="en-US" sz="1100" dirty="0" err="1"/>
              <a:t>samen</a:t>
            </a:r>
            <a:r>
              <a:rPr lang="en-US" sz="1100" dirty="0"/>
              <a:t> met de </a:t>
            </a:r>
            <a:r>
              <a:rPr lang="en-US" sz="1100" dirty="0" err="1"/>
              <a:t>betrokkenen</a:t>
            </a:r>
            <a:r>
              <a:rPr lang="en-US" sz="1100" dirty="0"/>
              <a:t> </a:t>
            </a:r>
            <a:r>
              <a:rPr lang="en-US" sz="1100" dirty="0" err="1"/>
              <a:t>een</a:t>
            </a:r>
            <a:r>
              <a:rPr lang="en-US" sz="1100" dirty="0"/>
              <a:t> </a:t>
            </a:r>
            <a:r>
              <a:rPr lang="en-US" sz="1100" dirty="0" err="1"/>
              <a:t>gedeeld</a:t>
            </a:r>
            <a:r>
              <a:rPr lang="en-US" sz="1100" dirty="0"/>
              <a:t> </a:t>
            </a:r>
            <a:r>
              <a:rPr lang="en-US" sz="1100" dirty="0" err="1"/>
              <a:t>beeld</a:t>
            </a:r>
            <a:r>
              <a:rPr lang="en-US" sz="1100" dirty="0"/>
              <a:t> van de </a:t>
            </a:r>
            <a:r>
              <a:rPr lang="en-US" sz="1100" dirty="0" err="1"/>
              <a:t>opgave</a:t>
            </a:r>
            <a:r>
              <a:rPr lang="en-US" sz="1100" dirty="0"/>
              <a:t> </a:t>
            </a:r>
            <a:r>
              <a:rPr lang="en-US" sz="1100" dirty="0" err="1"/>
              <a:t>te</a:t>
            </a:r>
            <a:r>
              <a:rPr lang="en-US" sz="1100" dirty="0"/>
              <a:t> </a:t>
            </a:r>
            <a:r>
              <a:rPr lang="en-US" sz="1100" dirty="0" err="1"/>
              <a:t>vormen</a:t>
            </a:r>
            <a:r>
              <a:rPr lang="en-US" sz="1100" dirty="0"/>
              <a:t> </a:t>
            </a:r>
            <a:r>
              <a:rPr lang="en-US" sz="1100" dirty="0" err="1"/>
              <a:t>en</a:t>
            </a:r>
            <a:r>
              <a:rPr lang="en-US" sz="1100" dirty="0"/>
              <a:t> van </a:t>
            </a:r>
            <a:r>
              <a:rPr lang="en-US" sz="1100" dirty="0" err="1"/>
              <a:t>daaruit</a:t>
            </a:r>
            <a:r>
              <a:rPr lang="en-US" sz="1100" dirty="0"/>
              <a:t> </a:t>
            </a:r>
            <a:r>
              <a:rPr lang="en-US" sz="1100" dirty="0" err="1"/>
              <a:t>te</a:t>
            </a:r>
            <a:r>
              <a:rPr lang="en-US" sz="1100" dirty="0"/>
              <a:t> </a:t>
            </a:r>
            <a:r>
              <a:rPr lang="en-US" sz="1100" dirty="0" err="1"/>
              <a:t>zoeken</a:t>
            </a:r>
            <a:r>
              <a:rPr lang="en-US" sz="1100" dirty="0"/>
              <a:t> </a:t>
            </a:r>
            <a:r>
              <a:rPr lang="en-US" sz="1100" dirty="0" err="1"/>
              <a:t>naar</a:t>
            </a:r>
            <a:r>
              <a:rPr lang="en-US" sz="1100" dirty="0"/>
              <a:t> </a:t>
            </a:r>
            <a:r>
              <a:rPr lang="en-US" sz="1100" dirty="0" err="1"/>
              <a:t>mogelijke</a:t>
            </a:r>
            <a:r>
              <a:rPr lang="en-US" sz="1100" dirty="0"/>
              <a:t> </a:t>
            </a:r>
            <a:r>
              <a:rPr lang="en-US" sz="1100" dirty="0" err="1"/>
              <a:t>oplossingen</a:t>
            </a:r>
            <a:r>
              <a:rPr lang="en-US" sz="1100" dirty="0"/>
              <a:t> </a:t>
            </a:r>
            <a:r>
              <a:rPr lang="en-US" sz="1100" dirty="0" err="1"/>
              <a:t>voor</a:t>
            </a:r>
            <a:r>
              <a:rPr lang="en-US" sz="1100" dirty="0"/>
              <a:t> het </a:t>
            </a:r>
            <a:r>
              <a:rPr lang="en-US" sz="1100" dirty="0" err="1"/>
              <a:t>vraagstuk</a:t>
            </a:r>
            <a:r>
              <a:rPr lang="en-US" sz="1100" dirty="0"/>
              <a:t>. Door </a:t>
            </a:r>
            <a:r>
              <a:rPr lang="en-US" sz="1100" dirty="0" err="1"/>
              <a:t>actief</a:t>
            </a:r>
            <a:r>
              <a:rPr lang="en-US" sz="1100" dirty="0"/>
              <a:t> </a:t>
            </a:r>
            <a:r>
              <a:rPr lang="en-US" sz="1100" dirty="0" err="1"/>
              <a:t>te</a:t>
            </a:r>
            <a:r>
              <a:rPr lang="en-US" sz="1100" dirty="0"/>
              <a:t> </a:t>
            </a:r>
            <a:r>
              <a:rPr lang="en-US" sz="1100" dirty="0" err="1"/>
              <a:t>werken</a:t>
            </a:r>
            <a:r>
              <a:rPr lang="en-US" sz="1100" dirty="0"/>
              <a:t> </a:t>
            </a:r>
            <a:r>
              <a:rPr lang="en-US" sz="1100" dirty="0" err="1"/>
              <a:t>aan</a:t>
            </a:r>
            <a:r>
              <a:rPr lang="en-US" sz="1100" dirty="0"/>
              <a:t> </a:t>
            </a:r>
            <a:r>
              <a:rPr lang="en-US" sz="1100" dirty="0" err="1"/>
              <a:t>wederzijds</a:t>
            </a:r>
            <a:r>
              <a:rPr lang="en-US" sz="1100" dirty="0"/>
              <a:t> begrip (</a:t>
            </a:r>
            <a:r>
              <a:rPr lang="en-US" sz="1100" dirty="0" err="1"/>
              <a:t>herkenning</a:t>
            </a:r>
            <a:r>
              <a:rPr lang="en-US" sz="1100" dirty="0"/>
              <a:t> </a:t>
            </a:r>
            <a:r>
              <a:rPr lang="en-US" sz="1100" dirty="0" err="1"/>
              <a:t>en</a:t>
            </a:r>
            <a:r>
              <a:rPr lang="en-US" sz="1100" dirty="0"/>
              <a:t> </a:t>
            </a:r>
            <a:r>
              <a:rPr lang="en-US" sz="1100" dirty="0" err="1"/>
              <a:t>erkenning</a:t>
            </a:r>
            <a:r>
              <a:rPr lang="en-US" sz="1100" dirty="0"/>
              <a:t> van </a:t>
            </a:r>
            <a:r>
              <a:rPr lang="en-US" sz="1100" dirty="0" err="1"/>
              <a:t>wereldbeelden</a:t>
            </a:r>
            <a:r>
              <a:rPr lang="en-US" sz="1100" dirty="0"/>
              <a:t>) </a:t>
            </a:r>
            <a:r>
              <a:rPr lang="en-US" sz="1100" dirty="0" err="1"/>
              <a:t>en</a:t>
            </a:r>
            <a:r>
              <a:rPr lang="en-US" sz="1100" dirty="0"/>
              <a:t> </a:t>
            </a:r>
            <a:r>
              <a:rPr lang="en-US" sz="1100" dirty="0" err="1"/>
              <a:t>gedeelde</a:t>
            </a:r>
            <a:r>
              <a:rPr lang="en-US" sz="1100" dirty="0"/>
              <a:t> </a:t>
            </a:r>
            <a:r>
              <a:rPr lang="en-US" sz="1100" dirty="0" err="1"/>
              <a:t>betekenisgeving</a:t>
            </a:r>
            <a:r>
              <a:rPr lang="en-US" sz="1100" dirty="0"/>
              <a:t> (wat </a:t>
            </a:r>
            <a:r>
              <a:rPr lang="en-US" sz="1100" dirty="0" err="1"/>
              <a:t>vinden</a:t>
            </a:r>
            <a:r>
              <a:rPr lang="en-US" sz="1100" dirty="0"/>
              <a:t> </a:t>
            </a:r>
            <a:r>
              <a:rPr lang="en-US" sz="1100" dirty="0" err="1"/>
              <a:t>wij</a:t>
            </a:r>
            <a:r>
              <a:rPr lang="en-US" sz="1100" dirty="0"/>
              <a:t> </a:t>
            </a:r>
            <a:r>
              <a:rPr lang="en-US" sz="1100" dirty="0" err="1"/>
              <a:t>als</a:t>
            </a:r>
            <a:r>
              <a:rPr lang="en-US" sz="1100" dirty="0"/>
              <a:t> </a:t>
            </a:r>
            <a:r>
              <a:rPr lang="en-US" sz="1100" dirty="0" err="1"/>
              <a:t>groep</a:t>
            </a:r>
            <a:r>
              <a:rPr lang="en-US" sz="1100" dirty="0"/>
              <a:t> </a:t>
            </a:r>
            <a:r>
              <a:rPr lang="en-US" sz="1100" dirty="0" err="1"/>
              <a:t>belangrijk</a:t>
            </a:r>
            <a:r>
              <a:rPr lang="en-US" sz="1100" dirty="0"/>
              <a:t> of ‘het </a:t>
            </a:r>
            <a:r>
              <a:rPr lang="en-US" sz="1100" dirty="0" err="1"/>
              <a:t>juiste</a:t>
            </a:r>
            <a:r>
              <a:rPr lang="en-US" sz="1100" dirty="0"/>
              <a:t>’ om </a:t>
            </a:r>
            <a:r>
              <a:rPr lang="en-US" sz="1100" dirty="0" err="1"/>
              <a:t>te</a:t>
            </a:r>
            <a:r>
              <a:rPr lang="en-US" sz="1100" dirty="0"/>
              <a:t> </a:t>
            </a:r>
            <a:r>
              <a:rPr lang="en-US" sz="1100" dirty="0" err="1"/>
              <a:t>doen</a:t>
            </a:r>
            <a:r>
              <a:rPr lang="en-US" sz="1100" dirty="0"/>
              <a:t> in </a:t>
            </a:r>
            <a:r>
              <a:rPr lang="en-US" sz="1100" dirty="0" err="1"/>
              <a:t>deze</a:t>
            </a:r>
            <a:r>
              <a:rPr lang="en-US" sz="1100" dirty="0"/>
              <a:t> </a:t>
            </a:r>
            <a:r>
              <a:rPr lang="en-US" sz="1100" dirty="0" err="1"/>
              <a:t>situatie</a:t>
            </a:r>
            <a:r>
              <a:rPr lang="en-US" sz="1100" dirty="0"/>
              <a:t>?) </a:t>
            </a:r>
            <a:r>
              <a:rPr lang="en-US" sz="1100" dirty="0" err="1"/>
              <a:t>kan</a:t>
            </a:r>
            <a:r>
              <a:rPr lang="en-US" sz="1100" dirty="0"/>
              <a:t> </a:t>
            </a:r>
            <a:r>
              <a:rPr lang="en-US" sz="1100" dirty="0" err="1"/>
              <a:t>een</a:t>
            </a:r>
            <a:r>
              <a:rPr lang="en-US" sz="1100" dirty="0"/>
              <a:t> </a:t>
            </a:r>
            <a:r>
              <a:rPr lang="en-US" sz="1100" dirty="0" err="1"/>
              <a:t>duurzame</a:t>
            </a:r>
            <a:r>
              <a:rPr lang="en-US" sz="1100" dirty="0"/>
              <a:t> </a:t>
            </a:r>
            <a:r>
              <a:rPr lang="en-US" sz="1100" dirty="0" err="1"/>
              <a:t>en</a:t>
            </a:r>
            <a:r>
              <a:rPr lang="en-US" sz="1100" dirty="0"/>
              <a:t> </a:t>
            </a:r>
            <a:r>
              <a:rPr lang="en-US" sz="1100" dirty="0" err="1"/>
              <a:t>gedragen</a:t>
            </a:r>
            <a:r>
              <a:rPr lang="en-US" sz="1100" dirty="0"/>
              <a:t> </a:t>
            </a:r>
            <a:r>
              <a:rPr lang="en-US" sz="1100" dirty="0" err="1"/>
              <a:t>verandering</a:t>
            </a:r>
            <a:r>
              <a:rPr lang="en-US" sz="1100" dirty="0"/>
              <a:t> </a:t>
            </a:r>
            <a:r>
              <a:rPr lang="en-US" sz="1100" dirty="0" err="1"/>
              <a:t>worden</a:t>
            </a:r>
            <a:r>
              <a:rPr lang="en-US" sz="1100" dirty="0"/>
              <a:t> </a:t>
            </a:r>
            <a:r>
              <a:rPr lang="en-US" sz="1100" dirty="0" err="1"/>
              <a:t>bereikt</a:t>
            </a:r>
            <a:r>
              <a:rPr lang="en-US" sz="1100" dirty="0"/>
              <a:t>. </a:t>
            </a:r>
          </a:p>
          <a:p>
            <a:pPr marL="0" indent="0">
              <a:lnSpc>
                <a:spcPct val="120000"/>
              </a:lnSpc>
              <a:spcBef>
                <a:spcPts val="600"/>
              </a:spcBef>
              <a:buNone/>
            </a:pPr>
            <a:r>
              <a:rPr lang="en-US" sz="1100" dirty="0"/>
              <a:t>De term Facilitator of Change is (</a:t>
            </a:r>
            <a:r>
              <a:rPr lang="en-US" sz="1100" dirty="0" err="1"/>
              <a:t>nog</a:t>
            </a:r>
            <a:r>
              <a:rPr lang="en-US" sz="1100" dirty="0"/>
              <a:t>) </a:t>
            </a:r>
            <a:r>
              <a:rPr lang="en-US" sz="1100" dirty="0" err="1"/>
              <a:t>geen</a:t>
            </a:r>
            <a:r>
              <a:rPr lang="en-US" sz="1100" dirty="0"/>
              <a:t> </a:t>
            </a:r>
            <a:r>
              <a:rPr lang="en-US" sz="1100" dirty="0" err="1"/>
              <a:t>algemeen</a:t>
            </a:r>
            <a:r>
              <a:rPr lang="en-US" sz="1100" dirty="0"/>
              <a:t> </a:t>
            </a:r>
            <a:r>
              <a:rPr lang="en-US" sz="1100" dirty="0" err="1"/>
              <a:t>gangbare</a:t>
            </a:r>
            <a:r>
              <a:rPr lang="en-US" sz="1100" dirty="0"/>
              <a:t> term of </a:t>
            </a:r>
            <a:r>
              <a:rPr lang="en-US" sz="1100" dirty="0" err="1"/>
              <a:t>rol</a:t>
            </a:r>
            <a:r>
              <a:rPr lang="en-US" sz="1100" dirty="0"/>
              <a:t> </a:t>
            </a:r>
            <a:r>
              <a:rPr lang="en-US" sz="1100" dirty="0" err="1"/>
              <a:t>zoals</a:t>
            </a:r>
            <a:r>
              <a:rPr lang="en-US" sz="1100" dirty="0"/>
              <a:t> </a:t>
            </a:r>
            <a:r>
              <a:rPr lang="en-US" sz="1100" dirty="0" err="1"/>
              <a:t>bijvoorbeeld</a:t>
            </a:r>
            <a:r>
              <a:rPr lang="en-US" sz="1100" dirty="0"/>
              <a:t> </a:t>
            </a:r>
            <a:r>
              <a:rPr lang="en-US" sz="1100" dirty="0" err="1"/>
              <a:t>wel</a:t>
            </a:r>
            <a:r>
              <a:rPr lang="en-US" sz="1100" dirty="0"/>
              <a:t> het </a:t>
            </a:r>
            <a:r>
              <a:rPr lang="en-US" sz="1100" dirty="0" err="1"/>
              <a:t>geval</a:t>
            </a:r>
            <a:r>
              <a:rPr lang="en-US" sz="1100" dirty="0"/>
              <a:t> is </a:t>
            </a:r>
            <a:r>
              <a:rPr lang="en-US" sz="1100" dirty="0" err="1"/>
              <a:t>bij</a:t>
            </a:r>
            <a:r>
              <a:rPr lang="en-US" sz="1100" dirty="0"/>
              <a:t> </a:t>
            </a:r>
            <a:r>
              <a:rPr lang="en-US" sz="1100" dirty="0" err="1"/>
              <a:t>een</a:t>
            </a:r>
            <a:r>
              <a:rPr lang="en-US" sz="1100" dirty="0"/>
              <a:t> </a:t>
            </a:r>
            <a:r>
              <a:rPr lang="en-US" sz="1100" dirty="0" err="1"/>
              <a:t>projectleider</a:t>
            </a:r>
            <a:r>
              <a:rPr lang="en-US" sz="1100" dirty="0"/>
              <a:t> of </a:t>
            </a:r>
            <a:r>
              <a:rPr lang="en-US" sz="1100" dirty="0" err="1"/>
              <a:t>procesbegeleider</a:t>
            </a:r>
            <a:r>
              <a:rPr lang="en-US" sz="1100" dirty="0"/>
              <a:t>. </a:t>
            </a:r>
            <a:r>
              <a:rPr lang="en-US" sz="1100" dirty="0" err="1"/>
              <a:t>Dit</a:t>
            </a:r>
            <a:r>
              <a:rPr lang="en-US" sz="1100" dirty="0"/>
              <a:t> </a:t>
            </a:r>
            <a:r>
              <a:rPr lang="en-US" sz="1100" dirty="0" err="1"/>
              <a:t>hoeft</a:t>
            </a:r>
            <a:r>
              <a:rPr lang="en-US" sz="1100" dirty="0"/>
              <a:t> </a:t>
            </a:r>
            <a:r>
              <a:rPr lang="en-US" sz="1100" dirty="0" err="1"/>
              <a:t>ook</a:t>
            </a:r>
            <a:r>
              <a:rPr lang="en-US" sz="1100" dirty="0"/>
              <a:t> </a:t>
            </a:r>
            <a:r>
              <a:rPr lang="en-US" sz="1100" dirty="0" err="1"/>
              <a:t>geen</a:t>
            </a:r>
            <a:r>
              <a:rPr lang="en-US" sz="1100" dirty="0"/>
              <a:t> </a:t>
            </a:r>
            <a:r>
              <a:rPr lang="en-US" sz="1100" dirty="0" err="1"/>
              <a:t>aparte</a:t>
            </a:r>
            <a:r>
              <a:rPr lang="en-US" sz="1100" dirty="0"/>
              <a:t> </a:t>
            </a:r>
            <a:r>
              <a:rPr lang="en-US" sz="1100" dirty="0" err="1"/>
              <a:t>functie</a:t>
            </a:r>
            <a:r>
              <a:rPr lang="en-US" sz="1100" dirty="0"/>
              <a:t> of </a:t>
            </a:r>
            <a:r>
              <a:rPr lang="en-US" sz="1100" dirty="0" err="1"/>
              <a:t>rol</a:t>
            </a:r>
            <a:r>
              <a:rPr lang="en-US" sz="1100" dirty="0"/>
              <a:t> </a:t>
            </a:r>
            <a:r>
              <a:rPr lang="en-US" sz="1100" dirty="0" err="1"/>
              <a:t>te</a:t>
            </a:r>
            <a:r>
              <a:rPr lang="en-US" sz="1100" dirty="0"/>
              <a:t> </a:t>
            </a:r>
            <a:r>
              <a:rPr lang="en-US" sz="1100" dirty="0" err="1"/>
              <a:t>zijn</a:t>
            </a:r>
            <a:r>
              <a:rPr lang="en-US" sz="1100" dirty="0"/>
              <a:t> </a:t>
            </a:r>
            <a:r>
              <a:rPr lang="en-US" sz="1100" dirty="0" err="1"/>
              <a:t>binnen</a:t>
            </a:r>
            <a:r>
              <a:rPr lang="en-US" sz="1100" dirty="0"/>
              <a:t> </a:t>
            </a:r>
            <a:r>
              <a:rPr lang="en-US" sz="1100" dirty="0" err="1"/>
              <a:t>een</a:t>
            </a:r>
            <a:r>
              <a:rPr lang="en-US" sz="1100" dirty="0"/>
              <a:t> </a:t>
            </a:r>
            <a:r>
              <a:rPr lang="en-US" sz="1100" dirty="0" err="1"/>
              <a:t>projectteam</a:t>
            </a:r>
            <a:r>
              <a:rPr lang="en-US" sz="1100" dirty="0"/>
              <a:t>. Het is </a:t>
            </a:r>
            <a:r>
              <a:rPr lang="en-US" sz="1100" dirty="0" err="1"/>
              <a:t>meer</a:t>
            </a:r>
            <a:r>
              <a:rPr lang="en-US" sz="1100" dirty="0"/>
              <a:t> </a:t>
            </a:r>
            <a:r>
              <a:rPr lang="en-US" sz="1100" dirty="0" err="1"/>
              <a:t>een</a:t>
            </a:r>
            <a:r>
              <a:rPr lang="en-US" sz="1100" dirty="0"/>
              <a:t> </a:t>
            </a:r>
            <a:r>
              <a:rPr lang="en-US" sz="1100" dirty="0" err="1"/>
              <a:t>bepaalde</a:t>
            </a:r>
            <a:r>
              <a:rPr lang="en-US" sz="1100" dirty="0"/>
              <a:t> </a:t>
            </a:r>
            <a:r>
              <a:rPr lang="en-US" sz="1100" dirty="0" err="1"/>
              <a:t>manier</a:t>
            </a:r>
            <a:r>
              <a:rPr lang="en-US" sz="1100" dirty="0"/>
              <a:t> van </a:t>
            </a:r>
            <a:r>
              <a:rPr lang="en-US" sz="1100" dirty="0" err="1"/>
              <a:t>werken</a:t>
            </a:r>
            <a:r>
              <a:rPr lang="en-US" sz="1100" dirty="0"/>
              <a:t>, </a:t>
            </a:r>
            <a:r>
              <a:rPr lang="en-US" sz="1100" dirty="0" err="1"/>
              <a:t>een</a:t>
            </a:r>
            <a:r>
              <a:rPr lang="en-US" sz="1100" dirty="0"/>
              <a:t> </a:t>
            </a:r>
            <a:r>
              <a:rPr lang="en-US" sz="1100" dirty="0" err="1"/>
              <a:t>houding</a:t>
            </a:r>
            <a:r>
              <a:rPr lang="en-US" sz="1100" dirty="0"/>
              <a:t>, die je </a:t>
            </a:r>
            <a:r>
              <a:rPr lang="en-US" sz="1100" dirty="0" err="1"/>
              <a:t>vanuit</a:t>
            </a:r>
            <a:r>
              <a:rPr lang="en-US" sz="1100" dirty="0"/>
              <a:t> </a:t>
            </a:r>
            <a:r>
              <a:rPr lang="en-US" sz="1100" dirty="0" err="1"/>
              <a:t>verschillende</a:t>
            </a:r>
            <a:r>
              <a:rPr lang="en-US" sz="1100" dirty="0"/>
              <a:t> </a:t>
            </a:r>
            <a:r>
              <a:rPr lang="en-US" sz="1100" dirty="0" err="1"/>
              <a:t>posities</a:t>
            </a:r>
            <a:r>
              <a:rPr lang="en-US" sz="1100" dirty="0"/>
              <a:t> (</a:t>
            </a:r>
            <a:r>
              <a:rPr lang="en-US" sz="1100" dirty="0" err="1"/>
              <a:t>bijvoorbeeld</a:t>
            </a:r>
            <a:r>
              <a:rPr lang="en-US" sz="1100" dirty="0"/>
              <a:t> </a:t>
            </a:r>
            <a:r>
              <a:rPr lang="en-US" sz="1100" dirty="0" err="1"/>
              <a:t>als</a:t>
            </a:r>
            <a:r>
              <a:rPr lang="en-US" sz="1100" dirty="0"/>
              <a:t> </a:t>
            </a:r>
            <a:r>
              <a:rPr lang="en-US" sz="1100" dirty="0" err="1"/>
              <a:t>projectmanager</a:t>
            </a:r>
            <a:r>
              <a:rPr lang="en-US" sz="1100" dirty="0"/>
              <a:t> maar </a:t>
            </a:r>
            <a:r>
              <a:rPr lang="en-US" sz="1100" dirty="0" err="1"/>
              <a:t>ook</a:t>
            </a:r>
            <a:r>
              <a:rPr lang="en-US" sz="1100" dirty="0"/>
              <a:t> </a:t>
            </a:r>
            <a:r>
              <a:rPr lang="en-US" sz="1100" dirty="0" err="1"/>
              <a:t>als</a:t>
            </a:r>
            <a:r>
              <a:rPr lang="en-US" sz="1100" dirty="0"/>
              <a:t> </a:t>
            </a:r>
            <a:r>
              <a:rPr lang="en-US" sz="1100" dirty="0" err="1"/>
              <a:t>projectteamlid</a:t>
            </a:r>
            <a:r>
              <a:rPr lang="en-US" sz="1100" dirty="0"/>
              <a:t>) </a:t>
            </a:r>
            <a:r>
              <a:rPr lang="en-US" sz="1100" dirty="0" err="1"/>
              <a:t>kunt</a:t>
            </a:r>
            <a:r>
              <a:rPr lang="en-US" sz="1100" dirty="0"/>
              <a:t> </a:t>
            </a:r>
            <a:r>
              <a:rPr lang="en-US" sz="1100" dirty="0" err="1"/>
              <a:t>vervullen</a:t>
            </a:r>
            <a:r>
              <a:rPr lang="en-US" sz="1100" dirty="0"/>
              <a:t>. </a:t>
            </a:r>
          </a:p>
          <a:p>
            <a:pPr marL="0" indent="0">
              <a:lnSpc>
                <a:spcPct val="120000"/>
              </a:lnSpc>
              <a:spcBef>
                <a:spcPts val="600"/>
              </a:spcBef>
              <a:buNone/>
            </a:pPr>
            <a:endParaRPr lang="en-US" sz="1100" dirty="0"/>
          </a:p>
          <a:p>
            <a:pPr marL="0" indent="0">
              <a:lnSpc>
                <a:spcPct val="120000"/>
              </a:lnSpc>
              <a:spcBef>
                <a:spcPts val="600"/>
              </a:spcBef>
              <a:buNone/>
            </a:pPr>
            <a:endParaRPr lang="en-US" sz="1100" dirty="0"/>
          </a:p>
          <a:p>
            <a:pPr marL="0" indent="0">
              <a:lnSpc>
                <a:spcPct val="120000"/>
              </a:lnSpc>
              <a:spcBef>
                <a:spcPts val="600"/>
              </a:spcBef>
              <a:buNone/>
            </a:pPr>
            <a:endParaRPr lang="en-US" sz="1100" dirty="0"/>
          </a:p>
          <a:p>
            <a:pPr marL="0" indent="0">
              <a:lnSpc>
                <a:spcPct val="120000"/>
              </a:lnSpc>
              <a:spcBef>
                <a:spcPts val="600"/>
              </a:spcBef>
              <a:buNone/>
            </a:pPr>
            <a:endParaRPr lang="en-US" sz="1100" dirty="0"/>
          </a:p>
          <a:p>
            <a:pPr marL="0" indent="0">
              <a:lnSpc>
                <a:spcPct val="120000"/>
              </a:lnSpc>
              <a:spcBef>
                <a:spcPts val="600"/>
              </a:spcBef>
              <a:buNone/>
            </a:pPr>
            <a:endParaRPr lang="en-US" sz="1100" dirty="0"/>
          </a:p>
          <a:p>
            <a:pPr marL="0" indent="0">
              <a:lnSpc>
                <a:spcPct val="120000"/>
              </a:lnSpc>
              <a:spcBef>
                <a:spcPts val="600"/>
              </a:spcBef>
              <a:buNone/>
            </a:pPr>
            <a:endParaRPr lang="en-US" sz="1100" dirty="0"/>
          </a:p>
          <a:p>
            <a:pPr marL="0" indent="0">
              <a:lnSpc>
                <a:spcPct val="120000"/>
              </a:lnSpc>
              <a:spcBef>
                <a:spcPts val="600"/>
              </a:spcBef>
              <a:buNone/>
            </a:pPr>
            <a:endParaRPr lang="en-US" sz="1100" dirty="0"/>
          </a:p>
          <a:p>
            <a:pPr marL="0" indent="0">
              <a:lnSpc>
                <a:spcPct val="120000"/>
              </a:lnSpc>
              <a:spcBef>
                <a:spcPts val="600"/>
              </a:spcBef>
              <a:buNone/>
            </a:pPr>
            <a:r>
              <a:rPr lang="en-US" sz="1100" dirty="0" err="1"/>
              <a:t>Belangrijke</a:t>
            </a:r>
            <a:r>
              <a:rPr lang="en-US" sz="1100" dirty="0"/>
              <a:t> </a:t>
            </a:r>
            <a:r>
              <a:rPr lang="en-US" sz="1100" dirty="0" err="1"/>
              <a:t>competenties</a:t>
            </a:r>
            <a:r>
              <a:rPr lang="en-US" sz="1100" dirty="0"/>
              <a:t> </a:t>
            </a:r>
            <a:r>
              <a:rPr lang="en-US" sz="1100" dirty="0" err="1"/>
              <a:t>voor</a:t>
            </a:r>
            <a:r>
              <a:rPr lang="en-US" sz="1100" dirty="0"/>
              <a:t> </a:t>
            </a:r>
            <a:r>
              <a:rPr lang="en-US" sz="1100" dirty="0" err="1"/>
              <a:t>een</a:t>
            </a:r>
            <a:r>
              <a:rPr lang="en-US" sz="1100" dirty="0"/>
              <a:t> Facilitator of Change </a:t>
            </a:r>
            <a:r>
              <a:rPr lang="en-US" sz="1100" dirty="0" err="1"/>
              <a:t>zijn</a:t>
            </a:r>
            <a:r>
              <a:rPr lang="en-US" sz="1100" dirty="0"/>
              <a:t>: </a:t>
            </a:r>
          </a:p>
          <a:p>
            <a:pPr marL="446088" indent="-265113">
              <a:lnSpc>
                <a:spcPct val="120000"/>
              </a:lnSpc>
              <a:spcBef>
                <a:spcPts val="600"/>
              </a:spcBef>
            </a:pPr>
            <a:r>
              <a:rPr lang="nl-NL" sz="1100" b="1" dirty="0"/>
              <a:t>Verbinden</a:t>
            </a:r>
            <a:r>
              <a:rPr lang="nl-NL" sz="1100" dirty="0"/>
              <a:t>: De </a:t>
            </a:r>
            <a:r>
              <a:rPr lang="nl-NL" sz="1100" dirty="0" err="1"/>
              <a:t>FoC</a:t>
            </a:r>
            <a:r>
              <a:rPr lang="nl-NL" sz="1100" dirty="0"/>
              <a:t> is in staat verbindingen te leggen tussen hem/haarzelf en andere betrokkenen en de verschillende betrokkenen onderling, onder meer door een open en onbevooroordeelde houding;</a:t>
            </a:r>
          </a:p>
          <a:p>
            <a:pPr marL="446088" indent="-265113">
              <a:lnSpc>
                <a:spcPct val="120000"/>
              </a:lnSpc>
              <a:spcBef>
                <a:spcPts val="600"/>
              </a:spcBef>
            </a:pPr>
            <a:r>
              <a:rPr lang="nl-NL" sz="1100" b="1" dirty="0"/>
              <a:t>Conceptueel denken</a:t>
            </a:r>
            <a:r>
              <a:rPr lang="nl-NL" sz="1100" dirty="0"/>
              <a:t>: kan de situatie en zijn complexiteit inzichtelijk maken voor en met alle betrokkenen, verschillende scenario’s schetsen en op basis daarvan, samen met andere betrokkenen, verbeteringen voorstellen.</a:t>
            </a:r>
          </a:p>
          <a:p>
            <a:pPr marL="446088" indent="-265113">
              <a:lnSpc>
                <a:spcPct val="120000"/>
              </a:lnSpc>
              <a:spcBef>
                <a:spcPts val="600"/>
              </a:spcBef>
            </a:pPr>
            <a:r>
              <a:rPr lang="nl-NL" sz="1100" b="1" dirty="0"/>
              <a:t>Kritisch reflecteren</a:t>
            </a:r>
            <a:r>
              <a:rPr lang="nl-NL" sz="1100" dirty="0"/>
              <a:t>: kan observeren en zichtbaar maken met welke overtuigingen en aannames verschillende betrokkenen, waaronder hij/zijzelf, naar het vraagstuk (project, initiatief, et cetera) kijken. Daardoor kunnen wereldbeelden worden uitgediept en verrijkt en ontstaat er nieuwe bewegingsruimte</a:t>
            </a:r>
          </a:p>
          <a:p>
            <a:pPr marL="0" indent="0">
              <a:lnSpc>
                <a:spcPct val="120000"/>
              </a:lnSpc>
              <a:spcBef>
                <a:spcPts val="600"/>
              </a:spcBef>
              <a:buNone/>
            </a:pPr>
            <a:r>
              <a:rPr lang="en-US" sz="1100" dirty="0" err="1"/>
              <a:t>Een</a:t>
            </a:r>
            <a:r>
              <a:rPr lang="en-US" sz="1100" dirty="0"/>
              <a:t> </a:t>
            </a:r>
            <a:r>
              <a:rPr lang="en-US" sz="1100" dirty="0" err="1"/>
              <a:t>goede</a:t>
            </a:r>
            <a:r>
              <a:rPr lang="en-US" sz="1100" dirty="0"/>
              <a:t> Facilitator of Change </a:t>
            </a:r>
            <a:r>
              <a:rPr lang="en-US" sz="1100" dirty="0" err="1"/>
              <a:t>heeft</a:t>
            </a:r>
            <a:r>
              <a:rPr lang="en-US" sz="1100" dirty="0"/>
              <a:t> </a:t>
            </a:r>
            <a:r>
              <a:rPr lang="en-US" sz="1100" dirty="0" err="1"/>
              <a:t>dus</a:t>
            </a:r>
            <a:r>
              <a:rPr lang="en-US" sz="1100" dirty="0"/>
              <a:t> </a:t>
            </a:r>
            <a:r>
              <a:rPr lang="en-US" sz="1100" dirty="0" err="1"/>
              <a:t>zowel</a:t>
            </a:r>
            <a:r>
              <a:rPr lang="en-US" sz="1100" dirty="0"/>
              <a:t> </a:t>
            </a:r>
            <a:r>
              <a:rPr lang="en-US" sz="1100" dirty="0" err="1"/>
              <a:t>sterke</a:t>
            </a:r>
            <a:r>
              <a:rPr lang="en-US" sz="1100" dirty="0"/>
              <a:t> </a:t>
            </a:r>
            <a:r>
              <a:rPr lang="en-US" sz="1100" dirty="0" err="1"/>
              <a:t>sociale</a:t>
            </a:r>
            <a:r>
              <a:rPr lang="en-US" sz="1100" dirty="0"/>
              <a:t> </a:t>
            </a:r>
            <a:r>
              <a:rPr lang="en-US" sz="1100" dirty="0" err="1"/>
              <a:t>vaardigheden</a:t>
            </a:r>
            <a:r>
              <a:rPr lang="en-US" sz="1100" dirty="0"/>
              <a:t> </a:t>
            </a:r>
            <a:r>
              <a:rPr lang="en-US" sz="1100" dirty="0" err="1"/>
              <a:t>als</a:t>
            </a:r>
            <a:r>
              <a:rPr lang="en-US" sz="1100" dirty="0"/>
              <a:t> </a:t>
            </a:r>
            <a:r>
              <a:rPr lang="en-US" sz="1100" dirty="0" err="1"/>
              <a:t>analytische</a:t>
            </a:r>
            <a:r>
              <a:rPr lang="en-US" sz="1100" dirty="0"/>
              <a:t> </a:t>
            </a:r>
            <a:r>
              <a:rPr lang="en-US" sz="1100" dirty="0" err="1"/>
              <a:t>kwaliteiten</a:t>
            </a:r>
            <a:r>
              <a:rPr lang="en-US" sz="1100" dirty="0"/>
              <a:t>. Het </a:t>
            </a:r>
            <a:r>
              <a:rPr lang="en-US" sz="1100" dirty="0" err="1"/>
              <a:t>één</a:t>
            </a:r>
            <a:r>
              <a:rPr lang="en-US" sz="1100" dirty="0"/>
              <a:t> </a:t>
            </a:r>
            <a:r>
              <a:rPr lang="en-US" sz="1100" dirty="0" err="1"/>
              <a:t>kan</a:t>
            </a:r>
            <a:r>
              <a:rPr lang="en-US" sz="1100" dirty="0"/>
              <a:t> </a:t>
            </a:r>
            <a:r>
              <a:rPr lang="en-US" sz="1100" dirty="0" err="1"/>
              <a:t>niet</a:t>
            </a:r>
            <a:r>
              <a:rPr lang="en-US" sz="1100" dirty="0"/>
              <a:t> </a:t>
            </a:r>
            <a:r>
              <a:rPr lang="en-US" sz="1100" dirty="0" err="1"/>
              <a:t>zonder</a:t>
            </a:r>
            <a:r>
              <a:rPr lang="en-US" sz="1100" dirty="0"/>
              <a:t> het </a:t>
            </a:r>
            <a:r>
              <a:rPr lang="en-US" sz="1100" dirty="0" err="1"/>
              <a:t>ander</a:t>
            </a:r>
            <a:r>
              <a:rPr lang="en-US" sz="1100" dirty="0"/>
              <a:t>. </a:t>
            </a:r>
            <a:endParaRPr lang="nl-NL" sz="1100" dirty="0"/>
          </a:p>
          <a:p>
            <a:pPr>
              <a:lnSpc>
                <a:spcPct val="120000"/>
              </a:lnSpc>
              <a:spcBef>
                <a:spcPts val="600"/>
              </a:spcBef>
            </a:pPr>
            <a:endParaRPr lang="en-US" sz="1100" dirty="0"/>
          </a:p>
        </p:txBody>
      </p:sp>
      <p:sp>
        <p:nvSpPr>
          <p:cNvPr id="4" name="Rectangle 3">
            <a:extLst>
              <a:ext uri="{FF2B5EF4-FFF2-40B4-BE49-F238E27FC236}">
                <a16:creationId xmlns:a16="http://schemas.microsoft.com/office/drawing/2014/main" id="{22C812C6-1A8D-42CD-A7FA-AFADEDE721F7}"/>
              </a:ext>
            </a:extLst>
          </p:cNvPr>
          <p:cNvSpPr/>
          <p:nvPr/>
        </p:nvSpPr>
        <p:spPr>
          <a:xfrm>
            <a:off x="11133937" y="130136"/>
            <a:ext cx="932557" cy="56829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Algemene uitleg</a:t>
            </a:r>
          </a:p>
        </p:txBody>
      </p:sp>
    </p:spTree>
    <p:extLst>
      <p:ext uri="{BB962C8B-B14F-4D97-AF65-F5344CB8AC3E}">
        <p14:creationId xmlns:p14="http://schemas.microsoft.com/office/powerpoint/2010/main" val="357109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6A4A-2A3B-409B-9688-8A8EB9E6619B}"/>
              </a:ext>
            </a:extLst>
          </p:cNvPr>
          <p:cNvSpPr>
            <a:spLocks noGrp="1"/>
          </p:cNvSpPr>
          <p:nvPr>
            <p:ph type="title"/>
          </p:nvPr>
        </p:nvSpPr>
        <p:spPr>
          <a:xfrm>
            <a:off x="381004" y="293410"/>
            <a:ext cx="10515600" cy="836143"/>
          </a:xfrm>
        </p:spPr>
        <p:txBody>
          <a:bodyPr/>
          <a:lstStyle/>
          <a:p>
            <a:r>
              <a:rPr lang="en-US" dirty="0"/>
              <a:t>Over </a:t>
            </a:r>
            <a:r>
              <a:rPr lang="en-US" dirty="0" err="1"/>
              <a:t>sociale</a:t>
            </a:r>
            <a:r>
              <a:rPr lang="en-US" dirty="0"/>
              <a:t> </a:t>
            </a:r>
            <a:r>
              <a:rPr lang="en-US" dirty="0" err="1"/>
              <a:t>innovatie</a:t>
            </a:r>
            <a:endParaRPr lang="nl-NL" dirty="0">
              <a:highlight>
                <a:srgbClr val="CCFFCC"/>
              </a:highlight>
            </a:endParaRPr>
          </a:p>
        </p:txBody>
      </p:sp>
      <p:sp>
        <p:nvSpPr>
          <p:cNvPr id="3" name="Content Placeholder 2">
            <a:extLst>
              <a:ext uri="{FF2B5EF4-FFF2-40B4-BE49-F238E27FC236}">
                <a16:creationId xmlns:a16="http://schemas.microsoft.com/office/drawing/2014/main" id="{632A9B0A-FFFE-404E-A082-34BCBB8F5ED9}"/>
              </a:ext>
            </a:extLst>
          </p:cNvPr>
          <p:cNvSpPr>
            <a:spLocks noGrp="1"/>
          </p:cNvSpPr>
          <p:nvPr>
            <p:ph idx="1"/>
          </p:nvPr>
        </p:nvSpPr>
        <p:spPr>
          <a:xfrm>
            <a:off x="381004" y="1126373"/>
            <a:ext cx="11308972" cy="5650941"/>
          </a:xfrm>
        </p:spPr>
        <p:txBody>
          <a:bodyPr numCol="2" spcCol="360000">
            <a:normAutofit/>
          </a:bodyPr>
          <a:lstStyle/>
          <a:p>
            <a:pPr marL="0" indent="0">
              <a:lnSpc>
                <a:spcPct val="100000"/>
              </a:lnSpc>
              <a:spcBef>
                <a:spcPts val="600"/>
              </a:spcBef>
              <a:buNone/>
            </a:pPr>
            <a:r>
              <a:rPr lang="en-US" sz="1100" dirty="0"/>
              <a:t>In </a:t>
            </a:r>
            <a:r>
              <a:rPr lang="en-US" sz="1100" dirty="0" err="1"/>
              <a:t>deze</a:t>
            </a:r>
            <a:r>
              <a:rPr lang="en-US" sz="1100" dirty="0"/>
              <a:t> </a:t>
            </a:r>
            <a:r>
              <a:rPr lang="en-US" sz="1100" dirty="0" err="1"/>
              <a:t>gids</a:t>
            </a:r>
            <a:r>
              <a:rPr lang="en-US" sz="1100" dirty="0"/>
              <a:t> </a:t>
            </a:r>
            <a:r>
              <a:rPr lang="en-US" sz="1100" dirty="0" err="1"/>
              <a:t>wordt</a:t>
            </a:r>
            <a:r>
              <a:rPr lang="en-US" sz="1100" dirty="0"/>
              <a:t> </a:t>
            </a:r>
            <a:r>
              <a:rPr lang="en-US" sz="1100" dirty="0" err="1"/>
              <a:t>invulling</a:t>
            </a:r>
            <a:r>
              <a:rPr lang="en-US" sz="1100" dirty="0"/>
              <a:t> </a:t>
            </a:r>
            <a:r>
              <a:rPr lang="en-US" sz="1100" dirty="0" err="1"/>
              <a:t>gegeven</a:t>
            </a:r>
            <a:r>
              <a:rPr lang="en-US" sz="1100" dirty="0"/>
              <a:t> </a:t>
            </a:r>
            <a:r>
              <a:rPr lang="en-US" sz="1100" dirty="0" err="1"/>
              <a:t>aan</a:t>
            </a:r>
            <a:r>
              <a:rPr lang="en-US" sz="1100" dirty="0"/>
              <a:t> het concept </a:t>
            </a:r>
            <a:r>
              <a:rPr lang="en-US" sz="1100" dirty="0" err="1"/>
              <a:t>sociale</a:t>
            </a:r>
            <a:r>
              <a:rPr lang="en-US" sz="1100" dirty="0"/>
              <a:t> </a:t>
            </a:r>
            <a:r>
              <a:rPr lang="en-US" sz="1100" dirty="0" err="1"/>
              <a:t>innovatie</a:t>
            </a:r>
            <a:r>
              <a:rPr lang="en-US" sz="1100" dirty="0"/>
              <a:t>. Met de term </a:t>
            </a:r>
            <a:r>
              <a:rPr lang="en-US" sz="1100" i="1" dirty="0" err="1"/>
              <a:t>innovatie</a:t>
            </a:r>
            <a:r>
              <a:rPr lang="en-US" sz="1100" dirty="0"/>
              <a:t> </a:t>
            </a:r>
            <a:r>
              <a:rPr lang="en-US" sz="1100" dirty="0" err="1"/>
              <a:t>doelt</a:t>
            </a:r>
            <a:r>
              <a:rPr lang="en-US" sz="1100" dirty="0"/>
              <a:t> men </a:t>
            </a:r>
            <a:r>
              <a:rPr lang="en-US" sz="1100" dirty="0" err="1"/>
              <a:t>vaak</a:t>
            </a:r>
            <a:r>
              <a:rPr lang="en-US" sz="1100" dirty="0"/>
              <a:t> op </a:t>
            </a:r>
            <a:r>
              <a:rPr lang="en-US" sz="1100" dirty="0" err="1"/>
              <a:t>technische</a:t>
            </a:r>
            <a:r>
              <a:rPr lang="en-US" sz="1100" dirty="0"/>
              <a:t> </a:t>
            </a:r>
            <a:r>
              <a:rPr lang="en-US" sz="1100" dirty="0" err="1"/>
              <a:t>vernieuwing</a:t>
            </a:r>
            <a:r>
              <a:rPr lang="en-US" sz="1100" dirty="0"/>
              <a:t>. </a:t>
            </a:r>
            <a:r>
              <a:rPr lang="en-US" sz="1100" dirty="0" err="1"/>
              <a:t>Bijvoorbeeld</a:t>
            </a:r>
            <a:r>
              <a:rPr lang="en-US" sz="1100" dirty="0"/>
              <a:t> het </a:t>
            </a:r>
            <a:r>
              <a:rPr lang="en-US" sz="1100" dirty="0" err="1"/>
              <a:t>doorvoeren</a:t>
            </a:r>
            <a:r>
              <a:rPr lang="en-US" sz="1100" dirty="0"/>
              <a:t> van </a:t>
            </a:r>
            <a:r>
              <a:rPr lang="en-US" sz="1100" dirty="0" err="1"/>
              <a:t>een</a:t>
            </a:r>
            <a:r>
              <a:rPr lang="en-US" sz="1100" dirty="0"/>
              <a:t> </a:t>
            </a:r>
            <a:r>
              <a:rPr lang="en-US" sz="1100" dirty="0" err="1"/>
              <a:t>technologische</a:t>
            </a:r>
            <a:r>
              <a:rPr lang="en-US" sz="1100" dirty="0"/>
              <a:t> </a:t>
            </a:r>
            <a:r>
              <a:rPr lang="en-US" sz="1100" dirty="0" err="1"/>
              <a:t>verandering</a:t>
            </a:r>
            <a:r>
              <a:rPr lang="en-US" sz="1100" dirty="0"/>
              <a:t> voor </a:t>
            </a:r>
            <a:r>
              <a:rPr lang="en-US" sz="1100" dirty="0" err="1"/>
              <a:t>een</a:t>
            </a:r>
            <a:r>
              <a:rPr lang="en-US" sz="1100" dirty="0"/>
              <a:t> </a:t>
            </a:r>
            <a:r>
              <a:rPr lang="en-US" sz="1100" dirty="0" err="1"/>
              <a:t>meer</a:t>
            </a:r>
            <a:r>
              <a:rPr lang="en-US" sz="1100" dirty="0"/>
              <a:t> </a:t>
            </a:r>
            <a:r>
              <a:rPr lang="en-US" sz="1100" dirty="0" err="1"/>
              <a:t>effectieve</a:t>
            </a:r>
            <a:r>
              <a:rPr lang="en-US" sz="1100" dirty="0"/>
              <a:t> of </a:t>
            </a:r>
            <a:r>
              <a:rPr lang="en-US" sz="1100" dirty="0" err="1"/>
              <a:t>efficiënte</a:t>
            </a:r>
            <a:r>
              <a:rPr lang="en-US" sz="1100" dirty="0"/>
              <a:t> </a:t>
            </a:r>
            <a:r>
              <a:rPr lang="en-US" sz="1100" dirty="0" err="1"/>
              <a:t>bedrijfsvoering</a:t>
            </a:r>
            <a:r>
              <a:rPr lang="en-US" sz="1100" dirty="0"/>
              <a:t>. </a:t>
            </a:r>
            <a:r>
              <a:rPr lang="en-US" sz="1100" dirty="0" err="1"/>
              <a:t>Bij</a:t>
            </a:r>
            <a:r>
              <a:rPr lang="en-US" sz="1100" dirty="0"/>
              <a:t> </a:t>
            </a:r>
            <a:r>
              <a:rPr lang="en-US" sz="1100" dirty="0" err="1"/>
              <a:t>sociale</a:t>
            </a:r>
            <a:r>
              <a:rPr lang="en-US" sz="1100" dirty="0"/>
              <a:t> </a:t>
            </a:r>
            <a:r>
              <a:rPr lang="en-US" sz="1100" dirty="0" err="1"/>
              <a:t>innovatie</a:t>
            </a:r>
            <a:r>
              <a:rPr lang="en-US" sz="1100" dirty="0"/>
              <a:t> </a:t>
            </a:r>
            <a:r>
              <a:rPr lang="en-US" sz="1100" dirty="0" err="1"/>
              <a:t>ligt</a:t>
            </a:r>
            <a:r>
              <a:rPr lang="en-US" sz="1100" dirty="0"/>
              <a:t> de </a:t>
            </a:r>
            <a:r>
              <a:rPr lang="en-US" sz="1100" dirty="0" err="1"/>
              <a:t>nadruk</a:t>
            </a:r>
            <a:r>
              <a:rPr lang="en-US" sz="1100" dirty="0"/>
              <a:t> op </a:t>
            </a:r>
            <a:r>
              <a:rPr lang="en-US" sz="1100" dirty="0" err="1"/>
              <a:t>vernieuwing</a:t>
            </a:r>
            <a:r>
              <a:rPr lang="en-US" sz="1100" dirty="0"/>
              <a:t> of </a:t>
            </a:r>
            <a:r>
              <a:rPr lang="en-US" sz="1100" dirty="0" err="1"/>
              <a:t>verandering</a:t>
            </a:r>
            <a:r>
              <a:rPr lang="en-US" sz="1100" dirty="0"/>
              <a:t> van de </a:t>
            </a:r>
            <a:r>
              <a:rPr lang="en-US" sz="1100" dirty="0" err="1"/>
              <a:t>manier</a:t>
            </a:r>
            <a:r>
              <a:rPr lang="en-US" sz="1100" dirty="0"/>
              <a:t> </a:t>
            </a:r>
            <a:r>
              <a:rPr lang="en-US" sz="1100" dirty="0" err="1"/>
              <a:t>waarop</a:t>
            </a:r>
            <a:r>
              <a:rPr lang="en-US" sz="1100" dirty="0"/>
              <a:t> </a:t>
            </a:r>
            <a:r>
              <a:rPr lang="en-US" sz="1100" dirty="0" err="1"/>
              <a:t>individuen</a:t>
            </a:r>
            <a:r>
              <a:rPr lang="en-US" sz="1100" dirty="0"/>
              <a:t> of </a:t>
            </a:r>
            <a:r>
              <a:rPr lang="en-US" sz="1100" dirty="0" err="1"/>
              <a:t>groepen</a:t>
            </a:r>
            <a:r>
              <a:rPr lang="en-US" sz="1100" dirty="0"/>
              <a:t> met </a:t>
            </a:r>
            <a:r>
              <a:rPr lang="en-US" sz="1100" dirty="0" err="1"/>
              <a:t>elkaar</a:t>
            </a:r>
            <a:r>
              <a:rPr lang="en-US" sz="1100" dirty="0"/>
              <a:t> </a:t>
            </a:r>
            <a:r>
              <a:rPr lang="en-US" sz="1100" dirty="0" err="1"/>
              <a:t>samenwerken</a:t>
            </a:r>
            <a:r>
              <a:rPr lang="en-US" sz="1100" dirty="0"/>
              <a:t>. </a:t>
            </a:r>
            <a:r>
              <a:rPr lang="en-US" sz="1100" dirty="0" err="1"/>
              <a:t>Dit</a:t>
            </a:r>
            <a:r>
              <a:rPr lang="en-US" sz="1100" dirty="0"/>
              <a:t> </a:t>
            </a:r>
            <a:r>
              <a:rPr lang="en-US" sz="1100" dirty="0" err="1"/>
              <a:t>kan</a:t>
            </a:r>
            <a:r>
              <a:rPr lang="en-US" sz="1100" dirty="0"/>
              <a:t> hand-in-hand </a:t>
            </a:r>
            <a:r>
              <a:rPr lang="en-US" sz="1100" dirty="0" err="1"/>
              <a:t>gaan</a:t>
            </a:r>
            <a:r>
              <a:rPr lang="en-US" sz="1100" dirty="0"/>
              <a:t> met </a:t>
            </a:r>
            <a:r>
              <a:rPr lang="en-US" sz="1100" dirty="0" err="1"/>
              <a:t>technologische</a:t>
            </a:r>
            <a:r>
              <a:rPr lang="en-US" sz="1100" dirty="0"/>
              <a:t> </a:t>
            </a:r>
            <a:r>
              <a:rPr lang="en-US" sz="1100" dirty="0" err="1"/>
              <a:t>innovatie</a:t>
            </a:r>
            <a:r>
              <a:rPr lang="en-US" sz="1100" dirty="0"/>
              <a:t> maar </a:t>
            </a:r>
            <a:r>
              <a:rPr lang="en-US" sz="1100" dirty="0" err="1"/>
              <a:t>dit</a:t>
            </a:r>
            <a:r>
              <a:rPr lang="en-US" sz="1100" dirty="0"/>
              <a:t> </a:t>
            </a:r>
            <a:r>
              <a:rPr lang="en-US" sz="1100" dirty="0" err="1"/>
              <a:t>hoeft</a:t>
            </a:r>
            <a:r>
              <a:rPr lang="en-US" sz="1100" dirty="0"/>
              <a:t> </a:t>
            </a:r>
            <a:r>
              <a:rPr lang="en-US" sz="1100" dirty="0" err="1"/>
              <a:t>niet</a:t>
            </a:r>
            <a:r>
              <a:rPr lang="en-US" sz="1100" dirty="0"/>
              <a:t> zo </a:t>
            </a:r>
            <a:r>
              <a:rPr lang="en-US" sz="1100" dirty="0" err="1"/>
              <a:t>te</a:t>
            </a:r>
            <a:r>
              <a:rPr lang="en-US" sz="1100" dirty="0"/>
              <a:t> </a:t>
            </a:r>
            <a:r>
              <a:rPr lang="en-US" sz="1100" dirty="0" err="1"/>
              <a:t>zijn</a:t>
            </a:r>
            <a:r>
              <a:rPr lang="en-US" sz="1100" dirty="0"/>
              <a:t>. </a:t>
            </a:r>
          </a:p>
          <a:p>
            <a:pPr marL="0" indent="0">
              <a:lnSpc>
                <a:spcPct val="100000"/>
              </a:lnSpc>
              <a:spcBef>
                <a:spcPts val="600"/>
              </a:spcBef>
              <a:buNone/>
            </a:pPr>
            <a:r>
              <a:rPr lang="en-US" sz="1100" dirty="0" err="1"/>
              <a:t>Deze</a:t>
            </a:r>
            <a:r>
              <a:rPr lang="en-US" sz="1100" dirty="0"/>
              <a:t> </a:t>
            </a:r>
            <a:r>
              <a:rPr lang="en-US" sz="1100" dirty="0" err="1"/>
              <a:t>opgaven</a:t>
            </a:r>
            <a:r>
              <a:rPr lang="en-US" sz="1100" dirty="0"/>
              <a:t> </a:t>
            </a:r>
            <a:r>
              <a:rPr lang="en-US" sz="1100" dirty="0" err="1"/>
              <a:t>zijn</a:t>
            </a:r>
            <a:r>
              <a:rPr lang="en-US" sz="1100" dirty="0"/>
              <a:t> </a:t>
            </a:r>
            <a:r>
              <a:rPr lang="en-US" sz="1100" dirty="0" err="1"/>
              <a:t>vaak</a:t>
            </a:r>
            <a:r>
              <a:rPr lang="en-US" sz="1100" dirty="0"/>
              <a:t> </a:t>
            </a:r>
            <a:r>
              <a:rPr lang="en-US" sz="1100" dirty="0" err="1"/>
              <a:t>interdisciplinair</a:t>
            </a:r>
            <a:r>
              <a:rPr lang="en-US" sz="1100" dirty="0"/>
              <a:t> van </a:t>
            </a:r>
            <a:r>
              <a:rPr lang="en-US" sz="1100" dirty="0" err="1"/>
              <a:t>aard</a:t>
            </a:r>
            <a:r>
              <a:rPr lang="en-US" sz="1100" dirty="0"/>
              <a:t> </a:t>
            </a:r>
            <a:r>
              <a:rPr lang="en-US" sz="1100" dirty="0" err="1"/>
              <a:t>en</a:t>
            </a:r>
            <a:r>
              <a:rPr lang="en-US" sz="1100" dirty="0"/>
              <a:t> </a:t>
            </a:r>
            <a:r>
              <a:rPr lang="en-US" sz="1100" dirty="0" err="1"/>
              <a:t>vragen</a:t>
            </a:r>
            <a:r>
              <a:rPr lang="en-US" sz="1100" dirty="0"/>
              <a:t> om </a:t>
            </a:r>
            <a:r>
              <a:rPr lang="en-US" sz="1100" dirty="0" err="1"/>
              <a:t>een</a:t>
            </a:r>
            <a:r>
              <a:rPr lang="en-US" sz="1100" dirty="0"/>
              <a:t> </a:t>
            </a:r>
            <a:r>
              <a:rPr lang="en-US" sz="1100" dirty="0" err="1"/>
              <a:t>gedegen</a:t>
            </a:r>
            <a:r>
              <a:rPr lang="en-US" sz="1100" dirty="0"/>
              <a:t> </a:t>
            </a:r>
            <a:r>
              <a:rPr lang="en-US" sz="1100" dirty="0" err="1"/>
              <a:t>aanpak</a:t>
            </a:r>
            <a:r>
              <a:rPr lang="en-US" sz="1100" dirty="0"/>
              <a:t>. </a:t>
            </a:r>
            <a:r>
              <a:rPr lang="en-US" sz="1100" dirty="0" err="1"/>
              <a:t>Een</a:t>
            </a:r>
            <a:r>
              <a:rPr lang="en-US" sz="1100" dirty="0"/>
              <a:t> </a:t>
            </a:r>
            <a:r>
              <a:rPr lang="en-US" sz="1100" dirty="0" err="1"/>
              <a:t>aanpak</a:t>
            </a:r>
            <a:r>
              <a:rPr lang="en-US" sz="1100" dirty="0"/>
              <a:t> </a:t>
            </a:r>
            <a:r>
              <a:rPr lang="en-US" sz="1100" dirty="0" err="1"/>
              <a:t>waardoor</a:t>
            </a:r>
            <a:r>
              <a:rPr lang="en-US" sz="1100" dirty="0"/>
              <a:t> men de </a:t>
            </a:r>
            <a:r>
              <a:rPr lang="en-US" sz="1100" dirty="0" err="1"/>
              <a:t>handen</a:t>
            </a:r>
            <a:r>
              <a:rPr lang="en-US" sz="1100" dirty="0"/>
              <a:t> in </a:t>
            </a:r>
            <a:r>
              <a:rPr lang="en-US" sz="1100" dirty="0" err="1"/>
              <a:t>elkaar</a:t>
            </a:r>
            <a:r>
              <a:rPr lang="en-US" sz="1100" dirty="0"/>
              <a:t> </a:t>
            </a:r>
            <a:r>
              <a:rPr lang="en-US" sz="1100" dirty="0" err="1"/>
              <a:t>slaat</a:t>
            </a:r>
            <a:r>
              <a:rPr lang="en-US" sz="1100" dirty="0"/>
              <a:t> </a:t>
            </a:r>
            <a:r>
              <a:rPr lang="en-US" sz="1100" dirty="0" err="1"/>
              <a:t>en</a:t>
            </a:r>
            <a:r>
              <a:rPr lang="en-US" sz="1100" dirty="0"/>
              <a:t> in </a:t>
            </a:r>
            <a:r>
              <a:rPr lang="en-US" sz="1100" dirty="0" err="1"/>
              <a:t>gezamenlijkheid</a:t>
            </a:r>
            <a:r>
              <a:rPr lang="en-US" sz="1100" dirty="0"/>
              <a:t> op </a:t>
            </a:r>
            <a:r>
              <a:rPr lang="en-US" sz="1100" dirty="0" err="1"/>
              <a:t>zoek</a:t>
            </a:r>
            <a:r>
              <a:rPr lang="en-US" sz="1100" dirty="0"/>
              <a:t> </a:t>
            </a:r>
            <a:r>
              <a:rPr lang="en-US" sz="1100" dirty="0" err="1"/>
              <a:t>gaat</a:t>
            </a:r>
            <a:r>
              <a:rPr lang="en-US" sz="1100" dirty="0"/>
              <a:t> </a:t>
            </a:r>
            <a:r>
              <a:rPr lang="en-US" sz="1100" dirty="0" err="1"/>
              <a:t>naar</a:t>
            </a:r>
            <a:r>
              <a:rPr lang="en-US" sz="1100" dirty="0"/>
              <a:t> </a:t>
            </a:r>
            <a:r>
              <a:rPr lang="en-US" sz="1100" dirty="0" err="1"/>
              <a:t>duurzame</a:t>
            </a:r>
            <a:r>
              <a:rPr lang="en-US" sz="1100" dirty="0"/>
              <a:t> </a:t>
            </a:r>
            <a:r>
              <a:rPr lang="en-US" sz="1100" dirty="0" err="1"/>
              <a:t>oplossingen</a:t>
            </a:r>
            <a:r>
              <a:rPr lang="en-US" sz="1100" dirty="0"/>
              <a:t>. </a:t>
            </a:r>
            <a:r>
              <a:rPr lang="en-US" sz="1100" dirty="0" err="1"/>
              <a:t>Oplossingen</a:t>
            </a:r>
            <a:r>
              <a:rPr lang="en-US" sz="1100" dirty="0"/>
              <a:t> die </a:t>
            </a:r>
            <a:r>
              <a:rPr lang="en-US" sz="1100" dirty="0" err="1"/>
              <a:t>houtsnijden</a:t>
            </a:r>
            <a:r>
              <a:rPr lang="en-US" sz="1100" dirty="0"/>
              <a:t>. Die met </a:t>
            </a:r>
            <a:r>
              <a:rPr lang="en-US" sz="1100" dirty="0" err="1"/>
              <a:t>feiten</a:t>
            </a:r>
            <a:r>
              <a:rPr lang="en-US" sz="1100" dirty="0"/>
              <a:t> </a:t>
            </a:r>
            <a:r>
              <a:rPr lang="en-US" sz="1100" dirty="0" err="1"/>
              <a:t>ondersteund</a:t>
            </a:r>
            <a:r>
              <a:rPr lang="en-US" sz="1100" dirty="0"/>
              <a:t> </a:t>
            </a:r>
            <a:r>
              <a:rPr lang="en-US" sz="1100" dirty="0" err="1"/>
              <a:t>worden</a:t>
            </a:r>
            <a:r>
              <a:rPr lang="en-US" sz="1100" dirty="0"/>
              <a:t> (</a:t>
            </a:r>
            <a:r>
              <a:rPr lang="en-US" sz="1100" dirty="0" err="1"/>
              <a:t>beargumenteerd</a:t>
            </a:r>
            <a:r>
              <a:rPr lang="en-US" sz="1100" dirty="0"/>
              <a:t> </a:t>
            </a:r>
            <a:r>
              <a:rPr lang="en-US" sz="1100" dirty="0" err="1"/>
              <a:t>wenselijk</a:t>
            </a:r>
            <a:r>
              <a:rPr lang="en-US" sz="1100" dirty="0"/>
              <a:t> </a:t>
            </a:r>
            <a:r>
              <a:rPr lang="en-US" sz="1100" dirty="0" err="1"/>
              <a:t>zijn</a:t>
            </a:r>
            <a:r>
              <a:rPr lang="en-US" sz="1100" dirty="0"/>
              <a:t>). Maar die </a:t>
            </a:r>
            <a:r>
              <a:rPr lang="en-US" sz="1100" dirty="0" err="1"/>
              <a:t>ook</a:t>
            </a:r>
            <a:r>
              <a:rPr lang="en-US" sz="1100" dirty="0"/>
              <a:t> </a:t>
            </a:r>
            <a:r>
              <a:rPr lang="en-US" sz="1100" dirty="0" err="1"/>
              <a:t>passen</a:t>
            </a:r>
            <a:r>
              <a:rPr lang="en-US" sz="1100" dirty="0"/>
              <a:t> </a:t>
            </a:r>
            <a:r>
              <a:rPr lang="en-US" sz="1100" dirty="0" err="1"/>
              <a:t>binnen</a:t>
            </a:r>
            <a:r>
              <a:rPr lang="en-US" sz="1100" dirty="0"/>
              <a:t> de (</a:t>
            </a:r>
            <a:r>
              <a:rPr lang="en-US" sz="1100" dirty="0" err="1"/>
              <a:t>culturele</a:t>
            </a:r>
            <a:r>
              <a:rPr lang="en-US" sz="1100" dirty="0"/>
              <a:t>) context </a:t>
            </a:r>
            <a:r>
              <a:rPr lang="en-US" sz="1100" dirty="0" err="1"/>
              <a:t>waar</a:t>
            </a:r>
            <a:r>
              <a:rPr lang="en-US" sz="1100" dirty="0"/>
              <a:t> de </a:t>
            </a:r>
            <a:r>
              <a:rPr lang="en-US" sz="1100" dirty="0" err="1"/>
              <a:t>oplossing</a:t>
            </a:r>
            <a:r>
              <a:rPr lang="en-US" sz="1100" dirty="0"/>
              <a:t> </a:t>
            </a:r>
            <a:r>
              <a:rPr lang="en-US" sz="1100" dirty="0" err="1"/>
              <a:t>moet</a:t>
            </a:r>
            <a:r>
              <a:rPr lang="en-US" sz="1100" dirty="0"/>
              <a:t> </a:t>
            </a:r>
            <a:r>
              <a:rPr lang="en-US" sz="1100" dirty="0" err="1"/>
              <a:t>worden</a:t>
            </a:r>
            <a:r>
              <a:rPr lang="en-US" sz="1100" dirty="0"/>
              <a:t> </a:t>
            </a:r>
            <a:r>
              <a:rPr lang="en-US" sz="1100" dirty="0" err="1"/>
              <a:t>gerealiseerd</a:t>
            </a:r>
            <a:r>
              <a:rPr lang="en-US" sz="1100" dirty="0"/>
              <a:t> (</a:t>
            </a:r>
            <a:r>
              <a:rPr lang="en-US" sz="1100" dirty="0" err="1"/>
              <a:t>cultureel</a:t>
            </a:r>
            <a:r>
              <a:rPr lang="en-US" sz="1100" dirty="0"/>
              <a:t> </a:t>
            </a:r>
            <a:r>
              <a:rPr lang="en-US" sz="1100" dirty="0" err="1"/>
              <a:t>haalbare</a:t>
            </a:r>
            <a:r>
              <a:rPr lang="en-US" sz="1100" dirty="0"/>
              <a:t> </a:t>
            </a:r>
            <a:r>
              <a:rPr lang="en-US" sz="1100" dirty="0" err="1"/>
              <a:t>oplossingen</a:t>
            </a:r>
            <a:r>
              <a:rPr lang="en-US" sz="1100" dirty="0"/>
              <a:t>). Om </a:t>
            </a:r>
            <a:r>
              <a:rPr lang="en-US" sz="1100" dirty="0" err="1"/>
              <a:t>dergelijke</a:t>
            </a:r>
            <a:r>
              <a:rPr lang="en-US" sz="1100" dirty="0"/>
              <a:t> </a:t>
            </a:r>
            <a:r>
              <a:rPr lang="en-US" sz="1100" dirty="0" err="1"/>
              <a:t>oplossingen</a:t>
            </a:r>
            <a:r>
              <a:rPr lang="en-US" sz="1100" dirty="0"/>
              <a:t> </a:t>
            </a:r>
            <a:r>
              <a:rPr lang="en-US" sz="1100" dirty="0" err="1"/>
              <a:t>te</a:t>
            </a:r>
            <a:r>
              <a:rPr lang="en-US" sz="1100" dirty="0"/>
              <a:t> </a:t>
            </a:r>
            <a:r>
              <a:rPr lang="en-US" sz="1100" dirty="0" err="1"/>
              <a:t>vinden</a:t>
            </a:r>
            <a:r>
              <a:rPr lang="en-US" sz="1100" dirty="0"/>
              <a:t> </a:t>
            </a:r>
            <a:r>
              <a:rPr lang="en-US" sz="1100" dirty="0" err="1"/>
              <a:t>moet</a:t>
            </a:r>
            <a:r>
              <a:rPr lang="en-US" sz="1100" dirty="0"/>
              <a:t> in het </a:t>
            </a:r>
            <a:r>
              <a:rPr lang="en-US" sz="1100" dirty="0" err="1"/>
              <a:t>proces</a:t>
            </a:r>
            <a:r>
              <a:rPr lang="en-US" sz="1100" dirty="0"/>
              <a:t> </a:t>
            </a:r>
            <a:r>
              <a:rPr lang="en-US" sz="1100" dirty="0" err="1"/>
              <a:t>niet</a:t>
            </a:r>
            <a:r>
              <a:rPr lang="en-US" sz="1100" dirty="0"/>
              <a:t> </a:t>
            </a:r>
            <a:r>
              <a:rPr lang="en-US" sz="1100" dirty="0" err="1"/>
              <a:t>alleen</a:t>
            </a:r>
            <a:r>
              <a:rPr lang="en-US" sz="1100" dirty="0"/>
              <a:t> </a:t>
            </a:r>
            <a:r>
              <a:rPr lang="en-US" sz="1100" dirty="0" err="1"/>
              <a:t>oog</a:t>
            </a:r>
            <a:r>
              <a:rPr lang="en-US" sz="1100" dirty="0"/>
              <a:t> </a:t>
            </a:r>
            <a:r>
              <a:rPr lang="en-US" sz="1100" dirty="0" err="1"/>
              <a:t>zijn</a:t>
            </a:r>
            <a:r>
              <a:rPr lang="en-US" sz="1100" dirty="0"/>
              <a:t> voor </a:t>
            </a:r>
            <a:r>
              <a:rPr lang="en-US" sz="1100" dirty="0" err="1"/>
              <a:t>feitelijke</a:t>
            </a:r>
            <a:r>
              <a:rPr lang="en-US" sz="1100" dirty="0"/>
              <a:t> </a:t>
            </a:r>
            <a:r>
              <a:rPr lang="en-US" sz="1100" dirty="0" err="1"/>
              <a:t>aspecten</a:t>
            </a:r>
            <a:r>
              <a:rPr lang="en-US" sz="1100" dirty="0"/>
              <a:t> maar </a:t>
            </a:r>
            <a:r>
              <a:rPr lang="en-US" sz="1100" dirty="0" err="1"/>
              <a:t>óók</a:t>
            </a:r>
            <a:r>
              <a:rPr lang="en-US" sz="1100" dirty="0"/>
              <a:t> voor </a:t>
            </a:r>
            <a:r>
              <a:rPr lang="en-US" sz="1100" dirty="0" err="1"/>
              <a:t>sociale</a:t>
            </a:r>
            <a:r>
              <a:rPr lang="en-US" sz="1100" dirty="0"/>
              <a:t> </a:t>
            </a:r>
            <a:r>
              <a:rPr lang="en-US" sz="1100" dirty="0" err="1"/>
              <a:t>aspecten</a:t>
            </a:r>
            <a:r>
              <a:rPr lang="en-US" sz="1100" dirty="0"/>
              <a:t>. Het </a:t>
            </a:r>
            <a:r>
              <a:rPr lang="en-US" sz="1100" dirty="0" err="1"/>
              <a:t>proces</a:t>
            </a:r>
            <a:r>
              <a:rPr lang="en-US" sz="1100" dirty="0"/>
              <a:t> </a:t>
            </a:r>
            <a:r>
              <a:rPr lang="en-US" sz="1100" dirty="0" err="1"/>
              <a:t>moet</a:t>
            </a:r>
            <a:r>
              <a:rPr lang="en-US" sz="1100" dirty="0"/>
              <a:t> </a:t>
            </a:r>
            <a:r>
              <a:rPr lang="en-US" sz="1100" dirty="0" err="1"/>
              <a:t>zich</a:t>
            </a:r>
            <a:r>
              <a:rPr lang="en-US" sz="1100" dirty="0"/>
              <a:t> </a:t>
            </a:r>
            <a:r>
              <a:rPr lang="en-US" sz="1100" dirty="0" err="1"/>
              <a:t>niet</a:t>
            </a:r>
            <a:r>
              <a:rPr lang="en-US" sz="1100" dirty="0"/>
              <a:t> </a:t>
            </a:r>
            <a:r>
              <a:rPr lang="en-US" sz="1100" dirty="0" err="1"/>
              <a:t>alleen</a:t>
            </a:r>
            <a:r>
              <a:rPr lang="en-US" sz="1100" dirty="0"/>
              <a:t> op </a:t>
            </a:r>
            <a:r>
              <a:rPr lang="en-US" sz="1100" dirty="0" err="1"/>
              <a:t>technische</a:t>
            </a:r>
            <a:r>
              <a:rPr lang="en-US" sz="1100" dirty="0"/>
              <a:t> </a:t>
            </a:r>
            <a:r>
              <a:rPr lang="en-US" sz="1100" dirty="0" err="1"/>
              <a:t>innovatie</a:t>
            </a:r>
            <a:r>
              <a:rPr lang="en-US" sz="1100" dirty="0"/>
              <a:t> </a:t>
            </a:r>
            <a:r>
              <a:rPr lang="en-US" sz="1100" dirty="0" err="1"/>
              <a:t>richten</a:t>
            </a:r>
            <a:r>
              <a:rPr lang="en-US" sz="1100" dirty="0"/>
              <a:t> maar </a:t>
            </a:r>
            <a:r>
              <a:rPr lang="en-US" sz="1100" dirty="0" err="1"/>
              <a:t>óók</a:t>
            </a:r>
            <a:r>
              <a:rPr lang="en-US" sz="1100" dirty="0"/>
              <a:t> op </a:t>
            </a:r>
            <a:r>
              <a:rPr lang="en-US" sz="1100" dirty="0" err="1"/>
              <a:t>sociale</a:t>
            </a:r>
            <a:r>
              <a:rPr lang="en-US" sz="1100" dirty="0"/>
              <a:t> </a:t>
            </a:r>
            <a:r>
              <a:rPr lang="en-US" sz="1100" dirty="0" err="1"/>
              <a:t>innovatie</a:t>
            </a:r>
            <a:r>
              <a:rPr lang="en-US" sz="1100" dirty="0"/>
              <a:t>. </a:t>
            </a:r>
            <a:r>
              <a:rPr lang="en-US" sz="1100" dirty="0" err="1"/>
              <a:t>Dat</a:t>
            </a:r>
            <a:r>
              <a:rPr lang="en-US" sz="1100" dirty="0"/>
              <a:t> </a:t>
            </a:r>
            <a:r>
              <a:rPr lang="en-US" sz="1100" dirty="0" err="1"/>
              <a:t>wil</a:t>
            </a:r>
            <a:r>
              <a:rPr lang="en-US" sz="1100" dirty="0"/>
              <a:t> </a:t>
            </a:r>
            <a:r>
              <a:rPr lang="en-US" sz="1100" dirty="0" err="1"/>
              <a:t>zeggen</a:t>
            </a:r>
            <a:r>
              <a:rPr lang="en-US" sz="1100" dirty="0"/>
              <a:t>: </a:t>
            </a:r>
            <a:r>
              <a:rPr lang="en-US" sz="1100" dirty="0" err="1"/>
              <a:t>verandering</a:t>
            </a:r>
            <a:r>
              <a:rPr lang="en-US" sz="1100" dirty="0"/>
              <a:t> op het </a:t>
            </a:r>
            <a:r>
              <a:rPr lang="en-US" sz="1100" dirty="0" err="1"/>
              <a:t>vlak</a:t>
            </a:r>
            <a:r>
              <a:rPr lang="en-US" sz="1100" dirty="0"/>
              <a:t> van </a:t>
            </a:r>
            <a:r>
              <a:rPr lang="en-US" sz="1100" dirty="0" err="1"/>
              <a:t>onderlinge</a:t>
            </a:r>
            <a:r>
              <a:rPr lang="en-US" sz="1100" dirty="0"/>
              <a:t> </a:t>
            </a:r>
            <a:r>
              <a:rPr lang="en-US" sz="1100" dirty="0" err="1"/>
              <a:t>samenwerking</a:t>
            </a:r>
            <a:r>
              <a:rPr lang="en-US" sz="1100" dirty="0"/>
              <a:t>. </a:t>
            </a:r>
            <a:r>
              <a:rPr lang="en-US" sz="1100" dirty="0" err="1"/>
              <a:t>Alleen</a:t>
            </a:r>
            <a:r>
              <a:rPr lang="en-US" sz="1100" dirty="0"/>
              <a:t> dan is het </a:t>
            </a:r>
            <a:r>
              <a:rPr lang="en-US" sz="1100" dirty="0" err="1"/>
              <a:t>mogelijk</a:t>
            </a:r>
            <a:r>
              <a:rPr lang="en-US" sz="1100" dirty="0"/>
              <a:t> om </a:t>
            </a:r>
            <a:r>
              <a:rPr lang="en-US" sz="1100" dirty="0" err="1"/>
              <a:t>daadwerkelijk</a:t>
            </a:r>
            <a:r>
              <a:rPr lang="en-US" sz="1100" dirty="0"/>
              <a:t> </a:t>
            </a:r>
            <a:r>
              <a:rPr lang="en-US" sz="1100" dirty="0" err="1"/>
              <a:t>breedgedragen</a:t>
            </a:r>
            <a:r>
              <a:rPr lang="en-US" sz="1100" dirty="0"/>
              <a:t> </a:t>
            </a:r>
            <a:r>
              <a:rPr lang="en-US" sz="1100" dirty="0" err="1"/>
              <a:t>oplossingen</a:t>
            </a:r>
            <a:r>
              <a:rPr lang="en-US" sz="1100" dirty="0"/>
              <a:t> </a:t>
            </a:r>
            <a:r>
              <a:rPr lang="en-US" sz="1100" dirty="0" err="1"/>
              <a:t>te</a:t>
            </a:r>
            <a:r>
              <a:rPr lang="en-US" sz="1100" dirty="0"/>
              <a:t> </a:t>
            </a:r>
            <a:r>
              <a:rPr lang="en-US" sz="1100" dirty="0" err="1"/>
              <a:t>vinden</a:t>
            </a:r>
            <a:r>
              <a:rPr lang="en-US" sz="1100" dirty="0"/>
              <a:t> voor </a:t>
            </a:r>
            <a:r>
              <a:rPr lang="en-US" sz="1100" dirty="0" err="1"/>
              <a:t>complexe</a:t>
            </a:r>
            <a:r>
              <a:rPr lang="en-US" sz="1100" dirty="0"/>
              <a:t> </a:t>
            </a:r>
            <a:r>
              <a:rPr lang="en-US" sz="1100" dirty="0" err="1"/>
              <a:t>vraagstukken</a:t>
            </a:r>
            <a:r>
              <a:rPr lang="en-US" sz="1100" dirty="0"/>
              <a:t>. </a:t>
            </a:r>
          </a:p>
          <a:p>
            <a:pPr marL="0" indent="0">
              <a:lnSpc>
                <a:spcPct val="100000"/>
              </a:lnSpc>
              <a:spcBef>
                <a:spcPts val="600"/>
              </a:spcBef>
              <a:buNone/>
            </a:pPr>
            <a:r>
              <a:rPr lang="en-US" sz="1100" dirty="0" err="1"/>
              <a:t>Vaak</a:t>
            </a:r>
            <a:r>
              <a:rPr lang="en-US" sz="1100" dirty="0"/>
              <a:t> </a:t>
            </a:r>
            <a:r>
              <a:rPr lang="en-US" sz="1100" dirty="0" err="1"/>
              <a:t>zijn</a:t>
            </a:r>
            <a:r>
              <a:rPr lang="en-US" sz="1100" dirty="0"/>
              <a:t> </a:t>
            </a:r>
            <a:r>
              <a:rPr lang="en-US" sz="1100" dirty="0" err="1"/>
              <a:t>wij</a:t>
            </a:r>
            <a:r>
              <a:rPr lang="en-US" sz="1100" dirty="0"/>
              <a:t> </a:t>
            </a:r>
            <a:r>
              <a:rPr lang="en-US" sz="1100" dirty="0" err="1"/>
              <a:t>geneigd</a:t>
            </a:r>
            <a:r>
              <a:rPr lang="en-US" sz="1100" dirty="0"/>
              <a:t> in </a:t>
            </a:r>
            <a:r>
              <a:rPr lang="en-US" sz="1100" dirty="0" err="1"/>
              <a:t>veranderprocessen</a:t>
            </a:r>
            <a:r>
              <a:rPr lang="en-US" sz="1100" dirty="0"/>
              <a:t> </a:t>
            </a:r>
            <a:r>
              <a:rPr lang="en-US" sz="1100" dirty="0" err="1"/>
              <a:t>snel</a:t>
            </a:r>
            <a:r>
              <a:rPr lang="en-US" sz="1100" dirty="0"/>
              <a:t> </a:t>
            </a:r>
            <a:r>
              <a:rPr lang="en-US" sz="1100" dirty="0" err="1"/>
              <a:t>resultaat</a:t>
            </a:r>
            <a:r>
              <a:rPr lang="en-US" sz="1100" dirty="0"/>
              <a:t> </a:t>
            </a:r>
            <a:r>
              <a:rPr lang="en-US" sz="1100" dirty="0" err="1"/>
              <a:t>te</a:t>
            </a:r>
            <a:r>
              <a:rPr lang="en-US" sz="1100" dirty="0"/>
              <a:t> </a:t>
            </a:r>
            <a:r>
              <a:rPr lang="en-US" sz="1100" dirty="0" err="1"/>
              <a:t>willen</a:t>
            </a:r>
            <a:r>
              <a:rPr lang="en-US" sz="1100" dirty="0"/>
              <a:t> </a:t>
            </a:r>
            <a:r>
              <a:rPr lang="en-US" sz="1100" dirty="0" err="1"/>
              <a:t>zien</a:t>
            </a:r>
            <a:r>
              <a:rPr lang="en-US" sz="1100" dirty="0"/>
              <a:t>. Het </a:t>
            </a:r>
            <a:r>
              <a:rPr lang="en-US" sz="1100" dirty="0" err="1"/>
              <a:t>feit</a:t>
            </a:r>
            <a:r>
              <a:rPr lang="en-US" sz="1100" dirty="0"/>
              <a:t> </a:t>
            </a:r>
            <a:r>
              <a:rPr lang="en-US" sz="1100" dirty="0" err="1"/>
              <a:t>dat</a:t>
            </a:r>
            <a:r>
              <a:rPr lang="en-US" sz="1100" dirty="0"/>
              <a:t> </a:t>
            </a:r>
            <a:r>
              <a:rPr lang="en-US" sz="1100" dirty="0" err="1"/>
              <a:t>problemen</a:t>
            </a:r>
            <a:r>
              <a:rPr lang="en-US" sz="1100" dirty="0"/>
              <a:t> </a:t>
            </a:r>
            <a:r>
              <a:rPr lang="en-US" sz="1100" dirty="0" err="1"/>
              <a:t>vaak</a:t>
            </a:r>
            <a:r>
              <a:rPr lang="en-US" sz="1100" dirty="0"/>
              <a:t> </a:t>
            </a:r>
            <a:r>
              <a:rPr lang="en-US" sz="1100" dirty="0" err="1"/>
              <a:t>alle</a:t>
            </a:r>
            <a:r>
              <a:rPr lang="en-US" sz="1100" dirty="0"/>
              <a:t> </a:t>
            </a:r>
            <a:r>
              <a:rPr lang="en-US" sz="1100" dirty="0" err="1"/>
              <a:t>langere</a:t>
            </a:r>
            <a:r>
              <a:rPr lang="en-US" sz="1100" dirty="0"/>
              <a:t> </a:t>
            </a:r>
            <a:r>
              <a:rPr lang="en-US" sz="1100" dirty="0" err="1"/>
              <a:t>tijd</a:t>
            </a:r>
            <a:r>
              <a:rPr lang="en-US" sz="1100" dirty="0"/>
              <a:t> </a:t>
            </a:r>
            <a:r>
              <a:rPr lang="en-US" sz="1100" dirty="0" err="1"/>
              <a:t>spelen</a:t>
            </a:r>
            <a:r>
              <a:rPr lang="en-US" sz="1100" dirty="0"/>
              <a:t> </a:t>
            </a:r>
            <a:r>
              <a:rPr lang="en-US" sz="1100" dirty="0" err="1"/>
              <a:t>en</a:t>
            </a:r>
            <a:r>
              <a:rPr lang="en-US" sz="1100" dirty="0"/>
              <a:t> </a:t>
            </a:r>
            <a:r>
              <a:rPr lang="en-US" sz="1100" dirty="0" err="1"/>
              <a:t>dat</a:t>
            </a:r>
            <a:r>
              <a:rPr lang="en-US" sz="1100" dirty="0"/>
              <a:t> de </a:t>
            </a:r>
            <a:r>
              <a:rPr lang="en-US" sz="1100" dirty="0" err="1"/>
              <a:t>ervaren</a:t>
            </a:r>
            <a:r>
              <a:rPr lang="en-US" sz="1100" dirty="0"/>
              <a:t> </a:t>
            </a:r>
            <a:r>
              <a:rPr lang="en-US" sz="1100" dirty="0" err="1"/>
              <a:t>urgentie</a:t>
            </a:r>
            <a:r>
              <a:rPr lang="en-US" sz="1100" dirty="0"/>
              <a:t> </a:t>
            </a:r>
            <a:r>
              <a:rPr lang="en-US" sz="1100" dirty="0" err="1"/>
              <a:t>hoog</a:t>
            </a:r>
            <a:r>
              <a:rPr lang="en-US" sz="1100" dirty="0"/>
              <a:t> is </a:t>
            </a:r>
            <a:r>
              <a:rPr lang="en-US" sz="1100" dirty="0" err="1"/>
              <a:t>maakt</a:t>
            </a:r>
            <a:r>
              <a:rPr lang="en-US" sz="1100" dirty="0"/>
              <a:t> </a:t>
            </a:r>
            <a:r>
              <a:rPr lang="en-US" sz="1100" dirty="0" err="1"/>
              <a:t>dat</a:t>
            </a:r>
            <a:r>
              <a:rPr lang="en-US" sz="1100" dirty="0"/>
              <a:t> men in </a:t>
            </a:r>
            <a:r>
              <a:rPr lang="en-US" sz="1100" dirty="0" err="1"/>
              <a:t>actie</a:t>
            </a:r>
            <a:r>
              <a:rPr lang="en-US" sz="1100" dirty="0"/>
              <a:t> </a:t>
            </a:r>
            <a:r>
              <a:rPr lang="en-US" sz="1100" dirty="0" err="1"/>
              <a:t>wil</a:t>
            </a:r>
            <a:r>
              <a:rPr lang="en-US" sz="1100" dirty="0"/>
              <a:t> </a:t>
            </a:r>
            <a:r>
              <a:rPr lang="en-US" sz="1100" dirty="0" err="1"/>
              <a:t>komen</a:t>
            </a:r>
            <a:r>
              <a:rPr lang="en-US" sz="1100" dirty="0"/>
              <a:t>. </a:t>
            </a:r>
            <a:r>
              <a:rPr lang="en-US" sz="1100" dirty="0" err="1"/>
              <a:t>Zodra</a:t>
            </a:r>
            <a:r>
              <a:rPr lang="en-US" sz="1100" dirty="0"/>
              <a:t> </a:t>
            </a:r>
            <a:r>
              <a:rPr lang="en-US" sz="1100" dirty="0" err="1"/>
              <a:t>een</a:t>
            </a:r>
            <a:r>
              <a:rPr lang="en-US" sz="1100" dirty="0"/>
              <a:t> </a:t>
            </a:r>
            <a:r>
              <a:rPr lang="en-US" sz="1100" dirty="0" err="1"/>
              <a:t>mogelijke</a:t>
            </a:r>
            <a:r>
              <a:rPr lang="en-US" sz="1100" dirty="0"/>
              <a:t> </a:t>
            </a:r>
            <a:r>
              <a:rPr lang="en-US" sz="1100" dirty="0" err="1"/>
              <a:t>oplossingsrichting</a:t>
            </a:r>
            <a:r>
              <a:rPr lang="en-US" sz="1100" dirty="0"/>
              <a:t> </a:t>
            </a:r>
            <a:r>
              <a:rPr lang="en-US" sz="1100" dirty="0" err="1"/>
              <a:t>aan</a:t>
            </a:r>
            <a:r>
              <a:rPr lang="en-US" sz="1100" dirty="0"/>
              <a:t> de horizon </a:t>
            </a:r>
            <a:r>
              <a:rPr lang="en-US" sz="1100" dirty="0" err="1"/>
              <a:t>verschijnt</a:t>
            </a:r>
            <a:r>
              <a:rPr lang="en-US" sz="1100" dirty="0"/>
              <a:t> is men dan </a:t>
            </a:r>
            <a:r>
              <a:rPr lang="en-US" sz="1100" dirty="0" err="1"/>
              <a:t>ook</a:t>
            </a:r>
            <a:r>
              <a:rPr lang="en-US" sz="1100" dirty="0"/>
              <a:t> </a:t>
            </a:r>
            <a:r>
              <a:rPr lang="en-US" sz="1100" dirty="0" err="1"/>
              <a:t>geneigd</a:t>
            </a:r>
            <a:r>
              <a:rPr lang="en-US" sz="1100" dirty="0"/>
              <a:t> </a:t>
            </a:r>
            <a:r>
              <a:rPr lang="en-US" sz="1100" dirty="0" err="1"/>
              <a:t>deze</a:t>
            </a:r>
            <a:r>
              <a:rPr lang="en-US" sz="1100" dirty="0"/>
              <a:t> beet </a:t>
            </a:r>
            <a:r>
              <a:rPr lang="en-US" sz="1100" dirty="0" err="1"/>
              <a:t>te</a:t>
            </a:r>
            <a:r>
              <a:rPr lang="en-US" sz="1100" dirty="0"/>
              <a:t> </a:t>
            </a:r>
            <a:r>
              <a:rPr lang="en-US" sz="1100" dirty="0" err="1"/>
              <a:t>pakken</a:t>
            </a:r>
            <a:r>
              <a:rPr lang="en-US" sz="1100" dirty="0"/>
              <a:t>. Maar </a:t>
            </a:r>
            <a:r>
              <a:rPr lang="en-US" sz="1100" dirty="0" err="1"/>
              <a:t>niet</a:t>
            </a:r>
            <a:r>
              <a:rPr lang="en-US" sz="1100" dirty="0"/>
              <a:t> </a:t>
            </a:r>
            <a:r>
              <a:rPr lang="en-US" sz="1100" dirty="0" err="1"/>
              <a:t>zelden</a:t>
            </a:r>
            <a:r>
              <a:rPr lang="en-US" sz="1100" dirty="0"/>
              <a:t> </a:t>
            </a:r>
            <a:r>
              <a:rPr lang="en-US" sz="1100" dirty="0" err="1"/>
              <a:t>leidt</a:t>
            </a:r>
            <a:r>
              <a:rPr lang="en-US" sz="1100" dirty="0"/>
              <a:t> </a:t>
            </a:r>
            <a:r>
              <a:rPr lang="en-US" sz="1100" dirty="0" err="1"/>
              <a:t>dit</a:t>
            </a:r>
            <a:r>
              <a:rPr lang="en-US" sz="1100" dirty="0"/>
              <a:t> tot </a:t>
            </a:r>
            <a:r>
              <a:rPr lang="en-US" sz="1100" dirty="0" err="1"/>
              <a:t>beslissingen</a:t>
            </a:r>
            <a:r>
              <a:rPr lang="en-US" sz="1100" dirty="0"/>
              <a:t> </a:t>
            </a:r>
            <a:r>
              <a:rPr lang="en-US" sz="1100" dirty="0" err="1"/>
              <a:t>waar</a:t>
            </a:r>
            <a:r>
              <a:rPr lang="en-US" sz="1100" dirty="0"/>
              <a:t> men in </a:t>
            </a:r>
            <a:r>
              <a:rPr lang="en-US" sz="1100" dirty="0" err="1"/>
              <a:t>een</a:t>
            </a:r>
            <a:r>
              <a:rPr lang="en-US" sz="1100" dirty="0"/>
              <a:t> later stadium op </a:t>
            </a:r>
            <a:r>
              <a:rPr lang="en-US" sz="1100" dirty="0" err="1"/>
              <a:t>terug</a:t>
            </a:r>
            <a:r>
              <a:rPr lang="en-US" sz="1100" dirty="0"/>
              <a:t> </a:t>
            </a:r>
            <a:r>
              <a:rPr lang="en-US" sz="1100" dirty="0" err="1"/>
              <a:t>moet</a:t>
            </a:r>
            <a:r>
              <a:rPr lang="en-US" sz="1100" dirty="0"/>
              <a:t> </a:t>
            </a:r>
            <a:r>
              <a:rPr lang="en-US" sz="1100" dirty="0" err="1"/>
              <a:t>komen</a:t>
            </a:r>
            <a:r>
              <a:rPr lang="en-US" sz="1100" dirty="0"/>
              <a:t> </a:t>
            </a:r>
            <a:r>
              <a:rPr lang="en-US" sz="1100" dirty="0" err="1"/>
              <a:t>omdat</a:t>
            </a:r>
            <a:r>
              <a:rPr lang="en-US" sz="1100" dirty="0"/>
              <a:t> het </a:t>
            </a:r>
            <a:r>
              <a:rPr lang="en-US" sz="1100" dirty="0" err="1"/>
              <a:t>overhaast</a:t>
            </a:r>
            <a:r>
              <a:rPr lang="en-US" sz="1100" dirty="0"/>
              <a:t> </a:t>
            </a:r>
            <a:r>
              <a:rPr lang="en-US" sz="1100" dirty="0" err="1"/>
              <a:t>genomen</a:t>
            </a:r>
            <a:r>
              <a:rPr lang="en-US" sz="1100" dirty="0"/>
              <a:t> </a:t>
            </a:r>
            <a:r>
              <a:rPr lang="en-US" sz="1100" dirty="0" err="1"/>
              <a:t>bleek</a:t>
            </a:r>
            <a:r>
              <a:rPr lang="en-US" sz="1100" dirty="0"/>
              <a:t> </a:t>
            </a:r>
            <a:r>
              <a:rPr lang="en-US" sz="1100" dirty="0" err="1"/>
              <a:t>te</a:t>
            </a:r>
            <a:r>
              <a:rPr lang="en-US" sz="1100" dirty="0"/>
              <a:t> </a:t>
            </a:r>
            <a:r>
              <a:rPr lang="en-US" sz="1100" dirty="0" err="1"/>
              <a:t>zijn</a:t>
            </a:r>
            <a:r>
              <a:rPr lang="en-US" sz="1100" dirty="0"/>
              <a:t>, of </a:t>
            </a:r>
            <a:r>
              <a:rPr lang="en-US" sz="1100" dirty="0" err="1"/>
              <a:t>omdat</a:t>
            </a:r>
            <a:r>
              <a:rPr lang="en-US" sz="1100" dirty="0"/>
              <a:t> de </a:t>
            </a:r>
            <a:r>
              <a:rPr lang="en-US" sz="1100" dirty="0" err="1"/>
              <a:t>keuze</a:t>
            </a:r>
            <a:r>
              <a:rPr lang="en-US" sz="1100" dirty="0"/>
              <a:t> op </a:t>
            </a:r>
            <a:r>
              <a:rPr lang="en-US" sz="1100" dirty="0" err="1"/>
              <a:t>onvoldoende</a:t>
            </a:r>
            <a:r>
              <a:rPr lang="en-US" sz="1100" dirty="0"/>
              <a:t> </a:t>
            </a:r>
            <a:r>
              <a:rPr lang="en-US" sz="1100" dirty="0" err="1"/>
              <a:t>informatie</a:t>
            </a:r>
            <a:r>
              <a:rPr lang="en-US" sz="1100" dirty="0"/>
              <a:t> was </a:t>
            </a:r>
            <a:r>
              <a:rPr lang="en-US" sz="1100" dirty="0" err="1"/>
              <a:t>gebaseerd</a:t>
            </a:r>
            <a:r>
              <a:rPr lang="en-US" sz="1100" dirty="0"/>
              <a:t>. Wil je </a:t>
            </a:r>
            <a:r>
              <a:rPr lang="en-US" sz="1100" dirty="0" err="1"/>
              <a:t>een</a:t>
            </a:r>
            <a:r>
              <a:rPr lang="en-US" sz="1100" dirty="0"/>
              <a:t> </a:t>
            </a:r>
            <a:r>
              <a:rPr lang="en-US" sz="1100" dirty="0" err="1"/>
              <a:t>blijvende</a:t>
            </a:r>
            <a:r>
              <a:rPr lang="en-US" sz="1100" dirty="0"/>
              <a:t> </a:t>
            </a:r>
            <a:r>
              <a:rPr lang="en-US" sz="1100" dirty="0" err="1"/>
              <a:t>oplossing</a:t>
            </a:r>
            <a:r>
              <a:rPr lang="en-US" sz="1100" dirty="0"/>
              <a:t> </a:t>
            </a:r>
            <a:r>
              <a:rPr lang="en-US" sz="1100" dirty="0" err="1"/>
              <a:t>vinden</a:t>
            </a:r>
            <a:r>
              <a:rPr lang="en-US" sz="1100" dirty="0"/>
              <a:t> voor </a:t>
            </a:r>
            <a:r>
              <a:rPr lang="en-US" sz="1100" dirty="0" err="1"/>
              <a:t>een</a:t>
            </a:r>
            <a:r>
              <a:rPr lang="en-US" sz="1100" dirty="0"/>
              <a:t> </a:t>
            </a:r>
            <a:r>
              <a:rPr lang="en-US" sz="1100" dirty="0" err="1"/>
              <a:t>probleem</a:t>
            </a:r>
            <a:r>
              <a:rPr lang="en-US" sz="1100" dirty="0"/>
              <a:t> dan </a:t>
            </a:r>
            <a:r>
              <a:rPr lang="en-US" sz="1100" dirty="0" err="1"/>
              <a:t>zal</a:t>
            </a:r>
            <a:r>
              <a:rPr lang="en-US" sz="1100" dirty="0"/>
              <a:t> je </a:t>
            </a:r>
            <a:r>
              <a:rPr lang="en-US" sz="1100" dirty="0" err="1"/>
              <a:t>moeten</a:t>
            </a:r>
            <a:r>
              <a:rPr lang="en-US" sz="1100" dirty="0"/>
              <a:t> </a:t>
            </a:r>
            <a:r>
              <a:rPr lang="en-US" sz="1100" i="1" dirty="0" err="1"/>
              <a:t>begrijpen</a:t>
            </a:r>
            <a:r>
              <a:rPr lang="en-US" sz="1100" i="1" dirty="0"/>
              <a:t> </a:t>
            </a:r>
            <a:r>
              <a:rPr lang="en-US" sz="1100" i="1" dirty="0" err="1"/>
              <a:t>vóór</a:t>
            </a:r>
            <a:r>
              <a:rPr lang="en-US" sz="1100" i="1" dirty="0"/>
              <a:t> </a:t>
            </a:r>
            <a:r>
              <a:rPr lang="en-US" sz="1100" i="1" dirty="0" err="1"/>
              <a:t>ingrijpen</a:t>
            </a:r>
            <a:r>
              <a:rPr lang="en-US" sz="1100" i="1" dirty="0"/>
              <a:t>.</a:t>
            </a:r>
            <a:endParaRPr lang="en-US" sz="1100" dirty="0"/>
          </a:p>
          <a:p>
            <a:pPr marL="0" indent="0">
              <a:lnSpc>
                <a:spcPct val="100000"/>
              </a:lnSpc>
              <a:spcBef>
                <a:spcPts val="600"/>
              </a:spcBef>
              <a:buNone/>
            </a:pPr>
            <a:r>
              <a:rPr lang="en-US" sz="1100" dirty="0"/>
              <a:t>Het </a:t>
            </a:r>
            <a:r>
              <a:rPr lang="en-US" sz="1100" dirty="0" err="1"/>
              <a:t>doel</a:t>
            </a:r>
            <a:r>
              <a:rPr lang="en-US" sz="1100" dirty="0"/>
              <a:t> van </a:t>
            </a:r>
            <a:r>
              <a:rPr lang="en-US" sz="1100" dirty="0" err="1"/>
              <a:t>een</a:t>
            </a:r>
            <a:r>
              <a:rPr lang="en-US" sz="1100" dirty="0"/>
              <a:t> </a:t>
            </a:r>
            <a:r>
              <a:rPr lang="en-US" sz="1100" dirty="0" err="1"/>
              <a:t>proces</a:t>
            </a:r>
            <a:r>
              <a:rPr lang="en-US" sz="1100" dirty="0"/>
              <a:t> </a:t>
            </a:r>
            <a:r>
              <a:rPr lang="en-US" sz="1100" dirty="0" err="1"/>
              <a:t>kan</a:t>
            </a:r>
            <a:r>
              <a:rPr lang="en-US" sz="1100" dirty="0"/>
              <a:t> </a:t>
            </a:r>
            <a:r>
              <a:rPr lang="en-US" sz="1100" dirty="0" err="1"/>
              <a:t>sociale</a:t>
            </a:r>
            <a:r>
              <a:rPr lang="en-US" sz="1100" dirty="0"/>
              <a:t> </a:t>
            </a:r>
            <a:r>
              <a:rPr lang="en-US" sz="1100" dirty="0" err="1"/>
              <a:t>innovatie</a:t>
            </a:r>
            <a:r>
              <a:rPr lang="en-US" sz="1100" dirty="0"/>
              <a:t> </a:t>
            </a:r>
            <a:r>
              <a:rPr lang="en-US" sz="1100" dirty="0" err="1"/>
              <a:t>zijn</a:t>
            </a:r>
            <a:r>
              <a:rPr lang="en-US" sz="1100" dirty="0"/>
              <a:t> (</a:t>
            </a:r>
            <a:r>
              <a:rPr lang="en-US" sz="1100" dirty="0" err="1"/>
              <a:t>bijvoorbeeld</a:t>
            </a:r>
            <a:r>
              <a:rPr lang="en-US" sz="1100" dirty="0"/>
              <a:t> </a:t>
            </a:r>
            <a:r>
              <a:rPr lang="en-US" sz="1100" dirty="0" err="1"/>
              <a:t>wanneer</a:t>
            </a:r>
            <a:r>
              <a:rPr lang="en-US" sz="1100" dirty="0"/>
              <a:t> </a:t>
            </a:r>
            <a:r>
              <a:rPr lang="en-US" sz="1100" dirty="0" err="1"/>
              <a:t>een</a:t>
            </a:r>
            <a:r>
              <a:rPr lang="en-US" sz="1100" dirty="0"/>
              <a:t> </a:t>
            </a:r>
            <a:r>
              <a:rPr lang="en-US" sz="1100" dirty="0" err="1"/>
              <a:t>proces</a:t>
            </a:r>
            <a:r>
              <a:rPr lang="en-US" sz="1100" dirty="0"/>
              <a:t> </a:t>
            </a:r>
            <a:r>
              <a:rPr lang="en-US" sz="1100" dirty="0" err="1"/>
              <a:t>erop</a:t>
            </a:r>
            <a:r>
              <a:rPr lang="en-US" sz="1100" dirty="0"/>
              <a:t> </a:t>
            </a:r>
            <a:r>
              <a:rPr lang="en-US" sz="1100" dirty="0" err="1"/>
              <a:t>gericht</a:t>
            </a:r>
            <a:r>
              <a:rPr lang="en-US" sz="1100" dirty="0"/>
              <a:t> is </a:t>
            </a:r>
            <a:r>
              <a:rPr lang="en-US" sz="1100" dirty="0" err="1"/>
              <a:t>een</a:t>
            </a:r>
            <a:r>
              <a:rPr lang="en-US" sz="1100" dirty="0"/>
              <a:t> </a:t>
            </a:r>
            <a:r>
              <a:rPr lang="en-US" sz="1100" dirty="0" err="1"/>
              <a:t>nieuwe</a:t>
            </a:r>
            <a:r>
              <a:rPr lang="en-US" sz="1100" dirty="0"/>
              <a:t> </a:t>
            </a:r>
            <a:r>
              <a:rPr lang="en-US" sz="1100" dirty="0" err="1"/>
              <a:t>ketensamenwerking</a:t>
            </a:r>
            <a:r>
              <a:rPr lang="en-US" sz="1100" dirty="0"/>
              <a:t> </a:t>
            </a:r>
            <a:r>
              <a:rPr lang="en-US" sz="1100" dirty="0" err="1"/>
              <a:t>vorm</a:t>
            </a:r>
            <a:r>
              <a:rPr lang="en-US" sz="1100" dirty="0"/>
              <a:t> </a:t>
            </a:r>
            <a:r>
              <a:rPr lang="en-US" sz="1100" dirty="0" err="1"/>
              <a:t>te</a:t>
            </a:r>
            <a:r>
              <a:rPr lang="en-US" sz="1100" dirty="0"/>
              <a:t> </a:t>
            </a:r>
            <a:r>
              <a:rPr lang="en-US" sz="1100" dirty="0" err="1"/>
              <a:t>geven</a:t>
            </a:r>
            <a:r>
              <a:rPr lang="en-US" sz="1100" dirty="0"/>
              <a:t>) maar het </a:t>
            </a:r>
            <a:r>
              <a:rPr lang="en-US" sz="1100" dirty="0" err="1"/>
              <a:t>te</a:t>
            </a:r>
            <a:r>
              <a:rPr lang="en-US" sz="1100" dirty="0"/>
              <a:t> </a:t>
            </a:r>
            <a:r>
              <a:rPr lang="en-US" sz="1100" dirty="0" err="1"/>
              <a:t>doorlopen</a:t>
            </a:r>
            <a:r>
              <a:rPr lang="en-US" sz="1100" dirty="0"/>
              <a:t> </a:t>
            </a:r>
            <a:r>
              <a:rPr lang="en-US" sz="1100" dirty="0" err="1"/>
              <a:t>proces</a:t>
            </a:r>
            <a:r>
              <a:rPr lang="en-US" sz="1100" dirty="0"/>
              <a:t> </a:t>
            </a:r>
            <a:r>
              <a:rPr lang="en-US" sz="1100" dirty="0" err="1"/>
              <a:t>zelf</a:t>
            </a:r>
            <a:r>
              <a:rPr lang="en-US" sz="1100" dirty="0"/>
              <a:t> </a:t>
            </a:r>
            <a:r>
              <a:rPr lang="en-US" sz="1100" dirty="0" err="1"/>
              <a:t>kan</a:t>
            </a:r>
            <a:r>
              <a:rPr lang="en-US" sz="1100" dirty="0"/>
              <a:t> op </a:t>
            </a:r>
            <a:r>
              <a:rPr lang="en-US" sz="1100" dirty="0" err="1"/>
              <a:t>zichzelf</a:t>
            </a:r>
            <a:r>
              <a:rPr lang="en-US" sz="1100" dirty="0"/>
              <a:t> </a:t>
            </a:r>
            <a:r>
              <a:rPr lang="en-US" sz="1100" dirty="0" err="1"/>
              <a:t>ook</a:t>
            </a:r>
            <a:r>
              <a:rPr lang="en-US" sz="1100" dirty="0"/>
              <a:t> al </a:t>
            </a:r>
            <a:r>
              <a:rPr lang="en-US" sz="1100" dirty="0" err="1"/>
              <a:t>een</a:t>
            </a:r>
            <a:r>
              <a:rPr lang="en-US" sz="1100" dirty="0"/>
              <a:t> </a:t>
            </a:r>
            <a:r>
              <a:rPr lang="en-US" sz="1100" dirty="0" err="1"/>
              <a:t>vorm</a:t>
            </a:r>
            <a:r>
              <a:rPr lang="en-US" sz="1100" dirty="0"/>
              <a:t> van </a:t>
            </a:r>
            <a:r>
              <a:rPr lang="en-US" sz="1100" dirty="0" err="1"/>
              <a:t>sociale</a:t>
            </a:r>
            <a:r>
              <a:rPr lang="en-US" sz="1100" dirty="0"/>
              <a:t> </a:t>
            </a:r>
            <a:r>
              <a:rPr lang="en-US" sz="1100" dirty="0" err="1"/>
              <a:t>innovatie</a:t>
            </a:r>
            <a:r>
              <a:rPr lang="en-US" sz="1100" dirty="0"/>
              <a:t> </a:t>
            </a:r>
            <a:r>
              <a:rPr lang="en-US" sz="1100" dirty="0" err="1"/>
              <a:t>zijn</a:t>
            </a:r>
            <a:r>
              <a:rPr lang="en-US" sz="1100" dirty="0"/>
              <a:t>. </a:t>
            </a:r>
            <a:r>
              <a:rPr lang="en-US" sz="1100" dirty="0" err="1"/>
              <a:t>Bijvoorbeeld</a:t>
            </a:r>
            <a:r>
              <a:rPr lang="en-US" sz="1100" dirty="0"/>
              <a:t> </a:t>
            </a:r>
            <a:r>
              <a:rPr lang="en-US" sz="1100" dirty="0" err="1"/>
              <a:t>wanneer</a:t>
            </a:r>
            <a:r>
              <a:rPr lang="en-US" sz="1100" dirty="0"/>
              <a:t> </a:t>
            </a:r>
            <a:r>
              <a:rPr lang="en-US" sz="1100" dirty="0" err="1"/>
              <a:t>een</a:t>
            </a:r>
            <a:r>
              <a:rPr lang="en-US" sz="1100" dirty="0"/>
              <a:t> </a:t>
            </a:r>
            <a:r>
              <a:rPr lang="en-US" sz="1100" dirty="0" err="1"/>
              <a:t>interdisciplinair</a:t>
            </a:r>
            <a:r>
              <a:rPr lang="en-US" sz="1100" dirty="0"/>
              <a:t> </a:t>
            </a:r>
            <a:r>
              <a:rPr lang="en-US" sz="1100" dirty="0" err="1"/>
              <a:t>projectteam</a:t>
            </a:r>
            <a:r>
              <a:rPr lang="en-US" sz="1100" dirty="0"/>
              <a:t> </a:t>
            </a:r>
            <a:r>
              <a:rPr lang="en-US" sz="1100" dirty="0" err="1"/>
              <a:t>besluit</a:t>
            </a:r>
            <a:r>
              <a:rPr lang="en-US" sz="1100" dirty="0"/>
              <a:t> de </a:t>
            </a:r>
            <a:r>
              <a:rPr lang="en-US" sz="1100" dirty="0" err="1"/>
              <a:t>samenwerking</a:t>
            </a:r>
            <a:r>
              <a:rPr lang="en-US" sz="1100" dirty="0"/>
              <a:t> </a:t>
            </a:r>
            <a:r>
              <a:rPr lang="en-US" sz="1100" dirty="0" err="1"/>
              <a:t>gedurende</a:t>
            </a:r>
            <a:r>
              <a:rPr lang="en-US" sz="1100" dirty="0"/>
              <a:t> het project </a:t>
            </a:r>
            <a:r>
              <a:rPr lang="en-US" sz="1100" dirty="0" err="1"/>
              <a:t>anders</a:t>
            </a:r>
            <a:r>
              <a:rPr lang="en-US" sz="1100" dirty="0"/>
              <a:t> in </a:t>
            </a:r>
            <a:r>
              <a:rPr lang="en-US" sz="1100" dirty="0" err="1"/>
              <a:t>te</a:t>
            </a:r>
            <a:r>
              <a:rPr lang="en-US" sz="1100" dirty="0"/>
              <a:t> </a:t>
            </a:r>
            <a:r>
              <a:rPr lang="en-US" sz="1100" dirty="0" err="1"/>
              <a:t>richten</a:t>
            </a:r>
            <a:r>
              <a:rPr lang="en-US" sz="1100" dirty="0"/>
              <a:t> </a:t>
            </a:r>
            <a:r>
              <a:rPr lang="en-US" sz="1100" dirty="0" err="1"/>
              <a:t>waarbij</a:t>
            </a:r>
            <a:r>
              <a:rPr lang="en-US" sz="1100" dirty="0"/>
              <a:t> </a:t>
            </a:r>
            <a:r>
              <a:rPr lang="en-US" sz="1100" dirty="0" err="1"/>
              <a:t>er</a:t>
            </a:r>
            <a:r>
              <a:rPr lang="en-US" sz="1100" dirty="0"/>
              <a:t> </a:t>
            </a:r>
            <a:r>
              <a:rPr lang="en-US" sz="1100" dirty="0" err="1"/>
              <a:t>meer</a:t>
            </a:r>
            <a:r>
              <a:rPr lang="en-US" sz="1100" dirty="0"/>
              <a:t> </a:t>
            </a:r>
            <a:r>
              <a:rPr lang="en-US" sz="1100" dirty="0" err="1"/>
              <a:t>ruimte</a:t>
            </a:r>
            <a:r>
              <a:rPr lang="en-US" sz="1100" dirty="0"/>
              <a:t> is </a:t>
            </a:r>
            <a:r>
              <a:rPr lang="en-US" sz="1100" dirty="0" err="1"/>
              <a:t>voor</a:t>
            </a:r>
            <a:r>
              <a:rPr lang="en-US" sz="1100" dirty="0"/>
              <a:t> </a:t>
            </a:r>
            <a:r>
              <a:rPr lang="en-US" sz="1100" dirty="0" err="1"/>
              <a:t>verschillende</a:t>
            </a:r>
            <a:r>
              <a:rPr lang="en-US" sz="1100" dirty="0"/>
              <a:t> </a:t>
            </a:r>
            <a:r>
              <a:rPr lang="en-US" sz="1100" dirty="0" err="1"/>
              <a:t>invalshoeken</a:t>
            </a:r>
            <a:r>
              <a:rPr lang="en-US" sz="1100" dirty="0"/>
              <a:t>. </a:t>
            </a:r>
          </a:p>
          <a:p>
            <a:pPr marL="0" indent="0">
              <a:lnSpc>
                <a:spcPct val="100000"/>
              </a:lnSpc>
              <a:spcBef>
                <a:spcPts val="600"/>
              </a:spcBef>
              <a:buNone/>
            </a:pPr>
            <a:endParaRPr lang="en-US" sz="1100" b="1" dirty="0"/>
          </a:p>
          <a:p>
            <a:pPr marL="0" indent="0">
              <a:lnSpc>
                <a:spcPct val="100000"/>
              </a:lnSpc>
              <a:spcBef>
                <a:spcPts val="600"/>
              </a:spcBef>
              <a:buNone/>
            </a:pPr>
            <a:endParaRPr lang="en-US" sz="1100" b="1" dirty="0"/>
          </a:p>
          <a:p>
            <a:pPr marL="0" indent="0">
              <a:lnSpc>
                <a:spcPct val="100000"/>
              </a:lnSpc>
              <a:spcBef>
                <a:spcPts val="600"/>
              </a:spcBef>
              <a:buNone/>
            </a:pPr>
            <a:r>
              <a:rPr lang="en-US" sz="1100" b="1" dirty="0" err="1"/>
              <a:t>Randvoorwaarden</a:t>
            </a:r>
            <a:br>
              <a:rPr lang="en-US" sz="1100" b="1" dirty="0"/>
            </a:br>
            <a:r>
              <a:rPr lang="nl-NL" sz="1100" dirty="0"/>
              <a:t>Rondom maatschappelijke vraagstukken ervaren betrokkenen soms onduidelijkheid, onrust, kaders die niet (meer) passen of juist nodig zijn, misverstanden, misinterpretatie en soms ook verwijten naar elkaar toe. Om dit te doorbreken en wenselijke veranderingen te bewerkstellingen is het van belang om met elkaar in gesprek te gaan over aannames, verwachtingen, (voor-)waarden, interpretaties, observaties, blinde vlekken, et cetera - om te "begrijpen voor ingrijpen". Dit vraagt van alle betrokkenen om samen en met een holistisch blik naar het vraagstuk te kijken, te zorgen voor een sfeer van vertrouwen en veiligheid, en om dit te doen vanuit een open en constructieve houding. Wat deze insteek oplevert is onder andere rust, helderheid, 'je gehoord voelen', begrip, vertrouwen en verbondenheid - wat weer kan leiden tot bewegingsruimte en uiteindelijk tot breed gedragen oplossingen voor het maatschappelijke vraagstuk.</a:t>
            </a:r>
          </a:p>
          <a:p>
            <a:pPr marL="0" indent="0">
              <a:lnSpc>
                <a:spcPct val="100000"/>
              </a:lnSpc>
              <a:spcBef>
                <a:spcPts val="600"/>
              </a:spcBef>
              <a:buNone/>
            </a:pPr>
            <a:r>
              <a:rPr lang="nl-NL" sz="1100" dirty="0"/>
              <a:t>Zaken die de kans op het vinden van breed gedragen oplossingen vergroten:</a:t>
            </a:r>
          </a:p>
          <a:p>
            <a:pPr marL="358775" indent="-179388">
              <a:lnSpc>
                <a:spcPct val="100000"/>
              </a:lnSpc>
              <a:spcBef>
                <a:spcPts val="600"/>
              </a:spcBef>
            </a:pPr>
            <a:r>
              <a:rPr lang="nl-NL" sz="1100" dirty="0"/>
              <a:t>Betrokkenen uit het vraagstuk voelen de urgentie dat er iets moet gebeuren.</a:t>
            </a:r>
          </a:p>
          <a:p>
            <a:pPr marL="358775" indent="-179388">
              <a:lnSpc>
                <a:spcPct val="100000"/>
              </a:lnSpc>
              <a:spcBef>
                <a:spcPts val="0"/>
              </a:spcBef>
            </a:pPr>
            <a:r>
              <a:rPr lang="nl-NL" sz="1100" dirty="0"/>
              <a:t>Betrokkenen voelen de verantwoordelijkheid om goed 'voor elkaar te zorgen’.</a:t>
            </a:r>
          </a:p>
          <a:p>
            <a:pPr marL="358775" indent="-179388">
              <a:lnSpc>
                <a:spcPct val="100000"/>
              </a:lnSpc>
              <a:spcBef>
                <a:spcPts val="0"/>
              </a:spcBef>
            </a:pPr>
            <a:r>
              <a:rPr lang="nl-NL" sz="1100" dirty="0"/>
              <a:t>Betrokkenen zijn bereid de bril aan te passen waarmee ze naar elkaar en het vraagstuk kijken</a:t>
            </a:r>
          </a:p>
          <a:p>
            <a:pPr marL="358775" indent="-179388">
              <a:lnSpc>
                <a:spcPct val="100000"/>
              </a:lnSpc>
              <a:spcBef>
                <a:spcPts val="0"/>
              </a:spcBef>
            </a:pPr>
            <a:r>
              <a:rPr lang="nl-NL" sz="1100" dirty="0"/>
              <a:t>Openheid, nieuwsgierigheid en flexibiliteit zijn grondhoudingen. </a:t>
            </a:r>
          </a:p>
          <a:p>
            <a:pPr marL="358775" indent="-179388">
              <a:lnSpc>
                <a:spcPct val="100000"/>
              </a:lnSpc>
              <a:spcBef>
                <a:spcPts val="0"/>
              </a:spcBef>
            </a:pPr>
            <a:r>
              <a:rPr lang="nl-NL" sz="1100" dirty="0"/>
              <a:t>Diversiteit in opvattingen, waarden, etc. mag (zal) er zijn en wordt gezien als noodzakelijk om tot verandering te komen. </a:t>
            </a:r>
            <a:endParaRPr lang="en-US" sz="1100" dirty="0"/>
          </a:p>
          <a:p>
            <a:pPr marL="0" indent="0">
              <a:lnSpc>
                <a:spcPct val="100000"/>
              </a:lnSpc>
              <a:spcBef>
                <a:spcPts val="600"/>
              </a:spcBef>
              <a:buNone/>
            </a:pPr>
            <a:r>
              <a:rPr lang="en-US" sz="1100" dirty="0" err="1"/>
              <a:t>Een</a:t>
            </a:r>
            <a:r>
              <a:rPr lang="en-US" sz="1100" dirty="0"/>
              <a:t> Facilitator of Change </a:t>
            </a:r>
            <a:r>
              <a:rPr lang="en-US" sz="1100" dirty="0" err="1"/>
              <a:t>kan</a:t>
            </a:r>
            <a:r>
              <a:rPr lang="en-US" sz="1100" dirty="0"/>
              <a:t> </a:t>
            </a:r>
            <a:r>
              <a:rPr lang="en-US" sz="1100" dirty="0" err="1"/>
              <a:t>een</a:t>
            </a:r>
            <a:r>
              <a:rPr lang="en-US" sz="1100" dirty="0"/>
              <a:t> </a:t>
            </a:r>
            <a:r>
              <a:rPr lang="en-US" sz="1100" dirty="0" err="1"/>
              <a:t>belangrijke</a:t>
            </a:r>
            <a:r>
              <a:rPr lang="en-US" sz="1100" dirty="0"/>
              <a:t> </a:t>
            </a:r>
            <a:r>
              <a:rPr lang="en-US" sz="1100" dirty="0" err="1"/>
              <a:t>rol</a:t>
            </a:r>
            <a:r>
              <a:rPr lang="en-US" sz="1100" dirty="0"/>
              <a:t> </a:t>
            </a:r>
            <a:r>
              <a:rPr lang="en-US" sz="1100" dirty="0" err="1"/>
              <a:t>spelen</a:t>
            </a:r>
            <a:r>
              <a:rPr lang="en-US" sz="1100" dirty="0"/>
              <a:t> </a:t>
            </a:r>
            <a:r>
              <a:rPr lang="en-US" sz="1100" dirty="0" err="1"/>
              <a:t>bij</a:t>
            </a:r>
            <a:r>
              <a:rPr lang="en-US" sz="1100" dirty="0"/>
              <a:t> het </a:t>
            </a:r>
            <a:r>
              <a:rPr lang="en-US" sz="1100" dirty="0" err="1"/>
              <a:t>succesvol</a:t>
            </a:r>
            <a:r>
              <a:rPr lang="en-US" sz="1100" dirty="0"/>
              <a:t> </a:t>
            </a:r>
            <a:r>
              <a:rPr lang="en-US" sz="1100" dirty="0" err="1"/>
              <a:t>handen</a:t>
            </a:r>
            <a:r>
              <a:rPr lang="en-US" sz="1100" dirty="0"/>
              <a:t> </a:t>
            </a:r>
            <a:r>
              <a:rPr lang="en-US" sz="1100" dirty="0" err="1"/>
              <a:t>en</a:t>
            </a:r>
            <a:r>
              <a:rPr lang="en-US" sz="1100" dirty="0"/>
              <a:t> </a:t>
            </a:r>
            <a:r>
              <a:rPr lang="en-US" sz="1100" dirty="0" err="1"/>
              <a:t>voeten</a:t>
            </a:r>
            <a:r>
              <a:rPr lang="en-US" sz="1100" dirty="0"/>
              <a:t> </a:t>
            </a:r>
            <a:r>
              <a:rPr lang="en-US" sz="1100" dirty="0" err="1"/>
              <a:t>geven</a:t>
            </a:r>
            <a:r>
              <a:rPr lang="en-US" sz="1100" dirty="0"/>
              <a:t> </a:t>
            </a:r>
            <a:r>
              <a:rPr lang="en-US" sz="1100" dirty="0" err="1"/>
              <a:t>aan</a:t>
            </a:r>
            <a:r>
              <a:rPr lang="en-US" sz="1100" dirty="0"/>
              <a:t> </a:t>
            </a:r>
            <a:r>
              <a:rPr lang="en-US" sz="1100" dirty="0" err="1"/>
              <a:t>sociale</a:t>
            </a:r>
            <a:r>
              <a:rPr lang="en-US" sz="1100" dirty="0"/>
              <a:t> </a:t>
            </a:r>
            <a:r>
              <a:rPr lang="en-US" sz="1100" dirty="0" err="1"/>
              <a:t>innovatie</a:t>
            </a:r>
            <a:r>
              <a:rPr lang="en-US" sz="1100" dirty="0"/>
              <a:t>. </a:t>
            </a:r>
          </a:p>
        </p:txBody>
      </p:sp>
      <p:sp>
        <p:nvSpPr>
          <p:cNvPr id="4" name="Rectangle 3">
            <a:extLst>
              <a:ext uri="{FF2B5EF4-FFF2-40B4-BE49-F238E27FC236}">
                <a16:creationId xmlns:a16="http://schemas.microsoft.com/office/drawing/2014/main" id="{899F9582-D6E8-49FD-936C-6E79CC595A76}"/>
              </a:ext>
            </a:extLst>
          </p:cNvPr>
          <p:cNvSpPr/>
          <p:nvPr/>
        </p:nvSpPr>
        <p:spPr>
          <a:xfrm>
            <a:off x="11133937" y="130136"/>
            <a:ext cx="932557" cy="56829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Algemene uitleg</a:t>
            </a:r>
          </a:p>
        </p:txBody>
      </p:sp>
    </p:spTree>
    <p:extLst>
      <p:ext uri="{BB962C8B-B14F-4D97-AF65-F5344CB8AC3E}">
        <p14:creationId xmlns:p14="http://schemas.microsoft.com/office/powerpoint/2010/main" val="251396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D27E-D6CB-4B1B-8DB5-EA1DB82B1B17}"/>
              </a:ext>
            </a:extLst>
          </p:cNvPr>
          <p:cNvSpPr>
            <a:spLocks noGrp="1"/>
          </p:cNvSpPr>
          <p:nvPr>
            <p:ph type="title"/>
          </p:nvPr>
        </p:nvSpPr>
        <p:spPr>
          <a:xfrm>
            <a:off x="428900" y="251916"/>
            <a:ext cx="10515601" cy="872001"/>
          </a:xfrm>
        </p:spPr>
        <p:txBody>
          <a:bodyPr>
            <a:normAutofit/>
          </a:bodyPr>
          <a:lstStyle/>
          <a:p>
            <a:r>
              <a:rPr lang="en-US" dirty="0"/>
              <a:t>Het </a:t>
            </a:r>
            <a:r>
              <a:rPr lang="en-US" dirty="0" err="1"/>
              <a:t>sociale</a:t>
            </a:r>
            <a:r>
              <a:rPr lang="en-US" dirty="0"/>
              <a:t> </a:t>
            </a:r>
            <a:r>
              <a:rPr lang="en-US" dirty="0" err="1"/>
              <a:t>innovatieproces</a:t>
            </a:r>
            <a:endParaRPr lang="nl-NL" dirty="0">
              <a:highlight>
                <a:srgbClr val="CCFFCC"/>
              </a:highlight>
            </a:endParaRPr>
          </a:p>
        </p:txBody>
      </p:sp>
      <p:sp>
        <p:nvSpPr>
          <p:cNvPr id="3" name="Content Placeholder 2">
            <a:extLst>
              <a:ext uri="{FF2B5EF4-FFF2-40B4-BE49-F238E27FC236}">
                <a16:creationId xmlns:a16="http://schemas.microsoft.com/office/drawing/2014/main" id="{84074D2A-D36A-4B77-A8D0-AC7FA77E8177}"/>
              </a:ext>
            </a:extLst>
          </p:cNvPr>
          <p:cNvSpPr>
            <a:spLocks noGrp="1"/>
          </p:cNvSpPr>
          <p:nvPr>
            <p:ph idx="1"/>
          </p:nvPr>
        </p:nvSpPr>
        <p:spPr>
          <a:xfrm>
            <a:off x="428900" y="1126288"/>
            <a:ext cx="11379923" cy="5468471"/>
          </a:xfrm>
        </p:spPr>
        <p:txBody>
          <a:bodyPr numCol="2" spcCol="360000">
            <a:normAutofit/>
          </a:bodyPr>
          <a:lstStyle/>
          <a:p>
            <a:pPr marL="0" indent="0">
              <a:lnSpc>
                <a:spcPct val="110000"/>
              </a:lnSpc>
              <a:spcBef>
                <a:spcPts val="600"/>
              </a:spcBef>
              <a:buNone/>
            </a:pPr>
            <a:r>
              <a:rPr lang="en-US" sz="1200" dirty="0"/>
              <a:t>In </a:t>
            </a:r>
            <a:r>
              <a:rPr lang="en-US" sz="1200" dirty="0" err="1"/>
              <a:t>een</a:t>
            </a:r>
            <a:r>
              <a:rPr lang="en-US" sz="1200" dirty="0"/>
              <a:t> </a:t>
            </a:r>
            <a:r>
              <a:rPr lang="en-US" sz="1200" dirty="0" err="1"/>
              <a:t>sociaal</a:t>
            </a:r>
            <a:r>
              <a:rPr lang="en-US" sz="1200" dirty="0"/>
              <a:t> </a:t>
            </a:r>
            <a:r>
              <a:rPr lang="en-US" sz="1200" dirty="0" err="1"/>
              <a:t>innovatieproces</a:t>
            </a:r>
            <a:r>
              <a:rPr lang="en-US" sz="1200" dirty="0"/>
              <a:t> </a:t>
            </a:r>
            <a:r>
              <a:rPr lang="en-US" sz="1200" dirty="0" err="1"/>
              <a:t>wordt</a:t>
            </a:r>
            <a:r>
              <a:rPr lang="en-US" sz="1200" dirty="0"/>
              <a:t> heel </a:t>
            </a:r>
            <a:r>
              <a:rPr lang="en-US" sz="1200" dirty="0" err="1"/>
              <a:t>nadrukkelijk</a:t>
            </a:r>
            <a:r>
              <a:rPr lang="en-US" sz="1200" dirty="0"/>
              <a:t> </a:t>
            </a:r>
            <a:r>
              <a:rPr lang="en-US" sz="1200" dirty="0" err="1"/>
              <a:t>stilgestaan</a:t>
            </a:r>
            <a:r>
              <a:rPr lang="en-US" sz="1200" dirty="0"/>
              <a:t> </a:t>
            </a:r>
            <a:r>
              <a:rPr lang="en-US" sz="1200" dirty="0" err="1"/>
              <a:t>bij</a:t>
            </a:r>
            <a:r>
              <a:rPr lang="en-US" sz="1200" dirty="0"/>
              <a:t> de </a:t>
            </a:r>
            <a:r>
              <a:rPr lang="en-US" sz="1200" dirty="0" err="1"/>
              <a:t>verschillende</a:t>
            </a:r>
            <a:r>
              <a:rPr lang="en-US" sz="1200" dirty="0"/>
              <a:t> </a:t>
            </a:r>
            <a:r>
              <a:rPr lang="en-US" sz="1200" dirty="0" err="1"/>
              <a:t>betrokkenen</a:t>
            </a:r>
            <a:r>
              <a:rPr lang="en-US" sz="1200" dirty="0"/>
              <a:t> in </a:t>
            </a:r>
            <a:r>
              <a:rPr lang="en-US" sz="1200" dirty="0" err="1"/>
              <a:t>een</a:t>
            </a:r>
            <a:r>
              <a:rPr lang="en-US" sz="1200" dirty="0"/>
              <a:t> </a:t>
            </a:r>
            <a:r>
              <a:rPr lang="en-US" sz="1200" dirty="0" err="1"/>
              <a:t>proces</a:t>
            </a:r>
            <a:r>
              <a:rPr lang="en-US" sz="1200" dirty="0"/>
              <a:t>. </a:t>
            </a:r>
            <a:r>
              <a:rPr lang="en-US" sz="1200" dirty="0" err="1"/>
              <a:t>Welke</a:t>
            </a:r>
            <a:r>
              <a:rPr lang="en-US" sz="1200" dirty="0"/>
              <a:t> </a:t>
            </a:r>
            <a:r>
              <a:rPr lang="en-US" sz="1200" dirty="0" err="1"/>
              <a:t>rol</a:t>
            </a:r>
            <a:r>
              <a:rPr lang="en-US" sz="1200" dirty="0"/>
              <a:t> </a:t>
            </a:r>
            <a:r>
              <a:rPr lang="en-US" sz="1200" dirty="0" err="1"/>
              <a:t>hebben</a:t>
            </a:r>
            <a:r>
              <a:rPr lang="en-US" sz="1200" dirty="0"/>
              <a:t> </a:t>
            </a:r>
            <a:r>
              <a:rPr lang="en-US" sz="1200" dirty="0" err="1"/>
              <a:t>zij</a:t>
            </a:r>
            <a:r>
              <a:rPr lang="en-US" sz="1200" dirty="0"/>
              <a:t> in </a:t>
            </a:r>
            <a:r>
              <a:rPr lang="en-US" sz="1200" dirty="0" err="1"/>
              <a:t>een</a:t>
            </a:r>
            <a:r>
              <a:rPr lang="en-US" sz="1200" dirty="0"/>
              <a:t> </a:t>
            </a:r>
            <a:r>
              <a:rPr lang="en-US" sz="1200" dirty="0" err="1"/>
              <a:t>vraagstuk</a:t>
            </a:r>
            <a:r>
              <a:rPr lang="en-US" sz="1200" dirty="0"/>
              <a:t>? Wat </a:t>
            </a:r>
            <a:r>
              <a:rPr lang="en-US" sz="1200" dirty="0" err="1"/>
              <a:t>zijn</a:t>
            </a:r>
            <a:r>
              <a:rPr lang="en-US" sz="1200" dirty="0"/>
              <a:t> </a:t>
            </a:r>
            <a:r>
              <a:rPr lang="en-US" sz="1200" dirty="0" err="1"/>
              <a:t>hun</a:t>
            </a:r>
            <a:r>
              <a:rPr lang="en-US" sz="1200" dirty="0"/>
              <a:t> </a:t>
            </a:r>
            <a:r>
              <a:rPr lang="en-US" sz="1200" dirty="0" err="1"/>
              <a:t>belangen</a:t>
            </a:r>
            <a:r>
              <a:rPr lang="en-US" sz="1200" dirty="0"/>
              <a:t>, </a:t>
            </a:r>
            <a:r>
              <a:rPr lang="en-US" sz="1200" dirty="0" err="1"/>
              <a:t>behoeften</a:t>
            </a:r>
            <a:r>
              <a:rPr lang="en-US" sz="1200" dirty="0"/>
              <a:t> </a:t>
            </a:r>
            <a:r>
              <a:rPr lang="en-US" sz="1200" dirty="0" err="1"/>
              <a:t>en</a:t>
            </a:r>
            <a:r>
              <a:rPr lang="en-US" sz="1200" dirty="0"/>
              <a:t> </a:t>
            </a:r>
            <a:r>
              <a:rPr lang="en-US" sz="1200" dirty="0" err="1"/>
              <a:t>ambities</a:t>
            </a:r>
            <a:r>
              <a:rPr lang="en-US" sz="1200" dirty="0"/>
              <a:t>? Hoe </a:t>
            </a:r>
            <a:r>
              <a:rPr lang="en-US" sz="1200" dirty="0" err="1"/>
              <a:t>zijn</a:t>
            </a:r>
            <a:r>
              <a:rPr lang="en-US" sz="1200" dirty="0"/>
              <a:t> </a:t>
            </a:r>
            <a:r>
              <a:rPr lang="en-US" sz="1200" dirty="0" err="1"/>
              <a:t>zij</a:t>
            </a:r>
            <a:r>
              <a:rPr lang="en-US" sz="1200" dirty="0"/>
              <a:t> met </a:t>
            </a:r>
            <a:r>
              <a:rPr lang="en-US" sz="1200" dirty="0" err="1"/>
              <a:t>elkaar</a:t>
            </a:r>
            <a:r>
              <a:rPr lang="en-US" sz="1200" dirty="0"/>
              <a:t> </a:t>
            </a:r>
            <a:r>
              <a:rPr lang="en-US" sz="1200" dirty="0" err="1"/>
              <a:t>verbonden</a:t>
            </a:r>
            <a:r>
              <a:rPr lang="en-US" sz="1200" dirty="0"/>
              <a:t> </a:t>
            </a:r>
            <a:r>
              <a:rPr lang="en-US" sz="1200" dirty="0" err="1"/>
              <a:t>en</a:t>
            </a:r>
            <a:r>
              <a:rPr lang="en-US" sz="1200" dirty="0"/>
              <a:t> hoe </a:t>
            </a:r>
            <a:r>
              <a:rPr lang="en-US" sz="1200" dirty="0" err="1"/>
              <a:t>kunnen</a:t>
            </a:r>
            <a:r>
              <a:rPr lang="en-US" sz="1200" dirty="0"/>
              <a:t> we die </a:t>
            </a:r>
            <a:r>
              <a:rPr lang="en-US" sz="1200" dirty="0" err="1"/>
              <a:t>samenwerking</a:t>
            </a:r>
            <a:r>
              <a:rPr lang="en-US" sz="1200" dirty="0"/>
              <a:t> op </a:t>
            </a:r>
            <a:r>
              <a:rPr lang="en-US" sz="1200" dirty="0" err="1"/>
              <a:t>een</a:t>
            </a:r>
            <a:r>
              <a:rPr lang="en-US" sz="1200" dirty="0"/>
              <a:t> </a:t>
            </a:r>
            <a:r>
              <a:rPr lang="en-US" sz="1200" dirty="0" err="1"/>
              <a:t>andere</a:t>
            </a:r>
            <a:r>
              <a:rPr lang="en-US" sz="1200" dirty="0"/>
              <a:t>, </a:t>
            </a:r>
            <a:r>
              <a:rPr lang="en-US" sz="1200" dirty="0" err="1"/>
              <a:t>meer</a:t>
            </a:r>
            <a:r>
              <a:rPr lang="en-US" sz="1200" dirty="0"/>
              <a:t> </a:t>
            </a:r>
            <a:r>
              <a:rPr lang="en-US" sz="1200" dirty="0" err="1"/>
              <a:t>effectieve</a:t>
            </a:r>
            <a:r>
              <a:rPr lang="en-US" sz="1200" dirty="0"/>
              <a:t>, </a:t>
            </a:r>
            <a:r>
              <a:rPr lang="en-US" sz="1200" dirty="0" err="1"/>
              <a:t>efficiënte</a:t>
            </a:r>
            <a:r>
              <a:rPr lang="en-US" sz="1200" dirty="0"/>
              <a:t> </a:t>
            </a:r>
            <a:r>
              <a:rPr lang="en-US" sz="1200" dirty="0" err="1"/>
              <a:t>en</a:t>
            </a:r>
            <a:r>
              <a:rPr lang="en-US" sz="1200" dirty="0"/>
              <a:t> </a:t>
            </a:r>
            <a:r>
              <a:rPr lang="en-US" sz="1200" dirty="0" err="1"/>
              <a:t>duurzame</a:t>
            </a:r>
            <a:r>
              <a:rPr lang="en-US" sz="1200" dirty="0"/>
              <a:t> </a:t>
            </a:r>
            <a:r>
              <a:rPr lang="en-US" sz="1200" dirty="0" err="1"/>
              <a:t>manier</a:t>
            </a:r>
            <a:r>
              <a:rPr lang="en-US" sz="1200" dirty="0"/>
              <a:t> </a:t>
            </a:r>
            <a:r>
              <a:rPr lang="en-US" sz="1200" dirty="0" err="1"/>
              <a:t>vormgeven</a:t>
            </a:r>
            <a:r>
              <a:rPr lang="en-US" sz="1200" dirty="0"/>
              <a:t>? </a:t>
            </a:r>
            <a:r>
              <a:rPr lang="en-US" sz="1200" dirty="0" err="1"/>
              <a:t>Uiteindelijk</a:t>
            </a:r>
            <a:r>
              <a:rPr lang="en-US" sz="1200" dirty="0"/>
              <a:t> </a:t>
            </a:r>
            <a:r>
              <a:rPr lang="en-US" sz="1200" dirty="0" err="1"/>
              <a:t>zijn</a:t>
            </a:r>
            <a:r>
              <a:rPr lang="en-US" sz="1200" dirty="0"/>
              <a:t> het die </a:t>
            </a:r>
            <a:r>
              <a:rPr lang="en-US" sz="1200" dirty="0" err="1"/>
              <a:t>mensen</a:t>
            </a:r>
            <a:r>
              <a:rPr lang="en-US" sz="1200" dirty="0"/>
              <a:t> die de </a:t>
            </a:r>
            <a:r>
              <a:rPr lang="en-US" sz="1200" dirty="0" err="1"/>
              <a:t>verandering</a:t>
            </a:r>
            <a:r>
              <a:rPr lang="en-US" sz="1200" dirty="0"/>
              <a:t> tot stand </a:t>
            </a:r>
            <a:r>
              <a:rPr lang="en-US" sz="1200" dirty="0" err="1"/>
              <a:t>moeten</a:t>
            </a:r>
            <a:r>
              <a:rPr lang="en-US" sz="1200" dirty="0"/>
              <a:t> </a:t>
            </a:r>
            <a:r>
              <a:rPr lang="en-US" sz="1200" dirty="0" err="1"/>
              <a:t>brengen</a:t>
            </a:r>
            <a:r>
              <a:rPr lang="en-US" sz="1200" dirty="0"/>
              <a:t>. </a:t>
            </a:r>
            <a:r>
              <a:rPr lang="en-US" sz="1200" dirty="0" err="1"/>
              <a:t>Daarom</a:t>
            </a:r>
            <a:r>
              <a:rPr lang="en-US" sz="1200" dirty="0"/>
              <a:t> </a:t>
            </a:r>
            <a:r>
              <a:rPr lang="en-US" sz="1200" dirty="0" err="1"/>
              <a:t>staan</a:t>
            </a:r>
            <a:r>
              <a:rPr lang="en-US" sz="1200" dirty="0"/>
              <a:t> </a:t>
            </a:r>
            <a:r>
              <a:rPr lang="en-US" sz="1200" dirty="0" err="1"/>
              <a:t>zij</a:t>
            </a:r>
            <a:r>
              <a:rPr lang="en-US" sz="1200" dirty="0"/>
              <a:t> </a:t>
            </a:r>
            <a:r>
              <a:rPr lang="en-US" sz="1200" dirty="0" err="1"/>
              <a:t>centraal</a:t>
            </a:r>
            <a:r>
              <a:rPr lang="en-US" sz="1200" dirty="0"/>
              <a:t> </a:t>
            </a:r>
            <a:r>
              <a:rPr lang="en-US" sz="1200" dirty="0" err="1"/>
              <a:t>bij</a:t>
            </a:r>
            <a:r>
              <a:rPr lang="en-US" sz="1200" dirty="0"/>
              <a:t> </a:t>
            </a:r>
            <a:r>
              <a:rPr lang="en-US" sz="1200" dirty="0" err="1"/>
              <a:t>sociale</a:t>
            </a:r>
            <a:r>
              <a:rPr lang="en-US" sz="1200" dirty="0"/>
              <a:t> </a:t>
            </a:r>
            <a:r>
              <a:rPr lang="en-US" sz="1200" dirty="0" err="1"/>
              <a:t>innovatie</a:t>
            </a:r>
            <a:r>
              <a:rPr lang="en-US" sz="1200" dirty="0"/>
              <a:t>. Het </a:t>
            </a:r>
            <a:r>
              <a:rPr lang="en-US" sz="1200" dirty="0" err="1"/>
              <a:t>proces</a:t>
            </a:r>
            <a:r>
              <a:rPr lang="en-US" sz="1200" dirty="0"/>
              <a:t> </a:t>
            </a:r>
            <a:r>
              <a:rPr lang="en-US" sz="1200" dirty="0" err="1"/>
              <a:t>dat</a:t>
            </a:r>
            <a:r>
              <a:rPr lang="en-US" sz="1200" dirty="0"/>
              <a:t> in </a:t>
            </a:r>
            <a:r>
              <a:rPr lang="en-US" sz="1200" dirty="0" err="1"/>
              <a:t>deze</a:t>
            </a:r>
            <a:r>
              <a:rPr lang="en-US" sz="1200" dirty="0"/>
              <a:t> </a:t>
            </a:r>
            <a:r>
              <a:rPr lang="en-US" sz="1200" dirty="0" err="1"/>
              <a:t>gids</a:t>
            </a:r>
            <a:r>
              <a:rPr lang="en-US" sz="1200" dirty="0"/>
              <a:t> </a:t>
            </a:r>
            <a:r>
              <a:rPr lang="en-US" sz="1200" dirty="0" err="1"/>
              <a:t>beschreven</a:t>
            </a:r>
            <a:r>
              <a:rPr lang="en-US" sz="1200" dirty="0"/>
              <a:t> </a:t>
            </a:r>
            <a:r>
              <a:rPr lang="en-US" sz="1200" dirty="0" err="1"/>
              <a:t>staat</a:t>
            </a:r>
            <a:r>
              <a:rPr lang="en-US" sz="1200" dirty="0"/>
              <a:t>, is </a:t>
            </a:r>
            <a:r>
              <a:rPr lang="en-US" sz="1200" dirty="0" err="1"/>
              <a:t>grofweg</a:t>
            </a:r>
            <a:r>
              <a:rPr lang="en-US" sz="1200" dirty="0"/>
              <a:t> op </a:t>
            </a:r>
            <a:r>
              <a:rPr lang="en-US" sz="1200" dirty="0" err="1"/>
              <a:t>te</a:t>
            </a:r>
            <a:r>
              <a:rPr lang="en-US" sz="1200" dirty="0"/>
              <a:t> </a:t>
            </a:r>
            <a:r>
              <a:rPr lang="en-US" sz="1200" dirty="0" err="1"/>
              <a:t>delen</a:t>
            </a:r>
            <a:r>
              <a:rPr lang="en-US" sz="1200" dirty="0"/>
              <a:t> in twee </a:t>
            </a:r>
            <a:r>
              <a:rPr lang="en-US" sz="1200" dirty="0" err="1"/>
              <a:t>fasen</a:t>
            </a:r>
            <a:r>
              <a:rPr lang="en-US" sz="1200" dirty="0"/>
              <a:t>: </a:t>
            </a:r>
            <a:r>
              <a:rPr lang="en-US" sz="1200" dirty="0" err="1"/>
              <a:t>wederzijds</a:t>
            </a:r>
            <a:r>
              <a:rPr lang="en-US" sz="1200" dirty="0"/>
              <a:t> begrip </a:t>
            </a:r>
            <a:r>
              <a:rPr lang="en-US" sz="1200" dirty="0" err="1"/>
              <a:t>verkrijgen</a:t>
            </a:r>
            <a:r>
              <a:rPr lang="en-US" sz="1200" dirty="0"/>
              <a:t> </a:t>
            </a:r>
            <a:r>
              <a:rPr lang="en-US" sz="1200" dirty="0" err="1"/>
              <a:t>en</a:t>
            </a:r>
            <a:r>
              <a:rPr lang="en-US" sz="1200" dirty="0"/>
              <a:t> breed </a:t>
            </a:r>
            <a:r>
              <a:rPr lang="en-US" sz="1200" dirty="0" err="1"/>
              <a:t>gedragen</a:t>
            </a:r>
            <a:r>
              <a:rPr lang="en-US" sz="1200" dirty="0"/>
              <a:t> </a:t>
            </a:r>
            <a:r>
              <a:rPr lang="en-US" sz="1200" dirty="0" err="1"/>
              <a:t>besluiten</a:t>
            </a:r>
            <a:r>
              <a:rPr lang="en-US" sz="1200" dirty="0"/>
              <a:t> </a:t>
            </a:r>
            <a:r>
              <a:rPr lang="en-US" sz="1200" dirty="0" err="1"/>
              <a:t>nemen</a:t>
            </a:r>
            <a:r>
              <a:rPr lang="en-US" sz="1200" dirty="0"/>
              <a:t>. </a:t>
            </a:r>
          </a:p>
          <a:p>
            <a:pPr marL="0" indent="0">
              <a:lnSpc>
                <a:spcPct val="110000"/>
              </a:lnSpc>
              <a:spcBef>
                <a:spcPts val="1200"/>
              </a:spcBef>
              <a:buNone/>
            </a:pPr>
            <a:r>
              <a:rPr lang="en-US" sz="1200" b="1" dirty="0" err="1"/>
              <a:t>Fase</a:t>
            </a:r>
            <a:r>
              <a:rPr lang="en-US" sz="1200" b="1" dirty="0"/>
              <a:t>: Het </a:t>
            </a:r>
            <a:r>
              <a:rPr lang="en-US" sz="1200" b="1" dirty="0" err="1"/>
              <a:t>vraagstuk</a:t>
            </a:r>
            <a:r>
              <a:rPr lang="en-US" sz="1200" b="1" dirty="0"/>
              <a:t> in </a:t>
            </a:r>
            <a:r>
              <a:rPr lang="en-US" sz="1200" b="1" dirty="0" err="1"/>
              <a:t>beeld</a:t>
            </a:r>
            <a:r>
              <a:rPr lang="en-US" sz="1200" b="1" dirty="0"/>
              <a:t> </a:t>
            </a:r>
            <a:r>
              <a:rPr lang="en-US" sz="1200" b="1" dirty="0" err="1"/>
              <a:t>brengen</a:t>
            </a:r>
            <a:endParaRPr lang="en-US" sz="1200" b="1" dirty="0"/>
          </a:p>
          <a:p>
            <a:pPr marL="0" indent="0">
              <a:lnSpc>
                <a:spcPct val="110000"/>
              </a:lnSpc>
              <a:spcBef>
                <a:spcPts val="600"/>
              </a:spcBef>
              <a:buNone/>
            </a:pPr>
            <a:r>
              <a:rPr lang="en-US" sz="1200" dirty="0"/>
              <a:t>In </a:t>
            </a:r>
            <a:r>
              <a:rPr lang="en-US" sz="1200" dirty="0" err="1"/>
              <a:t>deze</a:t>
            </a:r>
            <a:r>
              <a:rPr lang="en-US" sz="1200" dirty="0"/>
              <a:t> </a:t>
            </a:r>
            <a:r>
              <a:rPr lang="en-US" sz="1200" dirty="0" err="1"/>
              <a:t>fase</a:t>
            </a:r>
            <a:r>
              <a:rPr lang="en-US" sz="1200" dirty="0"/>
              <a:t> </a:t>
            </a:r>
            <a:r>
              <a:rPr lang="en-US" sz="1200" dirty="0" err="1"/>
              <a:t>ligt</a:t>
            </a:r>
            <a:r>
              <a:rPr lang="en-US" sz="1200" dirty="0"/>
              <a:t> de </a:t>
            </a:r>
            <a:r>
              <a:rPr lang="en-US" sz="1200" dirty="0" err="1"/>
              <a:t>nadruk</a:t>
            </a:r>
            <a:r>
              <a:rPr lang="en-US" sz="1200" dirty="0"/>
              <a:t> op </a:t>
            </a:r>
            <a:r>
              <a:rPr lang="en-US" sz="1200" dirty="0" err="1"/>
              <a:t>een</a:t>
            </a:r>
            <a:r>
              <a:rPr lang="en-US" sz="1200" dirty="0"/>
              <a:t> zo complete </a:t>
            </a:r>
            <a:r>
              <a:rPr lang="en-US" sz="1200" dirty="0" err="1"/>
              <a:t>mogelijk</a:t>
            </a:r>
            <a:r>
              <a:rPr lang="en-US" sz="1200" dirty="0"/>
              <a:t> </a:t>
            </a:r>
            <a:r>
              <a:rPr lang="en-US" sz="1200" dirty="0" err="1"/>
              <a:t>beeld</a:t>
            </a:r>
            <a:r>
              <a:rPr lang="en-US" sz="1200" dirty="0"/>
              <a:t> van het </a:t>
            </a:r>
            <a:r>
              <a:rPr lang="en-US" sz="1200" dirty="0" err="1"/>
              <a:t>vraagstuk</a:t>
            </a:r>
            <a:r>
              <a:rPr lang="en-US" sz="1200" dirty="0"/>
              <a:t> </a:t>
            </a:r>
            <a:r>
              <a:rPr lang="en-US" sz="1200" dirty="0" err="1"/>
              <a:t>krijgen</a:t>
            </a:r>
            <a:r>
              <a:rPr lang="en-US" sz="1200" dirty="0"/>
              <a:t> met </a:t>
            </a:r>
            <a:r>
              <a:rPr lang="en-US" sz="1200" dirty="0" err="1"/>
              <a:t>daarbij</a:t>
            </a:r>
            <a:r>
              <a:rPr lang="en-US" sz="1200" dirty="0"/>
              <a:t> </a:t>
            </a:r>
            <a:r>
              <a:rPr lang="en-US" sz="1200" dirty="0" err="1"/>
              <a:t>nadrukkelijk</a:t>
            </a:r>
            <a:r>
              <a:rPr lang="en-US" sz="1200" dirty="0"/>
              <a:t> </a:t>
            </a:r>
            <a:r>
              <a:rPr lang="en-US" sz="1200" dirty="0" err="1"/>
              <a:t>aandacht</a:t>
            </a:r>
            <a:r>
              <a:rPr lang="en-US" sz="1200" dirty="0"/>
              <a:t> voor de </a:t>
            </a:r>
            <a:r>
              <a:rPr lang="en-US" sz="1200" dirty="0" err="1"/>
              <a:t>wereldbeelden</a:t>
            </a:r>
            <a:r>
              <a:rPr lang="en-US" sz="1200" dirty="0"/>
              <a:t> van </a:t>
            </a:r>
            <a:r>
              <a:rPr lang="en-US" sz="1200" dirty="0" err="1"/>
              <a:t>betrokkenen</a:t>
            </a:r>
            <a:r>
              <a:rPr lang="en-US" sz="1200" dirty="0"/>
              <a:t>. </a:t>
            </a:r>
            <a:r>
              <a:rPr lang="en-US" sz="1200" dirty="0" err="1"/>
              <a:t>Welke</a:t>
            </a:r>
            <a:r>
              <a:rPr lang="en-US" sz="1200" dirty="0"/>
              <a:t> </a:t>
            </a:r>
            <a:r>
              <a:rPr lang="en-US" sz="1200" dirty="0" err="1"/>
              <a:t>perspectieven</a:t>
            </a:r>
            <a:r>
              <a:rPr lang="en-US" sz="1200" dirty="0"/>
              <a:t> </a:t>
            </a:r>
            <a:r>
              <a:rPr lang="en-US" sz="1200" dirty="0" err="1"/>
              <a:t>hebben</a:t>
            </a:r>
            <a:r>
              <a:rPr lang="en-US" sz="1200" dirty="0"/>
              <a:t> </a:t>
            </a:r>
            <a:r>
              <a:rPr lang="en-US" sz="1200" dirty="0" err="1"/>
              <a:t>zij</a:t>
            </a:r>
            <a:r>
              <a:rPr lang="en-US" sz="1200" dirty="0"/>
              <a:t>? Wat </a:t>
            </a:r>
            <a:r>
              <a:rPr lang="en-US" sz="1200" dirty="0" err="1"/>
              <a:t>speelt</a:t>
            </a:r>
            <a:r>
              <a:rPr lang="en-US" sz="1200" dirty="0"/>
              <a:t> </a:t>
            </a:r>
            <a:r>
              <a:rPr lang="en-US" sz="1200" dirty="0" err="1"/>
              <a:t>er</a:t>
            </a:r>
            <a:r>
              <a:rPr lang="en-US" sz="1200" dirty="0"/>
              <a:t> </a:t>
            </a:r>
            <a:r>
              <a:rPr lang="en-US" sz="1200" dirty="0" err="1"/>
              <a:t>werkelijk</a:t>
            </a:r>
            <a:r>
              <a:rPr lang="en-US" sz="1200" dirty="0"/>
              <a:t>? Op </a:t>
            </a:r>
            <a:r>
              <a:rPr lang="en-US" sz="1200" dirty="0" err="1"/>
              <a:t>verschillende</a:t>
            </a:r>
            <a:r>
              <a:rPr lang="en-US" sz="1200" dirty="0"/>
              <a:t> </a:t>
            </a:r>
            <a:r>
              <a:rPr lang="en-US" sz="1200" dirty="0" err="1"/>
              <a:t>manieren</a:t>
            </a:r>
            <a:r>
              <a:rPr lang="en-US" sz="1200" dirty="0"/>
              <a:t> </a:t>
            </a:r>
            <a:r>
              <a:rPr lang="en-US" sz="1200" dirty="0" err="1"/>
              <a:t>verzamel</a:t>
            </a:r>
            <a:r>
              <a:rPr lang="en-US" sz="1200" dirty="0"/>
              <a:t> </a:t>
            </a:r>
            <a:r>
              <a:rPr lang="en-US" sz="1200" dirty="0" err="1"/>
              <a:t>en</a:t>
            </a:r>
            <a:r>
              <a:rPr lang="en-US" sz="1200" dirty="0"/>
              <a:t> </a:t>
            </a:r>
            <a:r>
              <a:rPr lang="en-US" sz="1200" dirty="0" err="1"/>
              <a:t>analyseer</a:t>
            </a:r>
            <a:r>
              <a:rPr lang="en-US" sz="1200" dirty="0"/>
              <a:t> je </a:t>
            </a:r>
            <a:r>
              <a:rPr lang="en-US" sz="1200" dirty="0" err="1"/>
              <a:t>informatie</a:t>
            </a:r>
            <a:r>
              <a:rPr lang="en-US" sz="1200" dirty="0"/>
              <a:t> - </a:t>
            </a:r>
            <a:r>
              <a:rPr lang="en-US" sz="1200" dirty="0" err="1"/>
              <a:t>aanvankelijk</a:t>
            </a:r>
            <a:r>
              <a:rPr lang="en-US" sz="1200" dirty="0"/>
              <a:t> </a:t>
            </a:r>
            <a:r>
              <a:rPr lang="en-US" sz="1200" dirty="0" err="1"/>
              <a:t>doorgaans</a:t>
            </a:r>
            <a:r>
              <a:rPr lang="en-US" sz="1200" dirty="0"/>
              <a:t> in </a:t>
            </a:r>
            <a:r>
              <a:rPr lang="en-US" sz="1200" dirty="0" err="1"/>
              <a:t>kleiner</a:t>
            </a:r>
            <a:r>
              <a:rPr lang="en-US" sz="1200" dirty="0"/>
              <a:t> </a:t>
            </a:r>
            <a:r>
              <a:rPr lang="en-US" sz="1200" dirty="0" err="1"/>
              <a:t>comité</a:t>
            </a:r>
            <a:r>
              <a:rPr lang="en-US" sz="1200" dirty="0"/>
              <a:t>. </a:t>
            </a:r>
            <a:r>
              <a:rPr lang="en-US" sz="1200" dirty="0" err="1"/>
              <a:t>Bruikbare</a:t>
            </a:r>
            <a:r>
              <a:rPr lang="en-US" sz="1200" dirty="0"/>
              <a:t> </a:t>
            </a:r>
            <a:r>
              <a:rPr lang="en-US" sz="1200" dirty="0" err="1"/>
              <a:t>manieren</a:t>
            </a:r>
            <a:r>
              <a:rPr lang="en-US" sz="1200" dirty="0"/>
              <a:t> om </a:t>
            </a:r>
            <a:r>
              <a:rPr lang="en-US" sz="1200" dirty="0" err="1"/>
              <a:t>dat</a:t>
            </a:r>
            <a:r>
              <a:rPr lang="en-US" sz="1200" dirty="0"/>
              <a:t> </a:t>
            </a:r>
            <a:r>
              <a:rPr lang="en-US" sz="1200" dirty="0" err="1"/>
              <a:t>te</a:t>
            </a:r>
            <a:r>
              <a:rPr lang="en-US" sz="1200" dirty="0"/>
              <a:t> </a:t>
            </a:r>
            <a:r>
              <a:rPr lang="en-US" sz="1200" dirty="0" err="1"/>
              <a:t>doen</a:t>
            </a:r>
            <a:r>
              <a:rPr lang="en-US" sz="1200" dirty="0"/>
              <a:t> </a:t>
            </a:r>
            <a:r>
              <a:rPr lang="en-US" sz="1200" dirty="0" err="1"/>
              <a:t>zijn</a:t>
            </a:r>
            <a:r>
              <a:rPr lang="en-US" sz="1200" dirty="0"/>
              <a:t> het </a:t>
            </a:r>
            <a:r>
              <a:rPr lang="en-US" sz="1200" dirty="0" err="1"/>
              <a:t>voeren</a:t>
            </a:r>
            <a:r>
              <a:rPr lang="en-US" sz="1200" dirty="0"/>
              <a:t> van </a:t>
            </a:r>
            <a:r>
              <a:rPr lang="en-US" sz="1200" dirty="0" err="1"/>
              <a:t>geleide</a:t>
            </a:r>
            <a:r>
              <a:rPr lang="en-US" sz="1200" dirty="0"/>
              <a:t> </a:t>
            </a:r>
            <a:r>
              <a:rPr lang="en-US" sz="1200" dirty="0" err="1"/>
              <a:t>gesprekken</a:t>
            </a:r>
            <a:r>
              <a:rPr lang="en-US" sz="1200" dirty="0"/>
              <a:t> </a:t>
            </a:r>
            <a:r>
              <a:rPr lang="en-US" sz="1200" dirty="0" err="1"/>
              <a:t>en</a:t>
            </a:r>
            <a:r>
              <a:rPr lang="en-US" sz="1200" dirty="0"/>
              <a:t> het </a:t>
            </a:r>
            <a:r>
              <a:rPr lang="en-US" sz="1200" dirty="0" err="1"/>
              <a:t>visualiseren</a:t>
            </a:r>
            <a:r>
              <a:rPr lang="en-US" sz="1200" dirty="0"/>
              <a:t> van wat </a:t>
            </a:r>
            <a:r>
              <a:rPr lang="en-US" sz="1200" dirty="0" err="1"/>
              <a:t>er</a:t>
            </a:r>
            <a:r>
              <a:rPr lang="en-US" sz="1200" dirty="0"/>
              <a:t> </a:t>
            </a:r>
            <a:r>
              <a:rPr lang="en-US" sz="1200" dirty="0" err="1"/>
              <a:t>speelt</a:t>
            </a:r>
            <a:r>
              <a:rPr lang="en-US" sz="1200" dirty="0"/>
              <a:t>. Het </a:t>
            </a:r>
            <a:r>
              <a:rPr lang="en-US" sz="1200" dirty="0" err="1"/>
              <a:t>doel</a:t>
            </a:r>
            <a:r>
              <a:rPr lang="en-US" sz="1200" dirty="0"/>
              <a:t> van </a:t>
            </a:r>
            <a:r>
              <a:rPr lang="en-US" sz="1200" dirty="0" err="1"/>
              <a:t>deze</a:t>
            </a:r>
            <a:r>
              <a:rPr lang="en-US" sz="1200" dirty="0"/>
              <a:t> </a:t>
            </a:r>
            <a:r>
              <a:rPr lang="en-US" sz="1200" dirty="0" err="1"/>
              <a:t>fase</a:t>
            </a:r>
            <a:r>
              <a:rPr lang="en-US" sz="1200" dirty="0"/>
              <a:t> is het </a:t>
            </a:r>
            <a:r>
              <a:rPr lang="en-US" sz="1200" dirty="0" err="1"/>
              <a:t>verkrijgen</a:t>
            </a:r>
            <a:r>
              <a:rPr lang="en-US" sz="1200" dirty="0"/>
              <a:t> van </a:t>
            </a:r>
            <a:r>
              <a:rPr lang="en-US" sz="1200" dirty="0" err="1"/>
              <a:t>wederzijds</a:t>
            </a:r>
            <a:r>
              <a:rPr lang="en-US" sz="1200" dirty="0"/>
              <a:t> begrip </a:t>
            </a:r>
            <a:r>
              <a:rPr lang="en-US" sz="1200" dirty="0" err="1"/>
              <a:t>omtrent</a:t>
            </a:r>
            <a:r>
              <a:rPr lang="en-US" sz="1200" dirty="0"/>
              <a:t> het </a:t>
            </a:r>
            <a:r>
              <a:rPr lang="en-US" sz="1200" dirty="0" err="1"/>
              <a:t>vraagstuk</a:t>
            </a:r>
            <a:r>
              <a:rPr lang="en-US" sz="1200" dirty="0"/>
              <a:t>. De </a:t>
            </a:r>
            <a:r>
              <a:rPr lang="en-US" sz="1200" dirty="0" err="1"/>
              <a:t>stappen</a:t>
            </a:r>
            <a:r>
              <a:rPr lang="en-US" sz="1200" dirty="0"/>
              <a:t> die </a:t>
            </a:r>
            <a:r>
              <a:rPr lang="en-US" sz="1200" dirty="0" err="1"/>
              <a:t>bij</a:t>
            </a:r>
            <a:r>
              <a:rPr lang="en-US" sz="1200" dirty="0"/>
              <a:t> </a:t>
            </a:r>
            <a:r>
              <a:rPr lang="en-US" sz="1200" dirty="0" err="1"/>
              <a:t>deze</a:t>
            </a:r>
            <a:r>
              <a:rPr lang="en-US" sz="1200" dirty="0"/>
              <a:t> </a:t>
            </a:r>
            <a:r>
              <a:rPr lang="en-US" sz="1200" dirty="0" err="1"/>
              <a:t>fase</a:t>
            </a:r>
            <a:r>
              <a:rPr lang="en-US" sz="1200" dirty="0"/>
              <a:t> </a:t>
            </a:r>
            <a:r>
              <a:rPr lang="en-US" sz="1200" dirty="0" err="1"/>
              <a:t>horen</a:t>
            </a:r>
            <a:r>
              <a:rPr lang="en-US" sz="1200" dirty="0"/>
              <a:t> </a:t>
            </a:r>
            <a:r>
              <a:rPr lang="en-US" sz="1200" dirty="0" err="1"/>
              <a:t>zijn</a:t>
            </a:r>
            <a:r>
              <a:rPr lang="en-US" sz="1200" dirty="0"/>
              <a:t>:</a:t>
            </a:r>
          </a:p>
          <a:p>
            <a:pPr marL="358775" indent="-179388">
              <a:lnSpc>
                <a:spcPct val="120000"/>
              </a:lnSpc>
              <a:spcBef>
                <a:spcPts val="0"/>
              </a:spcBef>
            </a:pPr>
            <a:r>
              <a:rPr lang="en-US" sz="1000" dirty="0"/>
              <a:t>Stap 1: </a:t>
            </a:r>
            <a:r>
              <a:rPr lang="en-US" sz="1000" dirty="0" err="1"/>
              <a:t>Een</a:t>
            </a:r>
            <a:r>
              <a:rPr lang="en-US" sz="1000" dirty="0"/>
              <a:t> </a:t>
            </a:r>
            <a:r>
              <a:rPr lang="en-US" sz="1000" dirty="0" err="1"/>
              <a:t>eerste</a:t>
            </a:r>
            <a:r>
              <a:rPr lang="en-US" sz="1000" dirty="0"/>
              <a:t> </a:t>
            </a:r>
            <a:r>
              <a:rPr lang="en-US" sz="1000" dirty="0" err="1"/>
              <a:t>beeld</a:t>
            </a:r>
            <a:r>
              <a:rPr lang="en-US" sz="1000" dirty="0"/>
              <a:t> </a:t>
            </a:r>
            <a:r>
              <a:rPr lang="en-US" sz="1000" dirty="0" err="1"/>
              <a:t>schetsen</a:t>
            </a:r>
            <a:endParaRPr lang="en-US" sz="1000" dirty="0"/>
          </a:p>
          <a:p>
            <a:pPr marL="358775" indent="-179388">
              <a:lnSpc>
                <a:spcPct val="110000"/>
              </a:lnSpc>
              <a:spcBef>
                <a:spcPts val="0"/>
              </a:spcBef>
            </a:pPr>
            <a:r>
              <a:rPr lang="en-US" sz="1000" dirty="0"/>
              <a:t>Stap 2: In </a:t>
            </a:r>
            <a:r>
              <a:rPr lang="en-US" sz="1000" dirty="0" err="1"/>
              <a:t>gesprek</a:t>
            </a:r>
            <a:r>
              <a:rPr lang="en-US" sz="1000" dirty="0"/>
              <a:t> met </a:t>
            </a:r>
            <a:r>
              <a:rPr lang="en-US" sz="1000" dirty="0" err="1"/>
              <a:t>betrokkenen</a:t>
            </a:r>
            <a:r>
              <a:rPr lang="en-US" sz="1000" dirty="0"/>
              <a:t>: b</a:t>
            </a:r>
            <a:r>
              <a:rPr lang="nl-NL" sz="1000" dirty="0" err="1"/>
              <a:t>eweegredenen</a:t>
            </a:r>
            <a:r>
              <a:rPr lang="nl-NL" sz="1000" dirty="0"/>
              <a:t>, handelingen en condities </a:t>
            </a:r>
            <a:r>
              <a:rPr lang="en-US" sz="1000" dirty="0" err="1"/>
              <a:t>achterhalen</a:t>
            </a:r>
            <a:endParaRPr lang="en-US" sz="1000" dirty="0"/>
          </a:p>
          <a:p>
            <a:pPr marL="358775" indent="-179388">
              <a:lnSpc>
                <a:spcPct val="110000"/>
              </a:lnSpc>
              <a:spcBef>
                <a:spcPts val="0"/>
              </a:spcBef>
            </a:pPr>
            <a:r>
              <a:rPr lang="en-US" sz="1000" dirty="0"/>
              <a:t>Stap 3: </a:t>
            </a:r>
            <a:r>
              <a:rPr lang="en-US" sz="1000" dirty="0" err="1"/>
              <a:t>Analyseren</a:t>
            </a:r>
            <a:r>
              <a:rPr lang="en-US" sz="1000" dirty="0"/>
              <a:t>, </a:t>
            </a:r>
            <a:r>
              <a:rPr lang="en-US" sz="1000" dirty="0" err="1"/>
              <a:t>structuren</a:t>
            </a:r>
            <a:r>
              <a:rPr lang="en-US" sz="1000" dirty="0"/>
              <a:t> </a:t>
            </a:r>
            <a:r>
              <a:rPr lang="en-US" sz="1000" dirty="0" err="1"/>
              <a:t>en</a:t>
            </a:r>
            <a:r>
              <a:rPr lang="en-US" sz="1000" dirty="0"/>
              <a:t> </a:t>
            </a:r>
            <a:r>
              <a:rPr lang="en-US" sz="1000" dirty="0" err="1"/>
              <a:t>visualiseren</a:t>
            </a:r>
            <a:r>
              <a:rPr lang="en-US" sz="1000" dirty="0"/>
              <a:t>: het </a:t>
            </a:r>
            <a:r>
              <a:rPr lang="en-US" sz="1000" dirty="0" err="1"/>
              <a:t>grotere</a:t>
            </a:r>
            <a:r>
              <a:rPr lang="en-US" sz="1000" dirty="0"/>
              <a:t> </a:t>
            </a:r>
            <a:r>
              <a:rPr lang="en-US" sz="1000" dirty="0" err="1"/>
              <a:t>plaatje</a:t>
            </a:r>
            <a:r>
              <a:rPr lang="en-US" sz="1000" dirty="0"/>
              <a:t> </a:t>
            </a:r>
            <a:r>
              <a:rPr lang="en-US" sz="1000" dirty="0" err="1"/>
              <a:t>zien</a:t>
            </a:r>
            <a:r>
              <a:rPr lang="en-US" sz="1000" dirty="0"/>
              <a:t>.</a:t>
            </a:r>
            <a:endParaRPr lang="en-US" sz="1200" b="1" dirty="0"/>
          </a:p>
          <a:p>
            <a:pPr marL="0" indent="0">
              <a:lnSpc>
                <a:spcPct val="110000"/>
              </a:lnSpc>
              <a:spcBef>
                <a:spcPts val="1200"/>
              </a:spcBef>
              <a:buNone/>
            </a:pPr>
            <a:br>
              <a:rPr lang="en-US" sz="1200" b="1" dirty="0"/>
            </a:br>
            <a:r>
              <a:rPr lang="en-US" sz="1200" b="1" dirty="0" err="1"/>
              <a:t>Fase</a:t>
            </a:r>
            <a:r>
              <a:rPr lang="en-US" sz="1200" b="1" dirty="0"/>
              <a:t>: </a:t>
            </a:r>
            <a:r>
              <a:rPr lang="en-US" sz="1200" b="1" dirty="0" err="1"/>
              <a:t>Wederzijds</a:t>
            </a:r>
            <a:r>
              <a:rPr lang="en-US" sz="1200" b="1" dirty="0"/>
              <a:t> begrip </a:t>
            </a:r>
            <a:r>
              <a:rPr lang="en-US" sz="1200" b="1" dirty="0" err="1"/>
              <a:t>en</a:t>
            </a:r>
            <a:r>
              <a:rPr lang="en-US" sz="1200" b="1" dirty="0"/>
              <a:t> breed </a:t>
            </a:r>
            <a:r>
              <a:rPr lang="en-US" sz="1200" b="1" dirty="0" err="1"/>
              <a:t>gedragen</a:t>
            </a:r>
            <a:r>
              <a:rPr lang="en-US" sz="1200" b="1" dirty="0"/>
              <a:t> </a:t>
            </a:r>
            <a:r>
              <a:rPr lang="en-US" sz="1200" b="1" dirty="0" err="1"/>
              <a:t>besluiten</a:t>
            </a:r>
            <a:r>
              <a:rPr lang="en-US" sz="1200" b="1" dirty="0"/>
              <a:t> </a:t>
            </a:r>
            <a:r>
              <a:rPr lang="en-US" sz="1200" b="1" dirty="0" err="1"/>
              <a:t>nemen</a:t>
            </a:r>
            <a:endParaRPr lang="en-US" sz="1200" b="1" dirty="0"/>
          </a:p>
          <a:p>
            <a:pPr marL="0" indent="0">
              <a:lnSpc>
                <a:spcPct val="110000"/>
              </a:lnSpc>
              <a:spcBef>
                <a:spcPts val="600"/>
              </a:spcBef>
              <a:buNone/>
            </a:pPr>
            <a:r>
              <a:rPr lang="en-US" sz="1200" dirty="0"/>
              <a:t>In </a:t>
            </a:r>
            <a:r>
              <a:rPr lang="en-US" sz="1200" dirty="0" err="1"/>
              <a:t>deze</a:t>
            </a:r>
            <a:r>
              <a:rPr lang="en-US" sz="1200" dirty="0"/>
              <a:t> </a:t>
            </a:r>
            <a:r>
              <a:rPr lang="en-US" sz="1200" dirty="0" err="1"/>
              <a:t>fase</a:t>
            </a:r>
            <a:r>
              <a:rPr lang="en-US" sz="1200" dirty="0"/>
              <a:t> </a:t>
            </a:r>
            <a:r>
              <a:rPr lang="en-US" sz="1200" dirty="0" err="1"/>
              <a:t>verschuift</a:t>
            </a:r>
            <a:r>
              <a:rPr lang="en-US" sz="1200" dirty="0"/>
              <a:t> de </a:t>
            </a:r>
            <a:r>
              <a:rPr lang="en-US" sz="1200" dirty="0" err="1"/>
              <a:t>aandacht</a:t>
            </a:r>
            <a:r>
              <a:rPr lang="en-US" sz="1200" dirty="0"/>
              <a:t> </a:t>
            </a:r>
            <a:r>
              <a:rPr lang="en-US" sz="1200" dirty="0" err="1"/>
              <a:t>meer</a:t>
            </a:r>
            <a:r>
              <a:rPr lang="en-US" sz="1200" dirty="0"/>
              <a:t> </a:t>
            </a:r>
            <a:r>
              <a:rPr lang="en-US" sz="1200" dirty="0" err="1"/>
              <a:t>naar</a:t>
            </a:r>
            <a:r>
              <a:rPr lang="en-US" sz="1200" dirty="0"/>
              <a:t> het </a:t>
            </a:r>
            <a:r>
              <a:rPr lang="en-US" sz="1200" dirty="0" err="1"/>
              <a:t>samenbrengen</a:t>
            </a:r>
            <a:r>
              <a:rPr lang="en-US" sz="1200" dirty="0"/>
              <a:t> van </a:t>
            </a:r>
            <a:r>
              <a:rPr lang="en-US" sz="1200" dirty="0" err="1"/>
              <a:t>perspectieven</a:t>
            </a:r>
            <a:r>
              <a:rPr lang="en-US" sz="1200" dirty="0"/>
              <a:t> </a:t>
            </a:r>
            <a:r>
              <a:rPr lang="en-US" sz="1200" dirty="0" err="1"/>
              <a:t>en</a:t>
            </a:r>
            <a:r>
              <a:rPr lang="en-US" sz="1200" dirty="0"/>
              <a:t>  het </a:t>
            </a:r>
            <a:r>
              <a:rPr lang="en-US" sz="1200" dirty="0" err="1"/>
              <a:t>vinden</a:t>
            </a:r>
            <a:r>
              <a:rPr lang="en-US" sz="1200" dirty="0"/>
              <a:t> van breed </a:t>
            </a:r>
            <a:r>
              <a:rPr lang="en-US" sz="1200" dirty="0" err="1"/>
              <a:t>gedragen</a:t>
            </a:r>
            <a:r>
              <a:rPr lang="en-US" sz="1200" dirty="0"/>
              <a:t> </a:t>
            </a:r>
            <a:r>
              <a:rPr lang="en-US" sz="1200" dirty="0" err="1"/>
              <a:t>oplossingen</a:t>
            </a:r>
            <a:r>
              <a:rPr lang="en-US" sz="1200" dirty="0"/>
              <a:t> </a:t>
            </a:r>
            <a:r>
              <a:rPr lang="en-US" sz="1200" dirty="0" err="1"/>
              <a:t>en</a:t>
            </a:r>
            <a:r>
              <a:rPr lang="en-US" sz="1200" dirty="0"/>
              <a:t> </a:t>
            </a:r>
            <a:r>
              <a:rPr lang="en-US" sz="1200" dirty="0" err="1"/>
              <a:t>besluitvorming</a:t>
            </a:r>
            <a:r>
              <a:rPr lang="en-US" sz="1200" dirty="0"/>
              <a:t>. </a:t>
            </a:r>
            <a:r>
              <a:rPr lang="en-US" sz="1200" dirty="0" err="1"/>
              <a:t>Waar</a:t>
            </a:r>
            <a:r>
              <a:rPr lang="en-US" sz="1200" dirty="0"/>
              <a:t> de </a:t>
            </a:r>
            <a:r>
              <a:rPr lang="en-US" sz="1200" dirty="0" err="1"/>
              <a:t>eerste</a:t>
            </a:r>
            <a:r>
              <a:rPr lang="en-US" sz="1200" dirty="0"/>
              <a:t> </a:t>
            </a:r>
            <a:r>
              <a:rPr lang="en-US" sz="1200" dirty="0" err="1"/>
              <a:t>fases</a:t>
            </a:r>
            <a:r>
              <a:rPr lang="en-US" sz="1200" dirty="0"/>
              <a:t> </a:t>
            </a:r>
            <a:r>
              <a:rPr lang="en-US" sz="1200" dirty="0" err="1"/>
              <a:t>nog</a:t>
            </a:r>
            <a:r>
              <a:rPr lang="en-US" sz="1200" dirty="0"/>
              <a:t> </a:t>
            </a:r>
            <a:r>
              <a:rPr lang="en-US" sz="1200" dirty="0" err="1"/>
              <a:t>veel</a:t>
            </a:r>
            <a:r>
              <a:rPr lang="en-US" sz="1200" dirty="0"/>
              <a:t> </a:t>
            </a:r>
            <a:r>
              <a:rPr lang="en-US" sz="1200" dirty="0" err="1"/>
              <a:t>één</a:t>
            </a:r>
            <a:r>
              <a:rPr lang="en-US" sz="1200" dirty="0"/>
              <a:t> op </a:t>
            </a:r>
            <a:r>
              <a:rPr lang="en-US" sz="1200" dirty="0" err="1"/>
              <a:t>één</a:t>
            </a:r>
            <a:r>
              <a:rPr lang="en-US" sz="1200" dirty="0"/>
              <a:t> </a:t>
            </a:r>
            <a:r>
              <a:rPr lang="en-US" sz="1200" dirty="0" err="1"/>
              <a:t>activitietne</a:t>
            </a:r>
            <a:r>
              <a:rPr lang="en-US" sz="1200" dirty="0"/>
              <a:t> </a:t>
            </a:r>
            <a:r>
              <a:rPr lang="en-US" sz="1200" dirty="0" err="1"/>
              <a:t>plaatsvinden</a:t>
            </a:r>
            <a:r>
              <a:rPr lang="en-US" sz="1200" dirty="0"/>
              <a:t> </a:t>
            </a:r>
            <a:r>
              <a:rPr lang="en-US" sz="1200" dirty="0" err="1"/>
              <a:t>gaat</a:t>
            </a:r>
            <a:r>
              <a:rPr lang="en-US" sz="1200" dirty="0"/>
              <a:t> de focus nu </a:t>
            </a:r>
            <a:r>
              <a:rPr lang="en-US" sz="1200" dirty="0" err="1"/>
              <a:t>naar</a:t>
            </a:r>
            <a:r>
              <a:rPr lang="en-US" sz="1200" dirty="0"/>
              <a:t> het </a:t>
            </a:r>
            <a:r>
              <a:rPr lang="en-US" sz="1200" dirty="0" err="1"/>
              <a:t>gezamenlijke</a:t>
            </a:r>
            <a:r>
              <a:rPr lang="en-US" sz="1200" dirty="0"/>
              <a:t> </a:t>
            </a:r>
            <a:r>
              <a:rPr lang="en-US" sz="1200" dirty="0" err="1"/>
              <a:t>gesprek</a:t>
            </a:r>
            <a:r>
              <a:rPr lang="en-US" sz="1200" dirty="0"/>
              <a:t>. Het is </a:t>
            </a:r>
            <a:r>
              <a:rPr lang="en-US" sz="1200" dirty="0" err="1"/>
              <a:t>belangrijk</a:t>
            </a:r>
            <a:r>
              <a:rPr lang="en-US" sz="1200" dirty="0"/>
              <a:t> om op basis van </a:t>
            </a:r>
            <a:r>
              <a:rPr lang="en-US" sz="1200" dirty="0" err="1"/>
              <a:t>een</a:t>
            </a:r>
            <a:r>
              <a:rPr lang="en-US" sz="1200" dirty="0"/>
              <a:t> </a:t>
            </a:r>
            <a:r>
              <a:rPr lang="en-US" sz="1200" dirty="0" err="1"/>
              <a:t>gezamenlijk</a:t>
            </a:r>
            <a:r>
              <a:rPr lang="en-US" sz="1200" dirty="0"/>
              <a:t> </a:t>
            </a:r>
            <a:r>
              <a:rPr lang="en-US" sz="1200" dirty="0" err="1"/>
              <a:t>beeld</a:t>
            </a:r>
            <a:r>
              <a:rPr lang="en-US" sz="1200" dirty="0"/>
              <a:t> </a:t>
            </a:r>
            <a:r>
              <a:rPr lang="en-US" sz="1200" dirty="0" err="1"/>
              <a:t>te</a:t>
            </a:r>
            <a:r>
              <a:rPr lang="en-US" sz="1200" dirty="0"/>
              <a:t> </a:t>
            </a:r>
            <a:r>
              <a:rPr lang="en-US" sz="1200" dirty="0" err="1"/>
              <a:t>bepalen</a:t>
            </a:r>
            <a:r>
              <a:rPr lang="en-US" sz="1200" dirty="0"/>
              <a:t> </a:t>
            </a:r>
            <a:r>
              <a:rPr lang="en-US" sz="1200" dirty="0" err="1"/>
              <a:t>welke</a:t>
            </a:r>
            <a:r>
              <a:rPr lang="en-US" sz="1200" dirty="0"/>
              <a:t> </a:t>
            </a:r>
            <a:r>
              <a:rPr lang="en-US" sz="1200" dirty="0" err="1"/>
              <a:t>richting</a:t>
            </a:r>
            <a:r>
              <a:rPr lang="en-US" sz="1200" dirty="0"/>
              <a:t> op </a:t>
            </a:r>
            <a:r>
              <a:rPr lang="en-US" sz="1200" dirty="0" err="1"/>
              <a:t>bewogen</a:t>
            </a:r>
            <a:r>
              <a:rPr lang="en-US" sz="1200" dirty="0"/>
              <a:t> </a:t>
            </a:r>
            <a:r>
              <a:rPr lang="en-US" sz="1200" dirty="0" err="1"/>
              <a:t>gaat</a:t>
            </a:r>
            <a:r>
              <a:rPr lang="en-US" sz="1200" dirty="0"/>
              <a:t> </a:t>
            </a:r>
            <a:r>
              <a:rPr lang="en-US" sz="1200" dirty="0" err="1"/>
              <a:t>worden</a:t>
            </a:r>
            <a:r>
              <a:rPr lang="en-US" sz="1200" dirty="0"/>
              <a:t>. Wat </a:t>
            </a:r>
            <a:r>
              <a:rPr lang="en-US" sz="1200" dirty="0" err="1"/>
              <a:t>vinden</a:t>
            </a:r>
            <a:r>
              <a:rPr lang="en-US" sz="1200" dirty="0"/>
              <a:t> we met </a:t>
            </a:r>
            <a:r>
              <a:rPr lang="en-US" sz="1200" dirty="0" err="1"/>
              <a:t>elkaar</a:t>
            </a:r>
            <a:r>
              <a:rPr lang="en-US" sz="1200" dirty="0"/>
              <a:t> de </a:t>
            </a:r>
            <a:r>
              <a:rPr lang="en-US" sz="1200" dirty="0" err="1"/>
              <a:t>juiste</a:t>
            </a:r>
            <a:r>
              <a:rPr lang="en-US" sz="1200" dirty="0"/>
              <a:t> </a:t>
            </a:r>
            <a:r>
              <a:rPr lang="en-US" sz="1200" dirty="0" err="1"/>
              <a:t>weg</a:t>
            </a:r>
            <a:r>
              <a:rPr lang="en-US" sz="1200" dirty="0"/>
              <a:t> om </a:t>
            </a:r>
            <a:r>
              <a:rPr lang="en-US" sz="1200" dirty="0" err="1"/>
              <a:t>te</a:t>
            </a:r>
            <a:r>
              <a:rPr lang="en-US" sz="1200" dirty="0"/>
              <a:t> </a:t>
            </a:r>
            <a:r>
              <a:rPr lang="en-US" sz="1200" dirty="0" err="1"/>
              <a:t>bewandelen</a:t>
            </a:r>
            <a:r>
              <a:rPr lang="en-US" sz="1200" dirty="0"/>
              <a:t> </a:t>
            </a:r>
            <a:r>
              <a:rPr lang="en-US" sz="1200" dirty="0" err="1"/>
              <a:t>en</a:t>
            </a:r>
            <a:r>
              <a:rPr lang="en-US" sz="1200" dirty="0"/>
              <a:t> </a:t>
            </a:r>
            <a:r>
              <a:rPr lang="en-US" sz="1200" dirty="0" err="1"/>
              <a:t>welke</a:t>
            </a:r>
            <a:r>
              <a:rPr lang="en-US" sz="1200" dirty="0"/>
              <a:t> </a:t>
            </a:r>
            <a:r>
              <a:rPr lang="en-US" sz="1200" dirty="0" err="1"/>
              <a:t>oplossingsrichtingen</a:t>
            </a:r>
            <a:r>
              <a:rPr lang="en-US" sz="1200" dirty="0"/>
              <a:t> </a:t>
            </a:r>
            <a:r>
              <a:rPr lang="en-US" sz="1200" dirty="0" err="1"/>
              <a:t>zijn</a:t>
            </a:r>
            <a:r>
              <a:rPr lang="en-US" sz="1200" dirty="0"/>
              <a:t> dan </a:t>
            </a:r>
            <a:r>
              <a:rPr lang="en-US" sz="1200" dirty="0" err="1"/>
              <a:t>geschikt</a:t>
            </a:r>
            <a:r>
              <a:rPr lang="en-US" sz="1200" dirty="0"/>
              <a:t>? In </a:t>
            </a:r>
            <a:r>
              <a:rPr lang="en-US" sz="1200" dirty="0" err="1"/>
              <a:t>deze</a:t>
            </a:r>
            <a:r>
              <a:rPr lang="en-US" sz="1200" dirty="0"/>
              <a:t> </a:t>
            </a:r>
            <a:r>
              <a:rPr lang="en-US" sz="1200" dirty="0" err="1"/>
              <a:t>fase</a:t>
            </a:r>
            <a:r>
              <a:rPr lang="en-US" sz="1200" dirty="0"/>
              <a:t> </a:t>
            </a:r>
            <a:r>
              <a:rPr lang="en-US" sz="1200" dirty="0" err="1"/>
              <a:t>wordt</a:t>
            </a:r>
            <a:r>
              <a:rPr lang="en-US" sz="1200" dirty="0"/>
              <a:t> </a:t>
            </a:r>
            <a:r>
              <a:rPr lang="en-US" sz="1200" dirty="0" err="1"/>
              <a:t>gestreefd</a:t>
            </a:r>
            <a:r>
              <a:rPr lang="en-US" sz="1200" dirty="0"/>
              <a:t> </a:t>
            </a:r>
            <a:r>
              <a:rPr lang="en-US" sz="1200" dirty="0" err="1"/>
              <a:t>naar</a:t>
            </a:r>
            <a:r>
              <a:rPr lang="en-US" sz="1200" dirty="0"/>
              <a:t> </a:t>
            </a:r>
            <a:r>
              <a:rPr lang="en-US" sz="1200" dirty="0" err="1"/>
              <a:t>gedeelde</a:t>
            </a:r>
            <a:r>
              <a:rPr lang="en-US" sz="1200" dirty="0"/>
              <a:t> </a:t>
            </a:r>
            <a:r>
              <a:rPr lang="en-US" sz="1200" dirty="0" err="1"/>
              <a:t>betekenisgeving</a:t>
            </a:r>
            <a:r>
              <a:rPr lang="en-US" sz="1200" dirty="0"/>
              <a:t> </a:t>
            </a:r>
            <a:r>
              <a:rPr lang="en-US" sz="1200" dirty="0" err="1"/>
              <a:t>en</a:t>
            </a:r>
            <a:r>
              <a:rPr lang="en-US" sz="1200" dirty="0"/>
              <a:t> </a:t>
            </a:r>
            <a:r>
              <a:rPr lang="en-US" sz="1200" dirty="0" err="1"/>
              <a:t>daaruitvolgend</a:t>
            </a:r>
            <a:r>
              <a:rPr lang="en-US" sz="1200" dirty="0"/>
              <a:t> </a:t>
            </a:r>
            <a:r>
              <a:rPr lang="en-US" sz="1200" dirty="0" err="1"/>
              <a:t>gedragen</a:t>
            </a:r>
            <a:r>
              <a:rPr lang="en-US" sz="1200" dirty="0"/>
              <a:t> </a:t>
            </a:r>
            <a:r>
              <a:rPr lang="en-US" sz="1200" dirty="0" err="1"/>
              <a:t>besluitvorming</a:t>
            </a:r>
            <a:r>
              <a:rPr lang="en-US" sz="1200" dirty="0"/>
              <a:t>. De </a:t>
            </a:r>
            <a:r>
              <a:rPr lang="en-US" sz="1200" dirty="0" err="1"/>
              <a:t>stappen</a:t>
            </a:r>
            <a:r>
              <a:rPr lang="en-US" sz="1200" dirty="0"/>
              <a:t> die </a:t>
            </a:r>
            <a:r>
              <a:rPr lang="en-US" sz="1200" dirty="0" err="1"/>
              <a:t>bij</a:t>
            </a:r>
            <a:r>
              <a:rPr lang="en-US" sz="1200" dirty="0"/>
              <a:t> </a:t>
            </a:r>
            <a:r>
              <a:rPr lang="en-US" sz="1200" dirty="0" err="1"/>
              <a:t>deze</a:t>
            </a:r>
            <a:r>
              <a:rPr lang="en-US" sz="1200" dirty="0"/>
              <a:t> </a:t>
            </a:r>
            <a:r>
              <a:rPr lang="en-US" sz="1200" dirty="0" err="1"/>
              <a:t>fase</a:t>
            </a:r>
            <a:r>
              <a:rPr lang="en-US" sz="1200" dirty="0"/>
              <a:t> </a:t>
            </a:r>
            <a:r>
              <a:rPr lang="en-US" sz="1200" dirty="0" err="1"/>
              <a:t>horen</a:t>
            </a:r>
            <a:r>
              <a:rPr lang="en-US" sz="1200" dirty="0"/>
              <a:t> </a:t>
            </a:r>
            <a:r>
              <a:rPr lang="en-US" sz="1200" dirty="0" err="1"/>
              <a:t>zijn</a:t>
            </a:r>
            <a:r>
              <a:rPr lang="en-US" sz="1200" dirty="0"/>
              <a:t>: </a:t>
            </a:r>
            <a:endParaRPr lang="en-US" sz="1000" dirty="0"/>
          </a:p>
          <a:p>
            <a:pPr marL="358775" indent="-179388">
              <a:lnSpc>
                <a:spcPct val="110000"/>
              </a:lnSpc>
              <a:spcBef>
                <a:spcPts val="600"/>
              </a:spcBef>
            </a:pPr>
            <a:r>
              <a:rPr lang="en-US" sz="1000" dirty="0" err="1"/>
              <a:t>Stap</a:t>
            </a:r>
            <a:r>
              <a:rPr lang="en-US" sz="1000" dirty="0"/>
              <a:t> 4:  </a:t>
            </a:r>
            <a:r>
              <a:rPr lang="en-US" sz="1000" dirty="0" err="1"/>
              <a:t>Gesprekken</a:t>
            </a:r>
            <a:r>
              <a:rPr lang="en-US" sz="1000" dirty="0"/>
              <a:t> </a:t>
            </a:r>
            <a:r>
              <a:rPr lang="en-US" sz="1000" dirty="0" err="1"/>
              <a:t>tussen</a:t>
            </a:r>
            <a:r>
              <a:rPr lang="en-US" sz="1000" dirty="0"/>
              <a:t> </a:t>
            </a:r>
            <a:r>
              <a:rPr lang="en-US" sz="1000" dirty="0" err="1"/>
              <a:t>betrokkenen</a:t>
            </a:r>
            <a:r>
              <a:rPr lang="en-US" sz="1000" dirty="0"/>
              <a:t>: </a:t>
            </a:r>
            <a:r>
              <a:rPr lang="en-US" sz="1000" dirty="0" err="1"/>
              <a:t>elkaars</a:t>
            </a:r>
            <a:r>
              <a:rPr lang="en-US" sz="1000" dirty="0"/>
              <a:t> </a:t>
            </a:r>
            <a:r>
              <a:rPr lang="en-US" sz="1000" dirty="0" err="1"/>
              <a:t>wereldbeelden</a:t>
            </a:r>
            <a:r>
              <a:rPr lang="en-US" sz="1000" dirty="0"/>
              <a:t> (h)</a:t>
            </a:r>
            <a:r>
              <a:rPr lang="en-US" sz="1000" dirty="0" err="1"/>
              <a:t>erkennen</a:t>
            </a:r>
            <a:r>
              <a:rPr lang="en-US" sz="1000" dirty="0"/>
              <a:t> </a:t>
            </a:r>
            <a:r>
              <a:rPr lang="en-US" sz="1000" dirty="0" err="1"/>
              <a:t>en</a:t>
            </a:r>
            <a:r>
              <a:rPr lang="en-US" sz="1000" dirty="0"/>
              <a:t> het </a:t>
            </a:r>
            <a:r>
              <a:rPr lang="en-US" sz="1000" dirty="0" err="1"/>
              <a:t>gezamenlijke</a:t>
            </a:r>
            <a:r>
              <a:rPr lang="en-US" sz="1000" dirty="0"/>
              <a:t> </a:t>
            </a:r>
            <a:r>
              <a:rPr lang="en-US" sz="1000" dirty="0" err="1"/>
              <a:t>doel</a:t>
            </a:r>
            <a:r>
              <a:rPr lang="en-US" sz="1000" dirty="0"/>
              <a:t> </a:t>
            </a:r>
            <a:r>
              <a:rPr lang="en-US" sz="1000" dirty="0" err="1"/>
              <a:t>bepalen</a:t>
            </a:r>
            <a:r>
              <a:rPr lang="en-US" sz="1000" dirty="0"/>
              <a:t> </a:t>
            </a:r>
            <a:endParaRPr lang="en-US" sz="1200" dirty="0"/>
          </a:p>
          <a:p>
            <a:pPr marL="358775" indent="-179388">
              <a:lnSpc>
                <a:spcPct val="110000"/>
              </a:lnSpc>
              <a:spcBef>
                <a:spcPts val="0"/>
              </a:spcBef>
            </a:pPr>
            <a:r>
              <a:rPr lang="en-US" sz="1000" dirty="0" err="1"/>
              <a:t>Stap</a:t>
            </a:r>
            <a:r>
              <a:rPr lang="en-US" sz="1000" dirty="0"/>
              <a:t> 5: </a:t>
            </a:r>
            <a:r>
              <a:rPr lang="en-US" sz="1000" dirty="0" err="1"/>
              <a:t>Samen</a:t>
            </a:r>
            <a:r>
              <a:rPr lang="en-US" sz="1000" dirty="0"/>
              <a:t> </a:t>
            </a:r>
            <a:r>
              <a:rPr lang="en-US" sz="1000" dirty="0" err="1"/>
              <a:t>passende</a:t>
            </a:r>
            <a:r>
              <a:rPr lang="en-US" sz="1000" dirty="0"/>
              <a:t>, </a:t>
            </a:r>
            <a:r>
              <a:rPr lang="en-US" sz="1000" dirty="0" err="1"/>
              <a:t>wenselijk</a:t>
            </a:r>
            <a:r>
              <a:rPr lang="en-US" sz="1000" dirty="0"/>
              <a:t> </a:t>
            </a:r>
            <a:r>
              <a:rPr lang="en-US" sz="1000" dirty="0" err="1"/>
              <a:t>en</a:t>
            </a:r>
            <a:r>
              <a:rPr lang="en-US" sz="1000" dirty="0"/>
              <a:t> </a:t>
            </a:r>
            <a:r>
              <a:rPr lang="en-US" sz="1000" dirty="0" err="1"/>
              <a:t>haalbare</a:t>
            </a:r>
            <a:r>
              <a:rPr lang="en-US" sz="1000" dirty="0"/>
              <a:t> </a:t>
            </a:r>
            <a:r>
              <a:rPr lang="en-US" sz="1000" dirty="0" err="1"/>
              <a:t>oplossingen</a:t>
            </a:r>
            <a:r>
              <a:rPr lang="en-US" sz="1000" dirty="0"/>
              <a:t> </a:t>
            </a:r>
            <a:r>
              <a:rPr lang="en-US" sz="1000" dirty="0" err="1"/>
              <a:t>bepalen</a:t>
            </a:r>
            <a:r>
              <a:rPr lang="en-US" sz="1000" dirty="0"/>
              <a:t> </a:t>
            </a:r>
          </a:p>
          <a:p>
            <a:pPr marL="358775" indent="-179388">
              <a:lnSpc>
                <a:spcPct val="110000"/>
              </a:lnSpc>
              <a:spcBef>
                <a:spcPts val="0"/>
              </a:spcBef>
            </a:pPr>
            <a:endParaRPr lang="en-US" sz="1000" dirty="0"/>
          </a:p>
          <a:p>
            <a:pPr marL="0" indent="0" defTabSz="914400">
              <a:lnSpc>
                <a:spcPct val="110000"/>
              </a:lnSpc>
              <a:spcBef>
                <a:spcPts val="0"/>
              </a:spcBef>
              <a:buNone/>
              <a:defRPr/>
            </a:pPr>
            <a:r>
              <a:rPr lang="en-US" sz="1200" b="1" dirty="0" err="1"/>
              <a:t>Aard</a:t>
            </a:r>
            <a:r>
              <a:rPr lang="en-US" sz="1200" b="1" dirty="0"/>
              <a:t> van het </a:t>
            </a:r>
            <a:r>
              <a:rPr lang="en-US" sz="1200" b="1" dirty="0" err="1"/>
              <a:t>proces</a:t>
            </a:r>
            <a:endParaRPr lang="en-US" sz="1200" b="1" dirty="0"/>
          </a:p>
          <a:p>
            <a:pPr marL="0" indent="0" defTabSz="914400">
              <a:lnSpc>
                <a:spcPct val="110000"/>
              </a:lnSpc>
              <a:spcBef>
                <a:spcPts val="0"/>
              </a:spcBef>
              <a:buNone/>
              <a:defRPr/>
            </a:pPr>
            <a:r>
              <a:rPr lang="en-US" sz="1200" dirty="0" err="1"/>
              <a:t>Zoals</a:t>
            </a:r>
            <a:r>
              <a:rPr lang="en-US" sz="1200" dirty="0"/>
              <a:t> </a:t>
            </a:r>
            <a:r>
              <a:rPr lang="en-US" sz="1200" dirty="0" err="1"/>
              <a:t>ook</a:t>
            </a:r>
            <a:r>
              <a:rPr lang="en-US" sz="1200" dirty="0"/>
              <a:t> </a:t>
            </a:r>
            <a:r>
              <a:rPr lang="en-US" sz="1200" dirty="0" err="1"/>
              <a:t>eerder</a:t>
            </a:r>
            <a:r>
              <a:rPr lang="en-US" sz="1200" dirty="0"/>
              <a:t> al </a:t>
            </a:r>
            <a:r>
              <a:rPr lang="en-US" sz="1200" dirty="0" err="1"/>
              <a:t>genoemd</a:t>
            </a:r>
            <a:r>
              <a:rPr lang="en-US" sz="1200" dirty="0"/>
              <a:t>: </a:t>
            </a:r>
            <a:r>
              <a:rPr lang="en-US" sz="1200" dirty="0" err="1"/>
              <a:t>dit</a:t>
            </a:r>
            <a:r>
              <a:rPr lang="en-US" sz="1200" dirty="0"/>
              <a:t> </a:t>
            </a:r>
            <a:r>
              <a:rPr lang="en-US" sz="1200" dirty="0" err="1"/>
              <a:t>sociale</a:t>
            </a:r>
            <a:r>
              <a:rPr lang="en-US" sz="1200" dirty="0"/>
              <a:t> </a:t>
            </a:r>
            <a:r>
              <a:rPr lang="en-US" sz="1200" dirty="0" err="1"/>
              <a:t>innovatieproces</a:t>
            </a:r>
            <a:r>
              <a:rPr lang="en-US" sz="1200" dirty="0"/>
              <a:t> is </a:t>
            </a:r>
            <a:r>
              <a:rPr lang="en-US" sz="1200" dirty="0" err="1"/>
              <a:t>iteratief</a:t>
            </a:r>
            <a:r>
              <a:rPr lang="en-US" sz="1200" dirty="0"/>
              <a:t> </a:t>
            </a:r>
            <a:r>
              <a:rPr lang="nl-NL" sz="1200" dirty="0">
                <a:solidFill>
                  <a:prstClr val="black"/>
                </a:solidFill>
              </a:rPr>
              <a:t>(zich herhalend) </a:t>
            </a:r>
            <a:r>
              <a:rPr lang="en-US" sz="1200" dirty="0"/>
              <a:t>van </a:t>
            </a:r>
            <a:r>
              <a:rPr lang="en-US" sz="1200" dirty="0" err="1"/>
              <a:t>aard</a:t>
            </a:r>
            <a:r>
              <a:rPr lang="en-US" sz="1200" dirty="0"/>
              <a:t>: je </a:t>
            </a:r>
            <a:r>
              <a:rPr lang="en-US" sz="1200" dirty="0" err="1"/>
              <a:t>kunt</a:t>
            </a:r>
            <a:r>
              <a:rPr lang="en-US" sz="1200" dirty="0"/>
              <a:t> ‘</a:t>
            </a:r>
            <a:r>
              <a:rPr lang="en-US" sz="1200" dirty="0" err="1"/>
              <a:t>keurig</a:t>
            </a:r>
            <a:r>
              <a:rPr lang="en-US" sz="1200" dirty="0"/>
              <a:t>’ </a:t>
            </a:r>
            <a:r>
              <a:rPr lang="en-US" sz="1200" dirty="0" err="1"/>
              <a:t>volgende</a:t>
            </a:r>
            <a:r>
              <a:rPr lang="en-US" sz="1200" dirty="0"/>
              <a:t> </a:t>
            </a:r>
            <a:r>
              <a:rPr lang="en-US" sz="1200" dirty="0" err="1"/>
              <a:t>stappen</a:t>
            </a:r>
            <a:r>
              <a:rPr lang="en-US" sz="1200" dirty="0"/>
              <a:t> </a:t>
            </a:r>
            <a:r>
              <a:rPr lang="en-US" sz="1200" dirty="0" err="1"/>
              <a:t>zetten</a:t>
            </a:r>
            <a:r>
              <a:rPr lang="en-US" sz="1200" dirty="0"/>
              <a:t>, maar je </a:t>
            </a:r>
            <a:r>
              <a:rPr lang="en-US" sz="1200" dirty="0" err="1"/>
              <a:t>zult</a:t>
            </a:r>
            <a:r>
              <a:rPr lang="en-US" sz="1200" dirty="0"/>
              <a:t> </a:t>
            </a:r>
            <a:r>
              <a:rPr lang="en-US" sz="1200" dirty="0" err="1"/>
              <a:t>ook</a:t>
            </a:r>
            <a:r>
              <a:rPr lang="en-US" sz="1200" dirty="0"/>
              <a:t> </a:t>
            </a:r>
            <a:r>
              <a:rPr lang="en-US" sz="1200" dirty="0" err="1"/>
              <a:t>wel</a:t>
            </a:r>
            <a:r>
              <a:rPr lang="en-US" sz="1200" dirty="0"/>
              <a:t> </a:t>
            </a:r>
            <a:r>
              <a:rPr lang="en-US" sz="1200" dirty="0" err="1"/>
              <a:t>eens</a:t>
            </a:r>
            <a:r>
              <a:rPr lang="en-US" sz="1200" dirty="0"/>
              <a:t> </a:t>
            </a:r>
            <a:r>
              <a:rPr lang="en-US" sz="1200" dirty="0" err="1"/>
              <a:t>terug</a:t>
            </a:r>
            <a:r>
              <a:rPr lang="en-US" sz="1200" dirty="0"/>
              <a:t> </a:t>
            </a:r>
            <a:r>
              <a:rPr lang="en-US" sz="1200" dirty="0" err="1"/>
              <a:t>gaan</a:t>
            </a:r>
            <a:r>
              <a:rPr lang="en-US" sz="1200" dirty="0"/>
              <a:t> </a:t>
            </a:r>
            <a:r>
              <a:rPr lang="en-US" sz="1200" dirty="0" err="1"/>
              <a:t>naar</a:t>
            </a:r>
            <a:r>
              <a:rPr lang="en-US" sz="1200" dirty="0"/>
              <a:t> </a:t>
            </a:r>
            <a:r>
              <a:rPr lang="en-US" sz="1200" dirty="0" err="1"/>
              <a:t>een</a:t>
            </a:r>
            <a:r>
              <a:rPr lang="en-US" sz="1200" dirty="0"/>
              <a:t> </a:t>
            </a:r>
            <a:r>
              <a:rPr lang="en-US" sz="1200" dirty="0" err="1"/>
              <a:t>eerdere</a:t>
            </a:r>
            <a:r>
              <a:rPr lang="en-US" sz="1200" dirty="0"/>
              <a:t> </a:t>
            </a:r>
            <a:r>
              <a:rPr lang="en-US" sz="1200" dirty="0" err="1"/>
              <a:t>stap</a:t>
            </a:r>
            <a:r>
              <a:rPr lang="en-US" sz="1200" dirty="0"/>
              <a:t>, of </a:t>
            </a:r>
            <a:r>
              <a:rPr lang="en-US" sz="1200" dirty="0" err="1"/>
              <a:t>een</a:t>
            </a:r>
            <a:r>
              <a:rPr lang="en-US" sz="1200" dirty="0"/>
              <a:t> </a:t>
            </a:r>
            <a:r>
              <a:rPr lang="en-US" sz="1200" dirty="0" err="1"/>
              <a:t>stap</a:t>
            </a:r>
            <a:r>
              <a:rPr lang="en-US" sz="1200" dirty="0"/>
              <a:t> </a:t>
            </a:r>
            <a:r>
              <a:rPr lang="en-US" sz="1200" dirty="0" err="1"/>
              <a:t>overslaan</a:t>
            </a:r>
            <a:r>
              <a:rPr lang="en-US" sz="1200" dirty="0"/>
              <a:t>. </a:t>
            </a:r>
            <a:r>
              <a:rPr lang="en-US" sz="1200" dirty="0">
                <a:solidFill>
                  <a:prstClr val="black"/>
                </a:solidFill>
              </a:rPr>
              <a:t>Het </a:t>
            </a:r>
            <a:r>
              <a:rPr lang="en-US" sz="1200" dirty="0" err="1">
                <a:solidFill>
                  <a:prstClr val="black"/>
                </a:solidFill>
              </a:rPr>
              <a:t>hangt</a:t>
            </a:r>
            <a:r>
              <a:rPr lang="en-US" sz="1200" dirty="0">
                <a:solidFill>
                  <a:prstClr val="black"/>
                </a:solidFill>
              </a:rPr>
              <a:t> van de </a:t>
            </a:r>
            <a:r>
              <a:rPr lang="en-US" sz="1200" dirty="0" err="1">
                <a:solidFill>
                  <a:prstClr val="black"/>
                </a:solidFill>
              </a:rPr>
              <a:t>situatie</a:t>
            </a:r>
            <a:r>
              <a:rPr lang="en-US" sz="1200" dirty="0">
                <a:solidFill>
                  <a:prstClr val="black"/>
                </a:solidFill>
              </a:rPr>
              <a:t> </a:t>
            </a:r>
            <a:r>
              <a:rPr lang="en-US" sz="1200" dirty="0" err="1">
                <a:solidFill>
                  <a:prstClr val="black"/>
                </a:solidFill>
              </a:rPr>
              <a:t>af</a:t>
            </a:r>
            <a:r>
              <a:rPr lang="en-US" sz="1200" dirty="0">
                <a:solidFill>
                  <a:prstClr val="black"/>
                </a:solidFill>
              </a:rPr>
              <a:t> </a:t>
            </a:r>
            <a:r>
              <a:rPr lang="en-US" sz="1200" dirty="0" err="1">
                <a:solidFill>
                  <a:prstClr val="black"/>
                </a:solidFill>
              </a:rPr>
              <a:t>welke</a:t>
            </a:r>
            <a:r>
              <a:rPr lang="en-US" sz="1200" dirty="0">
                <a:solidFill>
                  <a:prstClr val="black"/>
                </a:solidFill>
              </a:rPr>
              <a:t> </a:t>
            </a:r>
            <a:r>
              <a:rPr lang="en-US" sz="1200" dirty="0" err="1">
                <a:solidFill>
                  <a:prstClr val="black"/>
                </a:solidFill>
              </a:rPr>
              <a:t>stap</a:t>
            </a:r>
            <a:r>
              <a:rPr lang="en-US" sz="1200" dirty="0">
                <a:solidFill>
                  <a:prstClr val="black"/>
                </a:solidFill>
              </a:rPr>
              <a:t> je het </a:t>
            </a:r>
            <a:r>
              <a:rPr lang="en-US" sz="1200" dirty="0" err="1">
                <a:solidFill>
                  <a:prstClr val="black"/>
                </a:solidFill>
              </a:rPr>
              <a:t>beste</a:t>
            </a:r>
            <a:r>
              <a:rPr lang="en-US" sz="1200" dirty="0">
                <a:solidFill>
                  <a:prstClr val="black"/>
                </a:solidFill>
              </a:rPr>
              <a:t> </a:t>
            </a:r>
            <a:r>
              <a:rPr lang="en-US" sz="1200" dirty="0" err="1">
                <a:solidFill>
                  <a:prstClr val="black"/>
                </a:solidFill>
              </a:rPr>
              <a:t>kunt</a:t>
            </a:r>
            <a:r>
              <a:rPr lang="en-US" sz="1200" dirty="0">
                <a:solidFill>
                  <a:prstClr val="black"/>
                </a:solidFill>
              </a:rPr>
              <a:t> </a:t>
            </a:r>
            <a:r>
              <a:rPr lang="en-US" sz="1200" dirty="0" err="1">
                <a:solidFill>
                  <a:prstClr val="black"/>
                </a:solidFill>
              </a:rPr>
              <a:t>nemen</a:t>
            </a:r>
            <a:r>
              <a:rPr lang="en-US" sz="1200" dirty="0">
                <a:solidFill>
                  <a:prstClr val="black"/>
                </a:solidFill>
              </a:rPr>
              <a:t>. Ken je de details </a:t>
            </a:r>
            <a:r>
              <a:rPr lang="en-US" sz="1200" dirty="0" err="1">
                <a:solidFill>
                  <a:prstClr val="black"/>
                </a:solidFill>
              </a:rPr>
              <a:t>en</a:t>
            </a:r>
            <a:r>
              <a:rPr lang="en-US" sz="1200" dirty="0">
                <a:solidFill>
                  <a:prstClr val="black"/>
                </a:solidFill>
              </a:rPr>
              <a:t> </a:t>
            </a:r>
            <a:r>
              <a:rPr lang="en-US" sz="1200" dirty="0" err="1">
                <a:solidFill>
                  <a:prstClr val="black"/>
                </a:solidFill>
              </a:rPr>
              <a:t>kun</a:t>
            </a:r>
            <a:r>
              <a:rPr lang="en-US" sz="1200" dirty="0">
                <a:solidFill>
                  <a:prstClr val="black"/>
                </a:solidFill>
              </a:rPr>
              <a:t> je </a:t>
            </a:r>
            <a:r>
              <a:rPr lang="en-US" sz="1200" dirty="0" err="1">
                <a:solidFill>
                  <a:prstClr val="black"/>
                </a:solidFill>
              </a:rPr>
              <a:t>daarmee</a:t>
            </a:r>
            <a:r>
              <a:rPr lang="en-US" sz="1200" dirty="0">
                <a:solidFill>
                  <a:prstClr val="black"/>
                </a:solidFill>
              </a:rPr>
              <a:t> het </a:t>
            </a:r>
            <a:r>
              <a:rPr lang="en-US" sz="1200" dirty="0" err="1">
                <a:solidFill>
                  <a:prstClr val="black"/>
                </a:solidFill>
              </a:rPr>
              <a:t>grote</a:t>
            </a:r>
            <a:r>
              <a:rPr lang="en-US" sz="1200" dirty="0">
                <a:solidFill>
                  <a:prstClr val="black"/>
                </a:solidFill>
              </a:rPr>
              <a:t> </a:t>
            </a:r>
            <a:r>
              <a:rPr lang="en-US" sz="1200" dirty="0" err="1">
                <a:solidFill>
                  <a:prstClr val="black"/>
                </a:solidFill>
              </a:rPr>
              <a:t>geheel</a:t>
            </a:r>
            <a:r>
              <a:rPr lang="en-US" sz="1200" dirty="0">
                <a:solidFill>
                  <a:prstClr val="black"/>
                </a:solidFill>
              </a:rPr>
              <a:t> </a:t>
            </a:r>
            <a:r>
              <a:rPr lang="en-US" sz="1200" dirty="0" err="1">
                <a:solidFill>
                  <a:prstClr val="black"/>
                </a:solidFill>
              </a:rPr>
              <a:t>begrijpen</a:t>
            </a:r>
            <a:r>
              <a:rPr lang="en-US" sz="1200" dirty="0">
                <a:solidFill>
                  <a:prstClr val="black"/>
                </a:solidFill>
              </a:rPr>
              <a:t> </a:t>
            </a:r>
            <a:r>
              <a:rPr lang="en-US" sz="1200" dirty="0" err="1">
                <a:solidFill>
                  <a:prstClr val="black"/>
                </a:solidFill>
              </a:rPr>
              <a:t>en</a:t>
            </a:r>
            <a:r>
              <a:rPr lang="en-US" sz="1200" dirty="0">
                <a:solidFill>
                  <a:prstClr val="black"/>
                </a:solidFill>
              </a:rPr>
              <a:t> </a:t>
            </a:r>
            <a:r>
              <a:rPr lang="en-US" sz="1200" dirty="0" err="1">
                <a:solidFill>
                  <a:prstClr val="black"/>
                </a:solidFill>
              </a:rPr>
              <a:t>verrijken</a:t>
            </a:r>
            <a:r>
              <a:rPr lang="en-US" sz="1200" dirty="0">
                <a:solidFill>
                  <a:prstClr val="black"/>
                </a:solidFill>
              </a:rPr>
              <a:t> of </a:t>
            </a:r>
            <a:r>
              <a:rPr lang="en-US" sz="1200" dirty="0" err="1">
                <a:solidFill>
                  <a:prstClr val="black"/>
                </a:solidFill>
              </a:rPr>
              <a:t>overzie</a:t>
            </a:r>
            <a:r>
              <a:rPr lang="en-US" sz="1200" dirty="0">
                <a:solidFill>
                  <a:prstClr val="black"/>
                </a:solidFill>
              </a:rPr>
              <a:t> je het </a:t>
            </a:r>
            <a:r>
              <a:rPr lang="en-US" sz="1200" dirty="0" err="1">
                <a:solidFill>
                  <a:prstClr val="black"/>
                </a:solidFill>
              </a:rPr>
              <a:t>geheel</a:t>
            </a:r>
            <a:r>
              <a:rPr lang="en-US" sz="1200" dirty="0">
                <a:solidFill>
                  <a:prstClr val="black"/>
                </a:solidFill>
              </a:rPr>
              <a:t> </a:t>
            </a:r>
            <a:r>
              <a:rPr lang="en-US" sz="1200" dirty="0" err="1">
                <a:solidFill>
                  <a:prstClr val="black"/>
                </a:solidFill>
              </a:rPr>
              <a:t>en</a:t>
            </a:r>
            <a:r>
              <a:rPr lang="en-US" sz="1200" dirty="0">
                <a:solidFill>
                  <a:prstClr val="black"/>
                </a:solidFill>
              </a:rPr>
              <a:t> </a:t>
            </a:r>
            <a:r>
              <a:rPr lang="en-US" sz="1200" dirty="0" err="1">
                <a:solidFill>
                  <a:prstClr val="black"/>
                </a:solidFill>
              </a:rPr>
              <a:t>heb</a:t>
            </a:r>
            <a:r>
              <a:rPr lang="en-US" sz="1200" dirty="0">
                <a:solidFill>
                  <a:prstClr val="black"/>
                </a:solidFill>
              </a:rPr>
              <a:t> je </a:t>
            </a:r>
            <a:r>
              <a:rPr lang="en-US" sz="1200" dirty="0" err="1">
                <a:solidFill>
                  <a:prstClr val="black"/>
                </a:solidFill>
              </a:rPr>
              <a:t>juist</a:t>
            </a:r>
            <a:r>
              <a:rPr lang="en-US" sz="1200" dirty="0">
                <a:solidFill>
                  <a:prstClr val="black"/>
                </a:solidFill>
              </a:rPr>
              <a:t> </a:t>
            </a:r>
            <a:r>
              <a:rPr lang="en-US" sz="1200" dirty="0" err="1">
                <a:solidFill>
                  <a:prstClr val="black"/>
                </a:solidFill>
              </a:rPr>
              <a:t>aanvullende</a:t>
            </a:r>
            <a:r>
              <a:rPr lang="en-US" sz="1200" dirty="0">
                <a:solidFill>
                  <a:prstClr val="black"/>
                </a:solidFill>
              </a:rPr>
              <a:t> details </a:t>
            </a:r>
            <a:r>
              <a:rPr lang="en-US" sz="1200" dirty="0" err="1">
                <a:solidFill>
                  <a:prstClr val="black"/>
                </a:solidFill>
              </a:rPr>
              <a:t>nodig</a:t>
            </a:r>
            <a:r>
              <a:rPr lang="nl-NL" sz="1200" dirty="0">
                <a:solidFill>
                  <a:prstClr val="black"/>
                </a:solidFill>
              </a:rPr>
              <a:t>?</a:t>
            </a:r>
            <a:r>
              <a:rPr lang="nl-NL" sz="1200" strike="sngStrike" dirty="0">
                <a:solidFill>
                  <a:prstClr val="black"/>
                </a:solidFill>
              </a:rPr>
              <a:t>​</a:t>
            </a:r>
            <a:r>
              <a:rPr lang="en-US" sz="1200" dirty="0">
                <a:solidFill>
                  <a:prstClr val="black"/>
                </a:solidFill>
              </a:rPr>
              <a:t> Is het </a:t>
            </a:r>
            <a:r>
              <a:rPr lang="en-US" sz="1200" dirty="0" err="1">
                <a:solidFill>
                  <a:prstClr val="black"/>
                </a:solidFill>
              </a:rPr>
              <a:t>tijd</a:t>
            </a:r>
            <a:r>
              <a:rPr lang="en-US" sz="1200" dirty="0">
                <a:solidFill>
                  <a:prstClr val="black"/>
                </a:solidFill>
              </a:rPr>
              <a:t> om </a:t>
            </a:r>
            <a:r>
              <a:rPr lang="en-US" sz="1200" dirty="0" err="1">
                <a:solidFill>
                  <a:prstClr val="black"/>
                </a:solidFill>
              </a:rPr>
              <a:t>betrokkenen</a:t>
            </a:r>
            <a:r>
              <a:rPr lang="en-US" sz="1200" dirty="0">
                <a:solidFill>
                  <a:prstClr val="black"/>
                </a:solidFill>
              </a:rPr>
              <a:t> </a:t>
            </a:r>
            <a:r>
              <a:rPr lang="en-US" sz="1200" dirty="0" err="1">
                <a:solidFill>
                  <a:prstClr val="black"/>
                </a:solidFill>
              </a:rPr>
              <a:t>bij</a:t>
            </a:r>
            <a:r>
              <a:rPr lang="en-US" sz="1200" dirty="0">
                <a:solidFill>
                  <a:prstClr val="black"/>
                </a:solidFill>
              </a:rPr>
              <a:t> </a:t>
            </a:r>
            <a:r>
              <a:rPr lang="en-US" sz="1200" dirty="0" err="1">
                <a:solidFill>
                  <a:prstClr val="black"/>
                </a:solidFill>
              </a:rPr>
              <a:t>elkaar</a:t>
            </a:r>
            <a:r>
              <a:rPr lang="en-US" sz="1200" dirty="0">
                <a:solidFill>
                  <a:prstClr val="black"/>
                </a:solidFill>
              </a:rPr>
              <a:t> </a:t>
            </a:r>
            <a:r>
              <a:rPr lang="en-US" sz="1200" dirty="0" err="1">
                <a:solidFill>
                  <a:prstClr val="black"/>
                </a:solidFill>
              </a:rPr>
              <a:t>te</a:t>
            </a:r>
            <a:r>
              <a:rPr lang="en-US" sz="1200" dirty="0">
                <a:solidFill>
                  <a:prstClr val="black"/>
                </a:solidFill>
              </a:rPr>
              <a:t> </a:t>
            </a:r>
            <a:r>
              <a:rPr lang="en-US" sz="1200" dirty="0" err="1">
                <a:solidFill>
                  <a:prstClr val="black"/>
                </a:solidFill>
              </a:rPr>
              <a:t>brengen</a:t>
            </a:r>
            <a:r>
              <a:rPr lang="en-US" sz="1200" dirty="0">
                <a:solidFill>
                  <a:prstClr val="black"/>
                </a:solidFill>
              </a:rPr>
              <a:t>, is het </a:t>
            </a:r>
            <a:r>
              <a:rPr lang="en-US" sz="1200" dirty="0" err="1">
                <a:solidFill>
                  <a:prstClr val="black"/>
                </a:solidFill>
              </a:rPr>
              <a:t>noodzakelijk</a:t>
            </a:r>
            <a:r>
              <a:rPr lang="en-US" sz="1200" dirty="0">
                <a:solidFill>
                  <a:prstClr val="black"/>
                </a:solidFill>
              </a:rPr>
              <a:t> om </a:t>
            </a:r>
            <a:r>
              <a:rPr lang="en-US" sz="1200" dirty="0" err="1">
                <a:solidFill>
                  <a:prstClr val="black"/>
                </a:solidFill>
              </a:rPr>
              <a:t>één</a:t>
            </a:r>
            <a:r>
              <a:rPr lang="en-US" sz="1200" dirty="0">
                <a:solidFill>
                  <a:prstClr val="black"/>
                </a:solidFill>
              </a:rPr>
              <a:t> op </a:t>
            </a:r>
            <a:r>
              <a:rPr lang="en-US" sz="1200" dirty="0" err="1">
                <a:solidFill>
                  <a:prstClr val="black"/>
                </a:solidFill>
              </a:rPr>
              <a:t>één</a:t>
            </a:r>
            <a:r>
              <a:rPr lang="en-US" sz="1200" dirty="0">
                <a:solidFill>
                  <a:prstClr val="black"/>
                </a:solidFill>
              </a:rPr>
              <a:t> </a:t>
            </a:r>
            <a:r>
              <a:rPr lang="en-US" sz="1200" dirty="0" err="1">
                <a:solidFill>
                  <a:prstClr val="black"/>
                </a:solidFill>
              </a:rPr>
              <a:t>nog</a:t>
            </a:r>
            <a:r>
              <a:rPr lang="en-US" sz="1200" dirty="0">
                <a:solidFill>
                  <a:prstClr val="black"/>
                </a:solidFill>
              </a:rPr>
              <a:t> wat </a:t>
            </a:r>
            <a:r>
              <a:rPr lang="en-US" sz="1200" dirty="0" err="1">
                <a:solidFill>
                  <a:prstClr val="black"/>
                </a:solidFill>
              </a:rPr>
              <a:t>muurtjes</a:t>
            </a:r>
            <a:r>
              <a:rPr lang="en-US" sz="1200" dirty="0">
                <a:solidFill>
                  <a:prstClr val="black"/>
                </a:solidFill>
              </a:rPr>
              <a:t> </a:t>
            </a:r>
            <a:r>
              <a:rPr lang="en-US" sz="1200" dirty="0" err="1">
                <a:solidFill>
                  <a:prstClr val="black"/>
                </a:solidFill>
              </a:rPr>
              <a:t>te</a:t>
            </a:r>
            <a:r>
              <a:rPr lang="en-US" sz="1200" dirty="0">
                <a:solidFill>
                  <a:prstClr val="black"/>
                </a:solidFill>
              </a:rPr>
              <a:t> </a:t>
            </a:r>
            <a:r>
              <a:rPr lang="en-US" sz="1200" dirty="0" err="1">
                <a:solidFill>
                  <a:prstClr val="black"/>
                </a:solidFill>
              </a:rPr>
              <a:t>slechten</a:t>
            </a:r>
            <a:r>
              <a:rPr lang="en-US" sz="1200" dirty="0">
                <a:solidFill>
                  <a:prstClr val="black"/>
                </a:solidFill>
              </a:rPr>
              <a:t> of </a:t>
            </a:r>
            <a:r>
              <a:rPr lang="en-US" sz="1200" dirty="0" err="1">
                <a:solidFill>
                  <a:prstClr val="black"/>
                </a:solidFill>
              </a:rPr>
              <a:t>moet</a:t>
            </a:r>
            <a:r>
              <a:rPr lang="en-US" sz="1200" dirty="0">
                <a:solidFill>
                  <a:prstClr val="black"/>
                </a:solidFill>
              </a:rPr>
              <a:t> je </a:t>
            </a:r>
            <a:r>
              <a:rPr lang="en-US" sz="1200" dirty="0" err="1">
                <a:solidFill>
                  <a:prstClr val="black"/>
                </a:solidFill>
              </a:rPr>
              <a:t>nog</a:t>
            </a:r>
            <a:r>
              <a:rPr lang="en-US" sz="1200" dirty="0">
                <a:solidFill>
                  <a:prstClr val="black"/>
                </a:solidFill>
              </a:rPr>
              <a:t> </a:t>
            </a:r>
            <a:r>
              <a:rPr lang="en-US" sz="1200" dirty="0" err="1">
                <a:solidFill>
                  <a:prstClr val="black"/>
                </a:solidFill>
              </a:rPr>
              <a:t>een</a:t>
            </a:r>
            <a:r>
              <a:rPr lang="en-US" sz="1200" dirty="0">
                <a:solidFill>
                  <a:prstClr val="black"/>
                </a:solidFill>
              </a:rPr>
              <a:t> </a:t>
            </a:r>
            <a:r>
              <a:rPr lang="en-US" sz="1200" dirty="0" err="1">
                <a:solidFill>
                  <a:prstClr val="black"/>
                </a:solidFill>
              </a:rPr>
              <a:t>betrokkene</a:t>
            </a:r>
            <a:r>
              <a:rPr lang="en-US" sz="1200" dirty="0">
                <a:solidFill>
                  <a:prstClr val="black"/>
                </a:solidFill>
              </a:rPr>
              <a:t> </a:t>
            </a:r>
            <a:r>
              <a:rPr lang="en-US" sz="1200" dirty="0" err="1">
                <a:solidFill>
                  <a:prstClr val="black"/>
                </a:solidFill>
              </a:rPr>
              <a:t>toevoegen</a:t>
            </a:r>
            <a:r>
              <a:rPr lang="en-US" sz="1200" dirty="0">
                <a:solidFill>
                  <a:prstClr val="black"/>
                </a:solidFill>
              </a:rPr>
              <a:t>? </a:t>
            </a:r>
          </a:p>
          <a:p>
            <a:pPr marL="0" lvl="0" indent="0" defTabSz="914400">
              <a:lnSpc>
                <a:spcPct val="110000"/>
              </a:lnSpc>
              <a:spcBef>
                <a:spcPts val="600"/>
              </a:spcBef>
              <a:buNone/>
              <a:defRPr/>
            </a:pPr>
            <a:r>
              <a:rPr lang="en-US" sz="1200" dirty="0" err="1">
                <a:solidFill>
                  <a:prstClr val="black"/>
                </a:solidFill>
              </a:rPr>
              <a:t>Omwille</a:t>
            </a:r>
            <a:r>
              <a:rPr lang="en-US" sz="1200" dirty="0">
                <a:solidFill>
                  <a:prstClr val="black"/>
                </a:solidFill>
              </a:rPr>
              <a:t> van het </a:t>
            </a:r>
            <a:r>
              <a:rPr lang="en-US" sz="1200" dirty="0" err="1">
                <a:solidFill>
                  <a:prstClr val="black"/>
                </a:solidFill>
              </a:rPr>
              <a:t>leerproces</a:t>
            </a:r>
            <a:r>
              <a:rPr lang="en-US" sz="1200" dirty="0">
                <a:solidFill>
                  <a:prstClr val="black"/>
                </a:solidFill>
              </a:rPr>
              <a:t> </a:t>
            </a:r>
            <a:r>
              <a:rPr lang="en-US" sz="1200" dirty="0" err="1">
                <a:solidFill>
                  <a:prstClr val="black"/>
                </a:solidFill>
              </a:rPr>
              <a:t>wordt</a:t>
            </a:r>
            <a:r>
              <a:rPr lang="en-US" sz="1200" dirty="0">
                <a:solidFill>
                  <a:prstClr val="black"/>
                </a:solidFill>
              </a:rPr>
              <a:t> het </a:t>
            </a:r>
            <a:r>
              <a:rPr lang="en-US" sz="1200" dirty="0" err="1">
                <a:solidFill>
                  <a:prstClr val="black"/>
                </a:solidFill>
              </a:rPr>
              <a:t>proces</a:t>
            </a:r>
            <a:r>
              <a:rPr lang="en-US" sz="1200" dirty="0">
                <a:solidFill>
                  <a:prstClr val="black"/>
                </a:solidFill>
              </a:rPr>
              <a:t> in </a:t>
            </a:r>
            <a:r>
              <a:rPr lang="en-US" sz="1200" dirty="0" err="1">
                <a:solidFill>
                  <a:prstClr val="black"/>
                </a:solidFill>
              </a:rPr>
              <a:t>deze</a:t>
            </a:r>
            <a:r>
              <a:rPr lang="en-US" sz="1200" dirty="0">
                <a:solidFill>
                  <a:prstClr val="black"/>
                </a:solidFill>
              </a:rPr>
              <a:t> </a:t>
            </a:r>
            <a:r>
              <a:rPr lang="en-US" sz="1200" dirty="0" err="1">
                <a:solidFill>
                  <a:prstClr val="black"/>
                </a:solidFill>
              </a:rPr>
              <a:t>gids</a:t>
            </a:r>
            <a:r>
              <a:rPr lang="en-US" sz="1200" dirty="0">
                <a:solidFill>
                  <a:prstClr val="black"/>
                </a:solidFill>
              </a:rPr>
              <a:t> </a:t>
            </a:r>
            <a:r>
              <a:rPr lang="en-US" sz="1200" dirty="0" err="1">
                <a:solidFill>
                  <a:prstClr val="black"/>
                </a:solidFill>
              </a:rPr>
              <a:t>enigszins</a:t>
            </a:r>
            <a:r>
              <a:rPr lang="en-US" sz="1200" dirty="0">
                <a:solidFill>
                  <a:prstClr val="black"/>
                </a:solidFill>
              </a:rPr>
              <a:t> </a:t>
            </a:r>
            <a:r>
              <a:rPr lang="en-US" sz="1200" dirty="0" err="1">
                <a:solidFill>
                  <a:prstClr val="black"/>
                </a:solidFill>
              </a:rPr>
              <a:t>als</a:t>
            </a:r>
            <a:r>
              <a:rPr lang="en-US" sz="1200" dirty="0">
                <a:solidFill>
                  <a:prstClr val="black"/>
                </a:solidFill>
              </a:rPr>
              <a:t> </a:t>
            </a:r>
            <a:r>
              <a:rPr lang="en-US" sz="1200" dirty="0" err="1">
                <a:solidFill>
                  <a:prstClr val="black"/>
                </a:solidFill>
              </a:rPr>
              <a:t>een</a:t>
            </a:r>
            <a:r>
              <a:rPr lang="en-US" sz="1200" dirty="0">
                <a:solidFill>
                  <a:prstClr val="black"/>
                </a:solidFill>
              </a:rPr>
              <a:t> </a:t>
            </a:r>
            <a:r>
              <a:rPr lang="en-US" sz="1200" dirty="0" err="1">
                <a:solidFill>
                  <a:prstClr val="black"/>
                </a:solidFill>
              </a:rPr>
              <a:t>lineair</a:t>
            </a:r>
            <a:r>
              <a:rPr lang="en-US" sz="1200" dirty="0">
                <a:solidFill>
                  <a:prstClr val="black"/>
                </a:solidFill>
              </a:rPr>
              <a:t> </a:t>
            </a:r>
            <a:r>
              <a:rPr lang="en-US" sz="1200" dirty="0" err="1">
                <a:solidFill>
                  <a:prstClr val="black"/>
                </a:solidFill>
              </a:rPr>
              <a:t>proces</a:t>
            </a:r>
            <a:r>
              <a:rPr lang="en-US" sz="1200" dirty="0">
                <a:solidFill>
                  <a:prstClr val="black"/>
                </a:solidFill>
              </a:rPr>
              <a:t> </a:t>
            </a:r>
            <a:r>
              <a:rPr lang="en-US" sz="1200" dirty="0" err="1">
                <a:solidFill>
                  <a:prstClr val="black"/>
                </a:solidFill>
              </a:rPr>
              <a:t>beschreven</a:t>
            </a:r>
            <a:r>
              <a:rPr lang="en-US" sz="1200" dirty="0">
                <a:solidFill>
                  <a:prstClr val="black"/>
                </a:solidFill>
              </a:rPr>
              <a:t>. Wees je </a:t>
            </a:r>
            <a:r>
              <a:rPr lang="en-US" sz="1200" dirty="0" err="1">
                <a:solidFill>
                  <a:prstClr val="black"/>
                </a:solidFill>
              </a:rPr>
              <a:t>er</a:t>
            </a:r>
            <a:r>
              <a:rPr lang="en-US" sz="1200" dirty="0">
                <a:solidFill>
                  <a:prstClr val="black"/>
                </a:solidFill>
              </a:rPr>
              <a:t> van </a:t>
            </a:r>
            <a:r>
              <a:rPr lang="en-US" sz="1200" dirty="0" err="1">
                <a:solidFill>
                  <a:prstClr val="black"/>
                </a:solidFill>
              </a:rPr>
              <a:t>bewust</a:t>
            </a:r>
            <a:r>
              <a:rPr lang="en-US" sz="1200" dirty="0">
                <a:solidFill>
                  <a:prstClr val="black"/>
                </a:solidFill>
              </a:rPr>
              <a:t> </a:t>
            </a:r>
            <a:r>
              <a:rPr lang="en-US" sz="1200" dirty="0" err="1">
                <a:solidFill>
                  <a:prstClr val="black"/>
                </a:solidFill>
              </a:rPr>
              <a:t>dat</a:t>
            </a:r>
            <a:r>
              <a:rPr lang="en-US" sz="1200" dirty="0">
                <a:solidFill>
                  <a:prstClr val="black"/>
                </a:solidFill>
              </a:rPr>
              <a:t> de </a:t>
            </a:r>
            <a:r>
              <a:rPr lang="en-US" sz="1200" dirty="0" err="1">
                <a:solidFill>
                  <a:prstClr val="black"/>
                </a:solidFill>
              </a:rPr>
              <a:t>volgorde</a:t>
            </a:r>
            <a:r>
              <a:rPr lang="en-US" sz="1200" dirty="0">
                <a:solidFill>
                  <a:prstClr val="black"/>
                </a:solidFill>
              </a:rPr>
              <a:t> van die </a:t>
            </a:r>
            <a:r>
              <a:rPr lang="en-US" sz="1200" dirty="0" err="1">
                <a:solidFill>
                  <a:prstClr val="black"/>
                </a:solidFill>
              </a:rPr>
              <a:t>stappen</a:t>
            </a:r>
            <a:r>
              <a:rPr lang="en-US" sz="1200" dirty="0">
                <a:solidFill>
                  <a:prstClr val="black"/>
                </a:solidFill>
              </a:rPr>
              <a:t> voor </a:t>
            </a:r>
            <a:r>
              <a:rPr lang="en-US" sz="1200" dirty="0" err="1">
                <a:solidFill>
                  <a:prstClr val="black"/>
                </a:solidFill>
              </a:rPr>
              <a:t>jou</a:t>
            </a:r>
            <a:r>
              <a:rPr lang="en-US" sz="1200" dirty="0">
                <a:solidFill>
                  <a:prstClr val="black"/>
                </a:solidFill>
              </a:rPr>
              <a:t> net </a:t>
            </a:r>
            <a:r>
              <a:rPr lang="en-US" sz="1200" dirty="0" err="1">
                <a:solidFill>
                  <a:prstClr val="black"/>
                </a:solidFill>
              </a:rPr>
              <a:t>anders</a:t>
            </a:r>
            <a:r>
              <a:rPr lang="en-US" sz="1200" dirty="0">
                <a:solidFill>
                  <a:prstClr val="black"/>
                </a:solidFill>
              </a:rPr>
              <a:t> </a:t>
            </a:r>
            <a:r>
              <a:rPr lang="en-US" sz="1200" dirty="0" err="1">
                <a:solidFill>
                  <a:prstClr val="black"/>
                </a:solidFill>
              </a:rPr>
              <a:t>kan</a:t>
            </a:r>
            <a:r>
              <a:rPr lang="en-US" sz="1200" dirty="0">
                <a:solidFill>
                  <a:prstClr val="black"/>
                </a:solidFill>
              </a:rPr>
              <a:t> </a:t>
            </a:r>
            <a:r>
              <a:rPr lang="en-US" sz="1200" dirty="0" err="1">
                <a:solidFill>
                  <a:prstClr val="black"/>
                </a:solidFill>
              </a:rPr>
              <a:t>zijn</a:t>
            </a:r>
            <a:r>
              <a:rPr lang="en-US" sz="1200" dirty="0">
                <a:solidFill>
                  <a:prstClr val="black"/>
                </a:solidFill>
              </a:rPr>
              <a:t>. </a:t>
            </a:r>
            <a:r>
              <a:rPr lang="en-US" sz="1200" dirty="0"/>
              <a:t>Het </a:t>
            </a:r>
            <a:r>
              <a:rPr lang="en-US" sz="1200" dirty="0" err="1"/>
              <a:t>vraagt</a:t>
            </a:r>
            <a:r>
              <a:rPr lang="en-US" sz="1200" dirty="0"/>
              <a:t> </a:t>
            </a:r>
            <a:r>
              <a:rPr lang="en-US" sz="1200" dirty="0" err="1"/>
              <a:t>flexibiliteit</a:t>
            </a:r>
            <a:r>
              <a:rPr lang="en-US" sz="1200" dirty="0"/>
              <a:t> in </a:t>
            </a:r>
            <a:r>
              <a:rPr lang="en-US" sz="1200" dirty="0" err="1"/>
              <a:t>denken</a:t>
            </a:r>
            <a:r>
              <a:rPr lang="en-US" sz="1200" dirty="0"/>
              <a:t>, </a:t>
            </a:r>
            <a:r>
              <a:rPr lang="en-US" sz="1200" dirty="0" err="1"/>
              <a:t>duiden</a:t>
            </a:r>
            <a:r>
              <a:rPr lang="en-US" sz="1200" dirty="0"/>
              <a:t> </a:t>
            </a:r>
            <a:r>
              <a:rPr lang="en-US" sz="1200" dirty="0" err="1"/>
              <a:t>en</a:t>
            </a:r>
            <a:r>
              <a:rPr lang="en-US" sz="1200" dirty="0"/>
              <a:t> </a:t>
            </a:r>
            <a:r>
              <a:rPr lang="en-US" sz="1200" dirty="0" err="1"/>
              <a:t>handelen</a:t>
            </a:r>
            <a:r>
              <a:rPr lang="en-US" sz="1200" dirty="0"/>
              <a:t>. </a:t>
            </a:r>
            <a:r>
              <a:rPr lang="en-US" sz="1200" dirty="0">
                <a:solidFill>
                  <a:prstClr val="black"/>
                </a:solidFill>
              </a:rPr>
              <a:t>Het is </a:t>
            </a:r>
            <a:r>
              <a:rPr lang="en-US" sz="1200" dirty="0" err="1">
                <a:solidFill>
                  <a:prstClr val="black"/>
                </a:solidFill>
              </a:rPr>
              <a:t>belangrijker</a:t>
            </a:r>
            <a:r>
              <a:rPr lang="en-US" sz="1200" dirty="0">
                <a:solidFill>
                  <a:prstClr val="black"/>
                </a:solidFill>
              </a:rPr>
              <a:t> </a:t>
            </a:r>
            <a:r>
              <a:rPr lang="en-US" sz="1200" dirty="0" err="1">
                <a:solidFill>
                  <a:prstClr val="black"/>
                </a:solidFill>
              </a:rPr>
              <a:t>dat</a:t>
            </a:r>
            <a:r>
              <a:rPr lang="en-US" sz="1200" dirty="0">
                <a:solidFill>
                  <a:prstClr val="black"/>
                </a:solidFill>
              </a:rPr>
              <a:t> je </a:t>
            </a:r>
            <a:r>
              <a:rPr lang="en-US" sz="1200" dirty="0" err="1">
                <a:solidFill>
                  <a:prstClr val="black"/>
                </a:solidFill>
              </a:rPr>
              <a:t>begrijpt</a:t>
            </a:r>
            <a:r>
              <a:rPr lang="en-US" sz="1200" dirty="0">
                <a:solidFill>
                  <a:prstClr val="black"/>
                </a:solidFill>
              </a:rPr>
              <a:t> </a:t>
            </a:r>
            <a:r>
              <a:rPr lang="en-US" sz="1200" dirty="0" err="1">
                <a:solidFill>
                  <a:prstClr val="black"/>
                </a:solidFill>
              </a:rPr>
              <a:t>wát</a:t>
            </a:r>
            <a:r>
              <a:rPr lang="en-US" sz="1200" dirty="0">
                <a:solidFill>
                  <a:prstClr val="black"/>
                </a:solidFill>
              </a:rPr>
              <a:t> </a:t>
            </a:r>
            <a:r>
              <a:rPr lang="en-US" sz="1200" dirty="0" err="1">
                <a:solidFill>
                  <a:prstClr val="black"/>
                </a:solidFill>
              </a:rPr>
              <a:t>er</a:t>
            </a:r>
            <a:r>
              <a:rPr lang="en-US" sz="1200" dirty="0">
                <a:solidFill>
                  <a:prstClr val="black"/>
                </a:solidFill>
              </a:rPr>
              <a:t> in </a:t>
            </a:r>
            <a:r>
              <a:rPr lang="en-US" sz="1200" dirty="0" err="1">
                <a:solidFill>
                  <a:prstClr val="black"/>
                </a:solidFill>
              </a:rPr>
              <a:t>een</a:t>
            </a:r>
            <a:r>
              <a:rPr lang="en-US" sz="1200" dirty="0">
                <a:solidFill>
                  <a:prstClr val="black"/>
                </a:solidFill>
              </a:rPr>
              <a:t> </a:t>
            </a:r>
            <a:r>
              <a:rPr lang="en-US" sz="1200" dirty="0" err="1">
                <a:solidFill>
                  <a:prstClr val="black"/>
                </a:solidFill>
              </a:rPr>
              <a:t>bepaalde</a:t>
            </a:r>
            <a:r>
              <a:rPr lang="en-US" sz="1200" dirty="0">
                <a:solidFill>
                  <a:prstClr val="black"/>
                </a:solidFill>
              </a:rPr>
              <a:t> </a:t>
            </a:r>
            <a:r>
              <a:rPr lang="en-US" sz="1200" dirty="0" err="1">
                <a:solidFill>
                  <a:prstClr val="black"/>
                </a:solidFill>
              </a:rPr>
              <a:t>stap</a:t>
            </a:r>
            <a:r>
              <a:rPr lang="en-US" sz="1200" dirty="0">
                <a:solidFill>
                  <a:prstClr val="black"/>
                </a:solidFill>
              </a:rPr>
              <a:t> </a:t>
            </a:r>
            <a:r>
              <a:rPr lang="en-US" sz="1200" dirty="0" err="1">
                <a:solidFill>
                  <a:prstClr val="black"/>
                </a:solidFill>
              </a:rPr>
              <a:t>wordt</a:t>
            </a:r>
            <a:r>
              <a:rPr lang="en-US" sz="1200" dirty="0">
                <a:solidFill>
                  <a:prstClr val="black"/>
                </a:solidFill>
              </a:rPr>
              <a:t> </a:t>
            </a:r>
            <a:r>
              <a:rPr lang="en-US" sz="1200" dirty="0" err="1">
                <a:solidFill>
                  <a:prstClr val="black"/>
                </a:solidFill>
              </a:rPr>
              <a:t>gedaan</a:t>
            </a:r>
            <a:r>
              <a:rPr lang="en-US" sz="1200" dirty="0">
                <a:solidFill>
                  <a:prstClr val="black"/>
                </a:solidFill>
              </a:rPr>
              <a:t> dan </a:t>
            </a:r>
            <a:r>
              <a:rPr lang="en-US" sz="1200" dirty="0" err="1">
                <a:solidFill>
                  <a:prstClr val="black"/>
                </a:solidFill>
              </a:rPr>
              <a:t>wánneer</a:t>
            </a:r>
            <a:r>
              <a:rPr lang="en-US" sz="1200" dirty="0">
                <a:solidFill>
                  <a:prstClr val="black"/>
                </a:solidFill>
              </a:rPr>
              <a:t> (in </a:t>
            </a:r>
            <a:r>
              <a:rPr lang="en-US" sz="1200" dirty="0" err="1">
                <a:solidFill>
                  <a:prstClr val="black"/>
                </a:solidFill>
              </a:rPr>
              <a:t>welke</a:t>
            </a:r>
            <a:r>
              <a:rPr lang="en-US" sz="1200" dirty="0">
                <a:solidFill>
                  <a:prstClr val="black"/>
                </a:solidFill>
              </a:rPr>
              <a:t> </a:t>
            </a:r>
            <a:r>
              <a:rPr lang="en-US" sz="1200" dirty="0" err="1">
                <a:solidFill>
                  <a:prstClr val="black"/>
                </a:solidFill>
              </a:rPr>
              <a:t>volgorde</a:t>
            </a:r>
            <a:r>
              <a:rPr lang="en-US" sz="1200" dirty="0">
                <a:solidFill>
                  <a:prstClr val="black"/>
                </a:solidFill>
              </a:rPr>
              <a:t>) </a:t>
            </a:r>
            <a:r>
              <a:rPr lang="en-US" sz="1200" dirty="0" err="1">
                <a:solidFill>
                  <a:prstClr val="black"/>
                </a:solidFill>
              </a:rPr>
              <a:t>dit</a:t>
            </a:r>
            <a:r>
              <a:rPr lang="en-US" sz="1200" dirty="0">
                <a:solidFill>
                  <a:prstClr val="black"/>
                </a:solidFill>
              </a:rPr>
              <a:t> </a:t>
            </a:r>
            <a:r>
              <a:rPr lang="en-US" sz="1200" dirty="0" err="1">
                <a:solidFill>
                  <a:prstClr val="black"/>
                </a:solidFill>
              </a:rPr>
              <a:t>gebeurt</a:t>
            </a:r>
            <a:r>
              <a:rPr lang="en-US" sz="1200" dirty="0">
                <a:solidFill>
                  <a:prstClr val="black"/>
                </a:solidFill>
              </a:rPr>
              <a:t>. </a:t>
            </a:r>
            <a:r>
              <a:rPr lang="en-US" sz="1200" dirty="0" err="1"/>
              <a:t>Als</a:t>
            </a:r>
            <a:r>
              <a:rPr lang="en-US" sz="1200" dirty="0"/>
              <a:t> je het </a:t>
            </a:r>
            <a:r>
              <a:rPr lang="en-US" sz="1200" dirty="0" err="1"/>
              <a:t>eenmaal</a:t>
            </a:r>
            <a:r>
              <a:rPr lang="en-US" sz="1200" dirty="0"/>
              <a:t> </a:t>
            </a:r>
            <a:r>
              <a:rPr lang="en-US" sz="1200" dirty="0" err="1"/>
              <a:t>te</a:t>
            </a:r>
            <a:r>
              <a:rPr lang="en-US" sz="1200" dirty="0"/>
              <a:t> </a:t>
            </a:r>
            <a:r>
              <a:rPr lang="en-US" sz="1200" dirty="0" err="1"/>
              <a:t>pakken</a:t>
            </a:r>
            <a:r>
              <a:rPr lang="en-US" sz="1200" dirty="0"/>
              <a:t> </a:t>
            </a:r>
            <a:r>
              <a:rPr lang="en-US" sz="1200" dirty="0" err="1"/>
              <a:t>hebt</a:t>
            </a:r>
            <a:r>
              <a:rPr lang="en-US" sz="1200" dirty="0"/>
              <a:t>, </a:t>
            </a:r>
            <a:r>
              <a:rPr lang="en-US" sz="1200" dirty="0" err="1"/>
              <a:t>zul</a:t>
            </a:r>
            <a:r>
              <a:rPr lang="en-US" sz="1200" dirty="0"/>
              <a:t> je </a:t>
            </a:r>
            <a:r>
              <a:rPr lang="en-US" sz="1200" dirty="0" err="1"/>
              <a:t>merken</a:t>
            </a:r>
            <a:r>
              <a:rPr lang="en-US" sz="1200" dirty="0"/>
              <a:t> </a:t>
            </a:r>
            <a:r>
              <a:rPr lang="en-US" sz="1200" dirty="0" err="1"/>
              <a:t>dat</a:t>
            </a:r>
            <a:r>
              <a:rPr lang="en-US" sz="1200" dirty="0"/>
              <a:t> je </a:t>
            </a:r>
            <a:r>
              <a:rPr lang="en-US" sz="1200" dirty="0" err="1"/>
              <a:t>vanwege</a:t>
            </a:r>
            <a:r>
              <a:rPr lang="en-US" sz="1200" dirty="0"/>
              <a:t> </a:t>
            </a:r>
            <a:r>
              <a:rPr lang="en-US" sz="1200" dirty="0" err="1"/>
              <a:t>deze</a:t>
            </a:r>
            <a:r>
              <a:rPr lang="en-US" sz="1200" dirty="0"/>
              <a:t> </a:t>
            </a:r>
            <a:r>
              <a:rPr lang="en-US" sz="1200" dirty="0" err="1"/>
              <a:t>insteek</a:t>
            </a:r>
            <a:r>
              <a:rPr lang="en-US" sz="1200" dirty="0"/>
              <a:t> al </a:t>
            </a:r>
            <a:r>
              <a:rPr lang="en-US" sz="1200" dirty="0" err="1"/>
              <a:t>doende</a:t>
            </a:r>
            <a:r>
              <a:rPr lang="en-US" sz="1200" dirty="0"/>
              <a:t> </a:t>
            </a:r>
            <a:r>
              <a:rPr lang="en-US" sz="1200" dirty="0" err="1"/>
              <a:t>veranderingen</a:t>
            </a:r>
            <a:r>
              <a:rPr lang="en-US" sz="1200" dirty="0"/>
              <a:t> </a:t>
            </a:r>
            <a:r>
              <a:rPr lang="en-US" sz="1200" dirty="0" err="1"/>
              <a:t>teweeg</a:t>
            </a:r>
            <a:r>
              <a:rPr lang="en-US" sz="1200" dirty="0"/>
              <a:t> </a:t>
            </a:r>
            <a:r>
              <a:rPr lang="en-US" sz="1200" dirty="0" err="1"/>
              <a:t>brengt</a:t>
            </a:r>
            <a:r>
              <a:rPr lang="en-US" sz="1200" dirty="0"/>
              <a:t>.</a:t>
            </a:r>
            <a:endParaRPr lang="nl-NL" sz="1200" dirty="0"/>
          </a:p>
        </p:txBody>
      </p:sp>
      <p:sp>
        <p:nvSpPr>
          <p:cNvPr id="4" name="Rectangle 3">
            <a:extLst>
              <a:ext uri="{FF2B5EF4-FFF2-40B4-BE49-F238E27FC236}">
                <a16:creationId xmlns:a16="http://schemas.microsoft.com/office/drawing/2014/main" id="{B80A0631-D454-4509-BD7C-A5111C173040}"/>
              </a:ext>
            </a:extLst>
          </p:cNvPr>
          <p:cNvSpPr/>
          <p:nvPr/>
        </p:nvSpPr>
        <p:spPr>
          <a:xfrm>
            <a:off x="11133937" y="130136"/>
            <a:ext cx="932557" cy="56829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Algemene uitleg</a:t>
            </a:r>
          </a:p>
        </p:txBody>
      </p:sp>
    </p:spTree>
    <p:extLst>
      <p:ext uri="{BB962C8B-B14F-4D97-AF65-F5344CB8AC3E}">
        <p14:creationId xmlns:p14="http://schemas.microsoft.com/office/powerpoint/2010/main" val="48052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24F9-FC3D-4C25-970E-62740433EDF7}"/>
              </a:ext>
            </a:extLst>
          </p:cNvPr>
          <p:cNvSpPr>
            <a:spLocks noGrp="1"/>
          </p:cNvSpPr>
          <p:nvPr>
            <p:ph type="title"/>
          </p:nvPr>
        </p:nvSpPr>
        <p:spPr>
          <a:xfrm>
            <a:off x="326432" y="0"/>
            <a:ext cx="10515600" cy="1325563"/>
          </a:xfrm>
        </p:spPr>
        <p:txBody>
          <a:bodyPr/>
          <a:lstStyle/>
          <a:p>
            <a:r>
              <a:rPr lang="en-US" dirty="0" err="1"/>
              <a:t>Praktijkcasus</a:t>
            </a:r>
            <a:endParaRPr lang="nl-NL" dirty="0">
              <a:highlight>
                <a:srgbClr val="CCFFCC"/>
              </a:highlight>
            </a:endParaRPr>
          </a:p>
        </p:txBody>
      </p:sp>
      <p:sp>
        <p:nvSpPr>
          <p:cNvPr id="5" name="Rectangle 4">
            <a:extLst>
              <a:ext uri="{FF2B5EF4-FFF2-40B4-BE49-F238E27FC236}">
                <a16:creationId xmlns:a16="http://schemas.microsoft.com/office/drawing/2014/main" id="{E4060D3F-AB44-4AA5-A0FA-4828CDD3D4BF}"/>
              </a:ext>
            </a:extLst>
          </p:cNvPr>
          <p:cNvSpPr/>
          <p:nvPr/>
        </p:nvSpPr>
        <p:spPr>
          <a:xfrm>
            <a:off x="11116007" y="152475"/>
            <a:ext cx="932556" cy="568298"/>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Voorbeeld casus</a:t>
            </a:r>
          </a:p>
        </p:txBody>
      </p:sp>
      <p:sp>
        <p:nvSpPr>
          <p:cNvPr id="10" name="Content Placeholder 2">
            <a:extLst>
              <a:ext uri="{FF2B5EF4-FFF2-40B4-BE49-F238E27FC236}">
                <a16:creationId xmlns:a16="http://schemas.microsoft.com/office/drawing/2014/main" id="{E6021D37-7153-4A78-8CE7-1466473D7BDD}"/>
              </a:ext>
            </a:extLst>
          </p:cNvPr>
          <p:cNvSpPr>
            <a:spLocks noGrp="1"/>
          </p:cNvSpPr>
          <p:nvPr>
            <p:ph idx="1"/>
          </p:nvPr>
        </p:nvSpPr>
        <p:spPr>
          <a:xfrm>
            <a:off x="326432" y="1171231"/>
            <a:ext cx="10515600" cy="5686769"/>
          </a:xfrm>
        </p:spPr>
        <p:txBody>
          <a:bodyPr numCol="2" spcCol="360000">
            <a:normAutofit/>
          </a:bodyPr>
          <a:lstStyle/>
          <a:p>
            <a:pPr marL="0" indent="0">
              <a:buNone/>
            </a:pPr>
            <a:r>
              <a:rPr lang="en-US" sz="1400" dirty="0"/>
              <a:t>Om het </a:t>
            </a:r>
            <a:r>
              <a:rPr lang="en-US" sz="1400" dirty="0" err="1"/>
              <a:t>sociale</a:t>
            </a:r>
            <a:r>
              <a:rPr lang="en-US" sz="1400" dirty="0"/>
              <a:t> </a:t>
            </a:r>
            <a:r>
              <a:rPr lang="en-US" sz="1400" dirty="0" err="1"/>
              <a:t>innovatieproces</a:t>
            </a:r>
            <a:r>
              <a:rPr lang="en-US" sz="1400" dirty="0"/>
              <a:t> </a:t>
            </a:r>
            <a:r>
              <a:rPr lang="en-US" sz="1400" dirty="0" err="1"/>
              <a:t>te</a:t>
            </a:r>
            <a:r>
              <a:rPr lang="en-US" sz="1400" dirty="0"/>
              <a:t> </a:t>
            </a:r>
            <a:r>
              <a:rPr lang="en-US" sz="1400" dirty="0" err="1"/>
              <a:t>illusteren</a:t>
            </a:r>
            <a:r>
              <a:rPr lang="en-US" sz="1400" dirty="0"/>
              <a:t> </a:t>
            </a:r>
            <a:r>
              <a:rPr lang="en-US" sz="1400" dirty="0" err="1"/>
              <a:t>bespreken</a:t>
            </a:r>
            <a:r>
              <a:rPr lang="en-US" sz="1400" dirty="0"/>
              <a:t> we door de </a:t>
            </a:r>
            <a:r>
              <a:rPr lang="en-US" sz="1400" dirty="0" err="1"/>
              <a:t>gids</a:t>
            </a:r>
            <a:r>
              <a:rPr lang="en-US" sz="1400" dirty="0"/>
              <a:t> </a:t>
            </a:r>
            <a:r>
              <a:rPr lang="en-US" sz="1400" dirty="0" err="1"/>
              <a:t>heen</a:t>
            </a:r>
            <a:r>
              <a:rPr lang="en-US" sz="1400" dirty="0"/>
              <a:t> </a:t>
            </a:r>
            <a:r>
              <a:rPr lang="en-US" sz="1400" dirty="0" err="1"/>
              <a:t>een</a:t>
            </a:r>
            <a:r>
              <a:rPr lang="en-US" sz="1400" dirty="0"/>
              <a:t> </a:t>
            </a:r>
            <a:r>
              <a:rPr lang="en-US" sz="1400" dirty="0" err="1"/>
              <a:t>praktijkvoorbeeld</a:t>
            </a:r>
            <a:r>
              <a:rPr lang="en-US" sz="1400" dirty="0"/>
              <a:t> </a:t>
            </a:r>
            <a:r>
              <a:rPr lang="en-US" sz="1400" dirty="0" err="1"/>
              <a:t>waarin</a:t>
            </a:r>
            <a:r>
              <a:rPr lang="en-US" sz="1400" dirty="0"/>
              <a:t> de </a:t>
            </a:r>
            <a:r>
              <a:rPr lang="en-US" sz="1400" dirty="0" err="1"/>
              <a:t>stappen</a:t>
            </a:r>
            <a:r>
              <a:rPr lang="en-US" sz="1400" dirty="0"/>
              <a:t> van het </a:t>
            </a:r>
            <a:r>
              <a:rPr lang="en-US" sz="1400" dirty="0" err="1"/>
              <a:t>sociale</a:t>
            </a:r>
            <a:r>
              <a:rPr lang="en-US" sz="1400" dirty="0"/>
              <a:t> </a:t>
            </a:r>
            <a:r>
              <a:rPr lang="en-US" sz="1400" dirty="0" err="1"/>
              <a:t>innovatieproces</a:t>
            </a:r>
            <a:r>
              <a:rPr lang="en-US" sz="1400" dirty="0"/>
              <a:t> (op </a:t>
            </a:r>
            <a:r>
              <a:rPr lang="en-US" sz="1400" dirty="0" err="1"/>
              <a:t>kleine</a:t>
            </a:r>
            <a:r>
              <a:rPr lang="en-US" sz="1400" dirty="0"/>
              <a:t> </a:t>
            </a:r>
            <a:r>
              <a:rPr lang="en-US" sz="1400" dirty="0" err="1"/>
              <a:t>schaal</a:t>
            </a:r>
            <a:r>
              <a:rPr lang="en-US" sz="1400" dirty="0"/>
              <a:t>) </a:t>
            </a:r>
            <a:r>
              <a:rPr lang="en-US" sz="1400" dirty="0" err="1"/>
              <a:t>zijn</a:t>
            </a:r>
            <a:r>
              <a:rPr lang="en-US" sz="1400" dirty="0"/>
              <a:t> </a:t>
            </a:r>
            <a:r>
              <a:rPr lang="en-US" sz="1400" dirty="0" err="1"/>
              <a:t>toegepast</a:t>
            </a:r>
            <a:r>
              <a:rPr lang="en-US" sz="1400" dirty="0"/>
              <a:t>. </a:t>
            </a:r>
          </a:p>
          <a:p>
            <a:pPr marL="0" indent="0">
              <a:buNone/>
            </a:pPr>
            <a:r>
              <a:rPr lang="en-US" sz="1400" b="1" dirty="0"/>
              <a:t>Living lab </a:t>
            </a:r>
            <a:r>
              <a:rPr lang="en-US" sz="1400" b="1" dirty="0" err="1"/>
              <a:t>energietransitie</a:t>
            </a:r>
            <a:endParaRPr lang="en-US" sz="1400" b="1" dirty="0"/>
          </a:p>
          <a:p>
            <a:pPr marL="0" indent="0">
              <a:buNone/>
            </a:pPr>
            <a:r>
              <a:rPr lang="en-US" sz="1400" dirty="0" err="1"/>
              <a:t>Ieder</a:t>
            </a:r>
            <a:r>
              <a:rPr lang="en-US" sz="1400" dirty="0"/>
              <a:t> semester </a:t>
            </a:r>
            <a:r>
              <a:rPr lang="en-US" sz="1400" dirty="0" err="1"/>
              <a:t>werken</a:t>
            </a:r>
            <a:r>
              <a:rPr lang="en-US" sz="1400" dirty="0"/>
              <a:t> </a:t>
            </a:r>
            <a:r>
              <a:rPr lang="en-US" sz="1400" dirty="0" err="1"/>
              <a:t>studenten</a:t>
            </a:r>
            <a:r>
              <a:rPr lang="en-US" sz="1400" dirty="0"/>
              <a:t> van de </a:t>
            </a:r>
            <a:r>
              <a:rPr lang="en-US" sz="1400" dirty="0" err="1"/>
              <a:t>opleiding</a:t>
            </a:r>
            <a:r>
              <a:rPr lang="en-US" sz="1400" dirty="0"/>
              <a:t> Global Project and Change Management van de HZ University of Applied Sciences </a:t>
            </a:r>
            <a:r>
              <a:rPr lang="en-US" sz="1400" dirty="0" err="1"/>
              <a:t>samen</a:t>
            </a:r>
            <a:r>
              <a:rPr lang="en-US" sz="1400" dirty="0"/>
              <a:t> met </a:t>
            </a:r>
            <a:r>
              <a:rPr lang="en-US" sz="1400" dirty="0" err="1"/>
              <a:t>maatschappelijke</a:t>
            </a:r>
            <a:r>
              <a:rPr lang="en-US" sz="1400" dirty="0"/>
              <a:t> partners </a:t>
            </a:r>
            <a:r>
              <a:rPr lang="en-US" sz="1400" dirty="0" err="1"/>
              <a:t>aan</a:t>
            </a:r>
            <a:r>
              <a:rPr lang="en-US" sz="1400" dirty="0"/>
              <a:t> </a:t>
            </a:r>
            <a:r>
              <a:rPr lang="en-US" sz="1400" dirty="0" err="1"/>
              <a:t>complexe</a:t>
            </a:r>
            <a:r>
              <a:rPr lang="en-US" sz="1400" dirty="0"/>
              <a:t> </a:t>
            </a:r>
            <a:r>
              <a:rPr lang="en-US" sz="1400" dirty="0" err="1"/>
              <a:t>vraagstukken</a:t>
            </a:r>
            <a:r>
              <a:rPr lang="en-US" sz="1400" dirty="0"/>
              <a:t> in </a:t>
            </a:r>
            <a:r>
              <a:rPr lang="en-US" sz="1400" dirty="0" err="1"/>
              <a:t>een</a:t>
            </a:r>
            <a:r>
              <a:rPr lang="en-US" sz="1400" dirty="0"/>
              <a:t> </a:t>
            </a:r>
            <a:r>
              <a:rPr lang="en-US" sz="1400" dirty="0" err="1"/>
              <a:t>zogenaamd</a:t>
            </a:r>
            <a:r>
              <a:rPr lang="en-US" sz="1400" dirty="0"/>
              <a:t> </a:t>
            </a:r>
            <a:r>
              <a:rPr lang="en-US" sz="1400" i="1" dirty="0"/>
              <a:t>living lab</a:t>
            </a:r>
            <a:r>
              <a:rPr lang="en-US" sz="1400" dirty="0"/>
              <a:t>. </a:t>
            </a:r>
            <a:r>
              <a:rPr lang="en-US" sz="1400" dirty="0" err="1"/>
              <a:t>Een</a:t>
            </a:r>
            <a:r>
              <a:rPr lang="en-US" sz="1400" dirty="0"/>
              <a:t> </a:t>
            </a:r>
            <a:r>
              <a:rPr lang="en-US" sz="1400" dirty="0" err="1"/>
              <a:t>rijke</a:t>
            </a:r>
            <a:r>
              <a:rPr lang="en-US" sz="1400" dirty="0"/>
              <a:t> </a:t>
            </a:r>
            <a:r>
              <a:rPr lang="en-US" sz="1400" dirty="0" err="1"/>
              <a:t>leeromgeving</a:t>
            </a:r>
            <a:r>
              <a:rPr lang="en-US" sz="1400" dirty="0"/>
              <a:t> </a:t>
            </a:r>
            <a:r>
              <a:rPr lang="en-US" sz="1400" dirty="0" err="1"/>
              <a:t>waarin</a:t>
            </a:r>
            <a:r>
              <a:rPr lang="en-US" sz="1400" dirty="0"/>
              <a:t> </a:t>
            </a:r>
            <a:r>
              <a:rPr lang="en-US" sz="1400" dirty="0" err="1"/>
              <a:t>studenten</a:t>
            </a:r>
            <a:r>
              <a:rPr lang="en-US" sz="1400" dirty="0"/>
              <a:t>, </a:t>
            </a:r>
            <a:r>
              <a:rPr lang="en-US" sz="1400" dirty="0" err="1"/>
              <a:t>docenten</a:t>
            </a:r>
            <a:r>
              <a:rPr lang="en-US" sz="1400" dirty="0"/>
              <a:t> </a:t>
            </a:r>
            <a:r>
              <a:rPr lang="en-US" sz="1400" dirty="0" err="1"/>
              <a:t>en</a:t>
            </a:r>
            <a:r>
              <a:rPr lang="en-US" sz="1400" dirty="0"/>
              <a:t> </a:t>
            </a:r>
            <a:r>
              <a:rPr lang="en-US" sz="1400" dirty="0" err="1"/>
              <a:t>verschillende</a:t>
            </a:r>
            <a:r>
              <a:rPr lang="en-US" sz="1400" dirty="0"/>
              <a:t> partners “</a:t>
            </a:r>
            <a:r>
              <a:rPr lang="en-US" sz="1400" dirty="0" err="1"/>
              <a:t>uit</a:t>
            </a:r>
            <a:r>
              <a:rPr lang="en-US" sz="1400" dirty="0"/>
              <a:t> de </a:t>
            </a:r>
            <a:r>
              <a:rPr lang="en-US" sz="1400" dirty="0" err="1"/>
              <a:t>praktijk</a:t>
            </a:r>
            <a:r>
              <a:rPr lang="en-US" sz="1400" dirty="0"/>
              <a:t>” </a:t>
            </a:r>
            <a:r>
              <a:rPr lang="en-US" sz="1400" dirty="0" err="1"/>
              <a:t>samen</a:t>
            </a:r>
            <a:r>
              <a:rPr lang="en-US" sz="1400" dirty="0"/>
              <a:t> </a:t>
            </a:r>
            <a:r>
              <a:rPr lang="en-US" sz="1400" dirty="0" err="1"/>
              <a:t>werken</a:t>
            </a:r>
            <a:r>
              <a:rPr lang="en-US" sz="1400" dirty="0"/>
              <a:t> </a:t>
            </a:r>
            <a:r>
              <a:rPr lang="en-US" sz="1400" dirty="0" err="1"/>
              <a:t>aan</a:t>
            </a:r>
            <a:r>
              <a:rPr lang="en-US" sz="1400" dirty="0"/>
              <a:t> </a:t>
            </a:r>
            <a:r>
              <a:rPr lang="en-US" sz="1400" dirty="0" err="1"/>
              <a:t>echte</a:t>
            </a:r>
            <a:r>
              <a:rPr lang="en-US" sz="1400" dirty="0"/>
              <a:t> </a:t>
            </a:r>
            <a:r>
              <a:rPr lang="en-US" sz="1400" dirty="0" err="1"/>
              <a:t>vraagstukken</a:t>
            </a:r>
            <a:r>
              <a:rPr lang="en-US" sz="1400" dirty="0"/>
              <a:t> </a:t>
            </a:r>
            <a:r>
              <a:rPr lang="en-US" sz="1400" dirty="0" err="1"/>
              <a:t>waar</a:t>
            </a:r>
            <a:r>
              <a:rPr lang="en-US" sz="1400" dirty="0"/>
              <a:t> de </a:t>
            </a:r>
            <a:r>
              <a:rPr lang="en-US" sz="1400" dirty="0" err="1"/>
              <a:t>praktijkpartners</a:t>
            </a:r>
            <a:r>
              <a:rPr lang="en-US" sz="1400" dirty="0"/>
              <a:t> </a:t>
            </a:r>
            <a:r>
              <a:rPr lang="en-US" sz="1400" dirty="0" err="1"/>
              <a:t>zich</a:t>
            </a:r>
            <a:r>
              <a:rPr lang="en-US" sz="1400" dirty="0"/>
              <a:t> </a:t>
            </a:r>
            <a:r>
              <a:rPr lang="en-US" sz="1400" dirty="0" err="1"/>
              <a:t>mee</a:t>
            </a:r>
            <a:r>
              <a:rPr lang="en-US" sz="1400" dirty="0"/>
              <a:t> </a:t>
            </a:r>
            <a:r>
              <a:rPr lang="en-US" sz="1400" dirty="0" err="1"/>
              <a:t>bezighouden</a:t>
            </a:r>
            <a:r>
              <a:rPr lang="en-US" sz="1400" dirty="0"/>
              <a:t>. </a:t>
            </a:r>
            <a:r>
              <a:rPr lang="en-US" sz="1400" dirty="0" err="1"/>
              <a:t>Tijdens</a:t>
            </a:r>
            <a:r>
              <a:rPr lang="en-US" sz="1400" dirty="0"/>
              <a:t> het </a:t>
            </a:r>
            <a:r>
              <a:rPr lang="en-US" sz="1400" dirty="0" err="1"/>
              <a:t>tweede</a:t>
            </a:r>
            <a:r>
              <a:rPr lang="en-US" sz="1400" dirty="0"/>
              <a:t> semester van </a:t>
            </a:r>
            <a:r>
              <a:rPr lang="en-US" sz="1400" dirty="0" err="1"/>
              <a:t>hun</a:t>
            </a:r>
            <a:r>
              <a:rPr lang="en-US" sz="1400" dirty="0"/>
              <a:t> </a:t>
            </a:r>
            <a:r>
              <a:rPr lang="en-US" sz="1400" dirty="0" err="1"/>
              <a:t>eerste</a:t>
            </a:r>
            <a:r>
              <a:rPr lang="en-US" sz="1400" dirty="0"/>
              <a:t> </a:t>
            </a:r>
            <a:r>
              <a:rPr lang="en-US" sz="1400" dirty="0" err="1"/>
              <a:t>jaar</a:t>
            </a:r>
            <a:r>
              <a:rPr lang="en-US" sz="1400" dirty="0"/>
              <a:t> </a:t>
            </a:r>
            <a:r>
              <a:rPr lang="en-US" sz="1400" dirty="0" err="1"/>
              <a:t>werkten</a:t>
            </a:r>
            <a:r>
              <a:rPr lang="en-US" sz="1400" dirty="0"/>
              <a:t> </a:t>
            </a:r>
            <a:r>
              <a:rPr lang="en-US" sz="1400" dirty="0" err="1"/>
              <a:t>zes</a:t>
            </a:r>
            <a:r>
              <a:rPr lang="en-US" sz="1400" dirty="0"/>
              <a:t> </a:t>
            </a:r>
            <a:r>
              <a:rPr lang="en-US" sz="1400" dirty="0" err="1"/>
              <a:t>studenten</a:t>
            </a:r>
            <a:r>
              <a:rPr lang="en-US" sz="1400" dirty="0"/>
              <a:t> </a:t>
            </a:r>
            <a:r>
              <a:rPr lang="en-US" sz="1400" dirty="0" err="1"/>
              <a:t>aan</a:t>
            </a:r>
            <a:r>
              <a:rPr lang="en-US" sz="1400" dirty="0"/>
              <a:t> </a:t>
            </a:r>
            <a:r>
              <a:rPr lang="en-US" sz="1400" dirty="0" err="1"/>
              <a:t>een</a:t>
            </a:r>
            <a:r>
              <a:rPr lang="en-US" sz="1400" dirty="0"/>
              <a:t> </a:t>
            </a:r>
            <a:r>
              <a:rPr lang="en-US" sz="1400" dirty="0" err="1"/>
              <a:t>vraagstuk</a:t>
            </a:r>
            <a:r>
              <a:rPr lang="en-US" sz="1400" dirty="0"/>
              <a:t> </a:t>
            </a:r>
            <a:r>
              <a:rPr lang="en-US" sz="1400" dirty="0" err="1"/>
              <a:t>omtrent</a:t>
            </a:r>
            <a:r>
              <a:rPr lang="en-US" sz="1400" dirty="0"/>
              <a:t> de </a:t>
            </a:r>
            <a:r>
              <a:rPr lang="en-US" sz="1400" dirty="0" err="1"/>
              <a:t>energietransitie</a:t>
            </a:r>
            <a:r>
              <a:rPr lang="en-US" sz="1400" dirty="0"/>
              <a:t>. In </a:t>
            </a:r>
            <a:r>
              <a:rPr lang="en-US" sz="1400" dirty="0" err="1"/>
              <a:t>deze</a:t>
            </a:r>
            <a:r>
              <a:rPr lang="en-US" sz="1400" dirty="0"/>
              <a:t> </a:t>
            </a:r>
            <a:r>
              <a:rPr lang="en-US" sz="1400" dirty="0" err="1"/>
              <a:t>gids</a:t>
            </a:r>
            <a:r>
              <a:rPr lang="en-US" sz="1400" dirty="0"/>
              <a:t> </a:t>
            </a:r>
            <a:r>
              <a:rPr lang="en-US" sz="1400" dirty="0" err="1"/>
              <a:t>gebruiken</a:t>
            </a:r>
            <a:r>
              <a:rPr lang="en-US" sz="1400" dirty="0"/>
              <a:t> we het </a:t>
            </a:r>
            <a:r>
              <a:rPr lang="en-US" sz="1400" dirty="0" err="1"/>
              <a:t>traject</a:t>
            </a:r>
            <a:r>
              <a:rPr lang="en-US" sz="1400" dirty="0"/>
              <a:t> </a:t>
            </a:r>
            <a:r>
              <a:rPr lang="en-US" sz="1400" dirty="0" err="1"/>
              <a:t>dat</a:t>
            </a:r>
            <a:r>
              <a:rPr lang="en-US" sz="1400" dirty="0"/>
              <a:t> </a:t>
            </a:r>
            <a:r>
              <a:rPr lang="en-US" sz="1400" dirty="0" err="1"/>
              <a:t>zij</a:t>
            </a:r>
            <a:r>
              <a:rPr lang="en-US" sz="1400" dirty="0"/>
              <a:t> </a:t>
            </a:r>
            <a:r>
              <a:rPr lang="en-US" sz="1400" dirty="0" err="1"/>
              <a:t>doorlopen</a:t>
            </a:r>
            <a:r>
              <a:rPr lang="en-US" sz="1400" dirty="0"/>
              <a:t> </a:t>
            </a:r>
            <a:r>
              <a:rPr lang="en-US" sz="1400" dirty="0" err="1"/>
              <a:t>hebben</a:t>
            </a:r>
            <a:r>
              <a:rPr lang="en-US" sz="1400" dirty="0"/>
              <a:t> </a:t>
            </a:r>
            <a:r>
              <a:rPr lang="en-US" sz="1400" dirty="0" err="1"/>
              <a:t>als</a:t>
            </a:r>
            <a:r>
              <a:rPr lang="en-US" sz="1400" dirty="0"/>
              <a:t> </a:t>
            </a:r>
            <a:r>
              <a:rPr lang="en-US" sz="1400" dirty="0" err="1"/>
              <a:t>voorbeeld</a:t>
            </a:r>
            <a:r>
              <a:rPr lang="en-US" sz="1400" dirty="0"/>
              <a:t> van </a:t>
            </a:r>
            <a:r>
              <a:rPr lang="en-US" sz="1400" dirty="0" err="1"/>
              <a:t>een</a:t>
            </a:r>
            <a:r>
              <a:rPr lang="en-US" sz="1400" dirty="0"/>
              <a:t> </a:t>
            </a:r>
            <a:r>
              <a:rPr lang="en-US" sz="1400" dirty="0" err="1"/>
              <a:t>sociaal</a:t>
            </a:r>
            <a:r>
              <a:rPr lang="en-US" sz="1400" dirty="0"/>
              <a:t> </a:t>
            </a:r>
            <a:r>
              <a:rPr lang="en-US" sz="1400" dirty="0" err="1"/>
              <a:t>innovatieproces</a:t>
            </a:r>
            <a:r>
              <a:rPr lang="en-US" sz="1400" dirty="0"/>
              <a:t>. </a:t>
            </a:r>
          </a:p>
          <a:p>
            <a:pPr marL="0" indent="0">
              <a:buNone/>
            </a:pPr>
            <a:r>
              <a:rPr lang="en-US" sz="1400" b="1" dirty="0" err="1"/>
              <a:t>Aanleiding</a:t>
            </a:r>
            <a:endParaRPr lang="en-US" sz="1400" b="1" dirty="0"/>
          </a:p>
          <a:p>
            <a:pPr marL="0" indent="0">
              <a:buNone/>
            </a:pPr>
            <a:r>
              <a:rPr lang="en-US" sz="1400" dirty="0" err="1"/>
              <a:t>Binnen</a:t>
            </a:r>
            <a:r>
              <a:rPr lang="en-US" sz="1400" dirty="0"/>
              <a:t> </a:t>
            </a:r>
            <a:r>
              <a:rPr lang="en-US" sz="1400" dirty="0" err="1"/>
              <a:t>hun</a:t>
            </a:r>
            <a:r>
              <a:rPr lang="en-US" sz="1400" dirty="0"/>
              <a:t> </a:t>
            </a:r>
            <a:r>
              <a:rPr lang="en-US" sz="1400" i="1" dirty="0"/>
              <a:t>living lab </a:t>
            </a:r>
            <a:r>
              <a:rPr lang="en-US" sz="1400" dirty="0" err="1"/>
              <a:t>werkten</a:t>
            </a:r>
            <a:r>
              <a:rPr lang="en-US" sz="1400" dirty="0"/>
              <a:t> de </a:t>
            </a:r>
            <a:r>
              <a:rPr lang="en-US" sz="1400" dirty="0" err="1"/>
              <a:t>studenten</a:t>
            </a:r>
            <a:r>
              <a:rPr lang="en-US" sz="1400" dirty="0"/>
              <a:t> </a:t>
            </a:r>
            <a:r>
              <a:rPr lang="en-US" sz="1400" dirty="0" err="1"/>
              <a:t>aan</a:t>
            </a:r>
            <a:r>
              <a:rPr lang="en-US" sz="1400" dirty="0"/>
              <a:t> </a:t>
            </a:r>
            <a:r>
              <a:rPr lang="en-US" sz="1400" dirty="0" err="1"/>
              <a:t>een</a:t>
            </a:r>
            <a:r>
              <a:rPr lang="en-US" sz="1400" dirty="0"/>
              <a:t> </a:t>
            </a:r>
            <a:r>
              <a:rPr lang="en-US" sz="1400" dirty="0" err="1"/>
              <a:t>vraagstuk</a:t>
            </a:r>
            <a:r>
              <a:rPr lang="en-US" sz="1400" dirty="0"/>
              <a:t> </a:t>
            </a:r>
            <a:r>
              <a:rPr lang="en-US" sz="1400" dirty="0" err="1"/>
              <a:t>ingebracht</a:t>
            </a:r>
            <a:r>
              <a:rPr lang="en-US" sz="1400" dirty="0"/>
              <a:t> door </a:t>
            </a:r>
            <a:r>
              <a:rPr lang="en-US" sz="1400" dirty="0" err="1"/>
              <a:t>een</a:t>
            </a:r>
            <a:r>
              <a:rPr lang="en-US" sz="1400" dirty="0"/>
              <a:t> </a:t>
            </a:r>
            <a:r>
              <a:rPr lang="en-US" sz="1400" dirty="0" err="1"/>
              <a:t>groot</a:t>
            </a:r>
            <a:r>
              <a:rPr lang="en-US" sz="1400" dirty="0"/>
              <a:t> </a:t>
            </a:r>
            <a:r>
              <a:rPr lang="en-US" sz="1400" dirty="0" err="1"/>
              <a:t>Zeeuws</a:t>
            </a:r>
            <a:r>
              <a:rPr lang="en-US" sz="1400" dirty="0"/>
              <a:t> </a:t>
            </a:r>
            <a:r>
              <a:rPr lang="en-US" sz="1400" dirty="0" err="1"/>
              <a:t>transportbedrijf</a:t>
            </a:r>
            <a:r>
              <a:rPr lang="en-US" sz="1400" dirty="0"/>
              <a:t>. </a:t>
            </a:r>
            <a:r>
              <a:rPr lang="en-US" sz="1400" dirty="0" err="1"/>
              <a:t>Een</a:t>
            </a:r>
            <a:r>
              <a:rPr lang="en-US" sz="1400" dirty="0"/>
              <a:t> </a:t>
            </a:r>
            <a:r>
              <a:rPr lang="en-US" sz="1400" dirty="0" err="1"/>
              <a:t>tweede</a:t>
            </a:r>
            <a:r>
              <a:rPr lang="en-US" sz="1400" dirty="0"/>
              <a:t> </a:t>
            </a:r>
            <a:r>
              <a:rPr lang="en-US" sz="1400" dirty="0" err="1"/>
              <a:t>belangrijke</a:t>
            </a:r>
            <a:r>
              <a:rPr lang="en-US" sz="1400" dirty="0"/>
              <a:t> partner </a:t>
            </a:r>
            <a:r>
              <a:rPr lang="en-US" sz="1400" dirty="0" err="1"/>
              <a:t>bij</a:t>
            </a:r>
            <a:r>
              <a:rPr lang="en-US" sz="1400" dirty="0"/>
              <a:t> </a:t>
            </a:r>
            <a:r>
              <a:rPr lang="en-US" sz="1400" dirty="0" err="1"/>
              <a:t>dit</a:t>
            </a:r>
            <a:r>
              <a:rPr lang="en-US" sz="1400" dirty="0"/>
              <a:t> </a:t>
            </a:r>
            <a:r>
              <a:rPr lang="en-US" sz="1400" dirty="0" err="1"/>
              <a:t>proces</a:t>
            </a:r>
            <a:r>
              <a:rPr lang="en-US" sz="1400" dirty="0"/>
              <a:t> was </a:t>
            </a:r>
            <a:r>
              <a:rPr lang="en-US" sz="1400" dirty="0" err="1"/>
              <a:t>een</a:t>
            </a:r>
            <a:r>
              <a:rPr lang="en-US" sz="1400" dirty="0"/>
              <a:t> </a:t>
            </a:r>
            <a:r>
              <a:rPr lang="en-US" sz="1400" dirty="0" err="1"/>
              <a:t>Zeeuwse</a:t>
            </a:r>
            <a:r>
              <a:rPr lang="en-US" sz="1400" dirty="0"/>
              <a:t> </a:t>
            </a:r>
            <a:r>
              <a:rPr lang="en-US" sz="1400" dirty="0" err="1"/>
              <a:t>netwerkorganisatie</a:t>
            </a:r>
            <a:r>
              <a:rPr lang="en-US" sz="1400" dirty="0"/>
              <a:t> </a:t>
            </a:r>
            <a:r>
              <a:rPr lang="en-US" sz="1400" dirty="0" err="1"/>
              <a:t>gericht</a:t>
            </a:r>
            <a:r>
              <a:rPr lang="en-US" sz="1400" dirty="0"/>
              <a:t> op de </a:t>
            </a:r>
            <a:r>
              <a:rPr lang="en-US" sz="1400" dirty="0" err="1"/>
              <a:t>logistieke</a:t>
            </a:r>
            <a:r>
              <a:rPr lang="en-US" sz="1400" dirty="0"/>
              <a:t> sector. </a:t>
            </a:r>
          </a:p>
          <a:p>
            <a:pPr marL="0" indent="0">
              <a:buNone/>
            </a:pPr>
            <a:r>
              <a:rPr lang="en-US" sz="1400" dirty="0"/>
              <a:t>Het </a:t>
            </a:r>
            <a:r>
              <a:rPr lang="en-US" sz="1400" dirty="0" err="1"/>
              <a:t>transportbedrijf</a:t>
            </a:r>
            <a:r>
              <a:rPr lang="en-US" sz="1400" dirty="0"/>
              <a:t> </a:t>
            </a:r>
            <a:r>
              <a:rPr lang="en-US" sz="1400" dirty="0" err="1"/>
              <a:t>hield</a:t>
            </a:r>
            <a:r>
              <a:rPr lang="en-US" sz="1400" dirty="0"/>
              <a:t> </a:t>
            </a:r>
            <a:r>
              <a:rPr lang="en-US" sz="1400" dirty="0" err="1"/>
              <a:t>zich</a:t>
            </a:r>
            <a:r>
              <a:rPr lang="en-US" sz="1400" dirty="0"/>
              <a:t> al </a:t>
            </a:r>
            <a:r>
              <a:rPr lang="en-US" sz="1400" dirty="0" err="1"/>
              <a:t>langere</a:t>
            </a:r>
            <a:r>
              <a:rPr lang="en-US" sz="1400" dirty="0"/>
              <a:t> </a:t>
            </a:r>
            <a:r>
              <a:rPr lang="en-US" sz="1400" dirty="0" err="1"/>
              <a:t>tijd</a:t>
            </a:r>
            <a:r>
              <a:rPr lang="en-US" sz="1400" dirty="0"/>
              <a:t> </a:t>
            </a:r>
            <a:r>
              <a:rPr lang="en-US" sz="1400" dirty="0" err="1"/>
              <a:t>bezig</a:t>
            </a:r>
            <a:r>
              <a:rPr lang="en-US" sz="1400" dirty="0"/>
              <a:t> met </a:t>
            </a:r>
            <a:r>
              <a:rPr lang="en-US" sz="1400" dirty="0" err="1"/>
              <a:t>verduurzaming</a:t>
            </a:r>
            <a:r>
              <a:rPr lang="en-US" sz="1400" dirty="0"/>
              <a:t> van het </a:t>
            </a:r>
            <a:r>
              <a:rPr lang="en-US" sz="1400" dirty="0" err="1"/>
              <a:t>bedrijf</a:t>
            </a:r>
            <a:r>
              <a:rPr lang="en-US" sz="1400" dirty="0"/>
              <a:t>. </a:t>
            </a:r>
            <a:r>
              <a:rPr lang="en-US" sz="1400" dirty="0" err="1"/>
              <a:t>Één</a:t>
            </a:r>
            <a:r>
              <a:rPr lang="en-US" sz="1400" dirty="0"/>
              <a:t> van de </a:t>
            </a:r>
            <a:r>
              <a:rPr lang="en-US" sz="1400" dirty="0" err="1"/>
              <a:t>thema’s</a:t>
            </a:r>
            <a:r>
              <a:rPr lang="en-US" sz="1400" dirty="0"/>
              <a:t> </a:t>
            </a:r>
            <a:r>
              <a:rPr lang="en-US" sz="1400" dirty="0" err="1"/>
              <a:t>waar</a:t>
            </a:r>
            <a:r>
              <a:rPr lang="en-US" sz="1400" dirty="0"/>
              <a:t> </a:t>
            </a:r>
            <a:r>
              <a:rPr lang="en-US" sz="1400" dirty="0" err="1"/>
              <a:t>zij</a:t>
            </a:r>
            <a:r>
              <a:rPr lang="en-US" sz="1400" dirty="0"/>
              <a:t> </a:t>
            </a:r>
            <a:r>
              <a:rPr lang="en-US" sz="1400" dirty="0" err="1"/>
              <a:t>zich</a:t>
            </a:r>
            <a:r>
              <a:rPr lang="en-US" sz="1400" dirty="0"/>
              <a:t> op </a:t>
            </a:r>
            <a:r>
              <a:rPr lang="en-US" sz="1400" dirty="0" err="1"/>
              <a:t>richten</a:t>
            </a:r>
            <a:r>
              <a:rPr lang="en-US" sz="1400" dirty="0"/>
              <a:t> is </a:t>
            </a:r>
            <a:r>
              <a:rPr lang="en-US" sz="1400" dirty="0" err="1"/>
              <a:t>schone</a:t>
            </a:r>
            <a:r>
              <a:rPr lang="en-US" sz="1400" dirty="0"/>
              <a:t> </a:t>
            </a:r>
            <a:r>
              <a:rPr lang="en-US" sz="1400" dirty="0" err="1"/>
              <a:t>energie</a:t>
            </a:r>
            <a:r>
              <a:rPr lang="en-US" sz="1400" dirty="0"/>
              <a:t>. Met </a:t>
            </a:r>
            <a:r>
              <a:rPr lang="en-US" sz="1400" dirty="0" err="1"/>
              <a:t>een</a:t>
            </a:r>
            <a:r>
              <a:rPr lang="en-US" sz="1400" dirty="0"/>
              <a:t> </a:t>
            </a:r>
            <a:r>
              <a:rPr lang="en-US" sz="1400" dirty="0" err="1"/>
              <a:t>groot</a:t>
            </a:r>
            <a:r>
              <a:rPr lang="en-US" sz="1400" dirty="0"/>
              <a:t> </a:t>
            </a:r>
            <a:r>
              <a:rPr lang="en-US" sz="1400" dirty="0" err="1"/>
              <a:t>wagenpark</a:t>
            </a:r>
            <a:r>
              <a:rPr lang="en-US" sz="1400" dirty="0"/>
              <a:t> is het </a:t>
            </a:r>
            <a:r>
              <a:rPr lang="en-US" sz="1400" dirty="0" err="1"/>
              <a:t>bedrijf</a:t>
            </a:r>
            <a:r>
              <a:rPr lang="en-US" sz="1400" dirty="0"/>
              <a:t> </a:t>
            </a:r>
            <a:r>
              <a:rPr lang="en-US" sz="1400" dirty="0" err="1"/>
              <a:t>een</a:t>
            </a:r>
            <a:r>
              <a:rPr lang="en-US" sz="1400" dirty="0"/>
              <a:t> </a:t>
            </a:r>
            <a:r>
              <a:rPr lang="en-US" sz="1400" dirty="0" err="1"/>
              <a:t>grootverbruiker</a:t>
            </a:r>
            <a:r>
              <a:rPr lang="en-US" sz="1400" dirty="0"/>
              <a:t> van </a:t>
            </a:r>
            <a:r>
              <a:rPr lang="en-US" sz="1400" dirty="0" err="1"/>
              <a:t>energie</a:t>
            </a:r>
            <a:r>
              <a:rPr lang="en-US" sz="1400" dirty="0"/>
              <a:t> </a:t>
            </a:r>
            <a:r>
              <a:rPr lang="en-US" sz="1400" dirty="0" err="1"/>
              <a:t>en</a:t>
            </a:r>
            <a:r>
              <a:rPr lang="en-US" sz="1400" dirty="0"/>
              <a:t> het </a:t>
            </a:r>
            <a:r>
              <a:rPr lang="en-US" sz="1400" dirty="0" err="1"/>
              <a:t>wil</a:t>
            </a:r>
            <a:r>
              <a:rPr lang="en-US" sz="1400" dirty="0"/>
              <a:t> </a:t>
            </a:r>
            <a:r>
              <a:rPr lang="en-US" sz="1400" dirty="0" err="1"/>
              <a:t>zoveel</a:t>
            </a:r>
            <a:r>
              <a:rPr lang="en-US" sz="1400" dirty="0"/>
              <a:t> </a:t>
            </a:r>
            <a:r>
              <a:rPr lang="en-US" sz="1400" dirty="0" err="1"/>
              <a:t>als</a:t>
            </a:r>
            <a:r>
              <a:rPr lang="en-US" sz="1400" dirty="0"/>
              <a:t> </a:t>
            </a:r>
            <a:r>
              <a:rPr lang="en-US" sz="1400" dirty="0" err="1"/>
              <a:t>mogelijk</a:t>
            </a:r>
            <a:r>
              <a:rPr lang="en-US" sz="1400" dirty="0"/>
              <a:t> </a:t>
            </a:r>
            <a:r>
              <a:rPr lang="en-US" sz="1400" dirty="0" err="1"/>
              <a:t>overstappen</a:t>
            </a:r>
            <a:r>
              <a:rPr lang="en-US" sz="1400" dirty="0"/>
              <a:t> op </a:t>
            </a:r>
            <a:r>
              <a:rPr lang="en-US" sz="1400" dirty="0" err="1"/>
              <a:t>duurzame</a:t>
            </a:r>
            <a:r>
              <a:rPr lang="en-US" sz="1400" dirty="0"/>
              <a:t> </a:t>
            </a:r>
            <a:r>
              <a:rPr lang="en-US" sz="1400" dirty="0" err="1"/>
              <a:t>energiebronnen</a:t>
            </a:r>
            <a:r>
              <a:rPr lang="en-US" sz="1400" dirty="0"/>
              <a:t>. </a:t>
            </a:r>
            <a:r>
              <a:rPr lang="en-US" sz="1400" dirty="0" err="1"/>
              <a:t>Hiervoor</a:t>
            </a:r>
            <a:r>
              <a:rPr lang="en-US" sz="1400" dirty="0"/>
              <a:t> </a:t>
            </a:r>
            <a:r>
              <a:rPr lang="en-US" sz="1400" dirty="0" err="1"/>
              <a:t>investeert</a:t>
            </a:r>
            <a:r>
              <a:rPr lang="en-US" sz="1400" dirty="0"/>
              <a:t> het </a:t>
            </a:r>
            <a:r>
              <a:rPr lang="en-US" sz="1400" dirty="0" err="1"/>
              <a:t>bedrijf</a:t>
            </a:r>
            <a:r>
              <a:rPr lang="en-US" sz="1400" dirty="0"/>
              <a:t> </a:t>
            </a:r>
            <a:r>
              <a:rPr lang="en-US" sz="1400" dirty="0" err="1"/>
              <a:t>onder</a:t>
            </a:r>
            <a:r>
              <a:rPr lang="en-US" sz="1400" dirty="0"/>
              <a:t> </a:t>
            </a:r>
            <a:r>
              <a:rPr lang="en-US" sz="1400" dirty="0" err="1"/>
              <a:t>meer</a:t>
            </a:r>
            <a:r>
              <a:rPr lang="en-US" sz="1400" dirty="0"/>
              <a:t> in de </a:t>
            </a:r>
            <a:r>
              <a:rPr lang="en-US" sz="1400" dirty="0" err="1"/>
              <a:t>aanschaf</a:t>
            </a:r>
            <a:r>
              <a:rPr lang="en-US" sz="1400" dirty="0"/>
              <a:t> van e-trucks. </a:t>
            </a:r>
            <a:r>
              <a:rPr lang="en-US" sz="1400" dirty="0" err="1"/>
              <a:t>Een</a:t>
            </a:r>
            <a:r>
              <a:rPr lang="en-US" sz="1400" dirty="0"/>
              <a:t> </a:t>
            </a:r>
            <a:r>
              <a:rPr lang="en-US" sz="1400" dirty="0" err="1"/>
              <a:t>belangrijke</a:t>
            </a:r>
            <a:r>
              <a:rPr lang="en-US" sz="1400" dirty="0"/>
              <a:t> </a:t>
            </a:r>
            <a:r>
              <a:rPr lang="en-US" sz="1400" dirty="0" err="1"/>
              <a:t>voorwaarde</a:t>
            </a:r>
            <a:r>
              <a:rPr lang="en-US" sz="1400" dirty="0"/>
              <a:t> om het </a:t>
            </a:r>
            <a:r>
              <a:rPr lang="en-US" sz="1400" dirty="0" err="1"/>
              <a:t>wagenpark</a:t>
            </a:r>
            <a:r>
              <a:rPr lang="en-US" sz="1400" dirty="0"/>
              <a:t> </a:t>
            </a:r>
            <a:r>
              <a:rPr lang="en-US" sz="1400" dirty="0" err="1"/>
              <a:t>te</a:t>
            </a:r>
            <a:r>
              <a:rPr lang="en-US" sz="1400" dirty="0"/>
              <a:t> </a:t>
            </a:r>
            <a:r>
              <a:rPr lang="en-US" sz="1400" dirty="0" err="1"/>
              <a:t>kunnen</a:t>
            </a:r>
            <a:r>
              <a:rPr lang="en-US" sz="1400" dirty="0"/>
              <a:t> </a:t>
            </a:r>
            <a:r>
              <a:rPr lang="en-US" sz="1400" dirty="0" err="1"/>
              <a:t>verduurzamen</a:t>
            </a:r>
            <a:r>
              <a:rPr lang="en-US" sz="1400" dirty="0"/>
              <a:t> is de </a:t>
            </a:r>
            <a:r>
              <a:rPr lang="en-US" sz="1400" dirty="0" err="1"/>
              <a:t>beschikbaarheid</a:t>
            </a:r>
            <a:r>
              <a:rPr lang="en-US" sz="1400" dirty="0"/>
              <a:t> van </a:t>
            </a:r>
            <a:r>
              <a:rPr lang="en-US" sz="1400" dirty="0" err="1"/>
              <a:t>alternatieve</a:t>
            </a:r>
            <a:r>
              <a:rPr lang="en-US" sz="1400" dirty="0"/>
              <a:t> </a:t>
            </a:r>
            <a:r>
              <a:rPr lang="en-US" sz="1400" dirty="0" err="1"/>
              <a:t>energiebronnen</a:t>
            </a:r>
            <a:r>
              <a:rPr lang="en-US" sz="1400" dirty="0"/>
              <a:t>. </a:t>
            </a:r>
            <a:r>
              <a:rPr lang="en-US" sz="1400" dirty="0" err="1"/>
              <a:t>Elektrische</a:t>
            </a:r>
            <a:r>
              <a:rPr lang="en-US" sz="1400" dirty="0"/>
              <a:t> </a:t>
            </a:r>
            <a:r>
              <a:rPr lang="en-US" sz="1400" dirty="0" err="1"/>
              <a:t>voertuigen</a:t>
            </a:r>
            <a:r>
              <a:rPr lang="en-US" sz="1400" dirty="0"/>
              <a:t> </a:t>
            </a:r>
            <a:r>
              <a:rPr lang="en-US" sz="1400" dirty="0" err="1"/>
              <a:t>moeten</a:t>
            </a:r>
            <a:r>
              <a:rPr lang="en-US" sz="1400" dirty="0"/>
              <a:t> </a:t>
            </a:r>
            <a:r>
              <a:rPr lang="en-US" sz="1400" dirty="0" err="1"/>
              <a:t>logischerwijs</a:t>
            </a:r>
            <a:r>
              <a:rPr lang="en-US" sz="1400" dirty="0"/>
              <a:t> </a:t>
            </a:r>
            <a:r>
              <a:rPr lang="en-US" sz="1400" dirty="0" err="1"/>
              <a:t>ook</a:t>
            </a:r>
            <a:r>
              <a:rPr lang="en-US" sz="1400" dirty="0"/>
              <a:t> </a:t>
            </a:r>
            <a:r>
              <a:rPr lang="en-US" sz="1400" dirty="0" err="1"/>
              <a:t>opgeladen</a:t>
            </a:r>
            <a:r>
              <a:rPr lang="en-US" sz="1400" dirty="0"/>
              <a:t> </a:t>
            </a:r>
            <a:r>
              <a:rPr lang="en-US" sz="1400" dirty="0" err="1"/>
              <a:t>worden</a:t>
            </a:r>
            <a:r>
              <a:rPr lang="en-US" sz="1400" dirty="0"/>
              <a:t>. </a:t>
            </a:r>
            <a:r>
              <a:rPr lang="en-US" sz="1400" dirty="0" err="1"/>
              <a:t>Gezien</a:t>
            </a:r>
            <a:r>
              <a:rPr lang="en-US" sz="1400" dirty="0"/>
              <a:t> de </a:t>
            </a:r>
            <a:r>
              <a:rPr lang="en-US" sz="1400" dirty="0" err="1"/>
              <a:t>omvang</a:t>
            </a:r>
            <a:r>
              <a:rPr lang="en-US" sz="1400" dirty="0"/>
              <a:t> van het </a:t>
            </a:r>
            <a:r>
              <a:rPr lang="en-US" sz="1400" dirty="0" err="1"/>
              <a:t>bedrijf</a:t>
            </a:r>
            <a:r>
              <a:rPr lang="en-US" sz="1400" dirty="0"/>
              <a:t> </a:t>
            </a:r>
            <a:r>
              <a:rPr lang="en-US" sz="1400" dirty="0" err="1"/>
              <a:t>en</a:t>
            </a:r>
            <a:r>
              <a:rPr lang="en-US" sz="1400" dirty="0"/>
              <a:t> </a:t>
            </a:r>
            <a:r>
              <a:rPr lang="en-US" sz="1400" dirty="0" err="1"/>
              <a:t>ook</a:t>
            </a:r>
            <a:r>
              <a:rPr lang="en-US" sz="1400" dirty="0"/>
              <a:t> de </a:t>
            </a:r>
            <a:r>
              <a:rPr lang="en-US" sz="1400" dirty="0" err="1"/>
              <a:t>zware</a:t>
            </a:r>
            <a:r>
              <a:rPr lang="en-US" sz="1400" dirty="0"/>
              <a:t> </a:t>
            </a:r>
            <a:r>
              <a:rPr lang="en-US" sz="1400" dirty="0" err="1"/>
              <a:t>klasse</a:t>
            </a:r>
            <a:r>
              <a:rPr lang="en-US" sz="1400" dirty="0"/>
              <a:t> </a:t>
            </a:r>
            <a:r>
              <a:rPr lang="en-US" sz="1400" dirty="0" err="1"/>
              <a:t>voertuigen</a:t>
            </a:r>
            <a:r>
              <a:rPr lang="en-US" sz="1400" dirty="0"/>
              <a:t> in het </a:t>
            </a:r>
            <a:r>
              <a:rPr lang="en-US" sz="1400" dirty="0" err="1"/>
              <a:t>wagenpark</a:t>
            </a:r>
            <a:r>
              <a:rPr lang="en-US" sz="1400" dirty="0"/>
              <a:t> is </a:t>
            </a:r>
            <a:r>
              <a:rPr lang="en-US" sz="1400" dirty="0" err="1"/>
              <a:t>hiervoor</a:t>
            </a:r>
            <a:r>
              <a:rPr lang="en-US" sz="1400" dirty="0"/>
              <a:t> </a:t>
            </a:r>
            <a:r>
              <a:rPr lang="en-US" sz="1400" dirty="0" err="1"/>
              <a:t>een</a:t>
            </a:r>
            <a:r>
              <a:rPr lang="en-US" sz="1400" dirty="0"/>
              <a:t> </a:t>
            </a:r>
            <a:r>
              <a:rPr lang="en-US" sz="1400" dirty="0" err="1"/>
              <a:t>goede</a:t>
            </a:r>
            <a:r>
              <a:rPr lang="en-US" sz="1400" dirty="0"/>
              <a:t> </a:t>
            </a:r>
            <a:r>
              <a:rPr lang="en-US" sz="1400" dirty="0" err="1"/>
              <a:t>infrastructuur</a:t>
            </a:r>
            <a:r>
              <a:rPr lang="en-US" sz="1400" dirty="0"/>
              <a:t> </a:t>
            </a:r>
            <a:r>
              <a:rPr lang="en-US" sz="1400" dirty="0" err="1"/>
              <a:t>nodig</a:t>
            </a:r>
            <a:r>
              <a:rPr lang="en-US" sz="1400" dirty="0"/>
              <a:t>. </a:t>
            </a:r>
          </a:p>
          <a:p>
            <a:pPr marL="0" indent="0">
              <a:buNone/>
            </a:pPr>
            <a:r>
              <a:rPr lang="en-US" sz="1400" dirty="0"/>
              <a:t>Het </a:t>
            </a:r>
            <a:r>
              <a:rPr lang="en-US" sz="1400" dirty="0" err="1"/>
              <a:t>bedrijf</a:t>
            </a:r>
            <a:r>
              <a:rPr lang="en-US" sz="1400" dirty="0"/>
              <a:t> </a:t>
            </a:r>
            <a:r>
              <a:rPr lang="en-US" sz="1400" dirty="0" err="1"/>
              <a:t>dacht</a:t>
            </a:r>
            <a:r>
              <a:rPr lang="en-US" sz="1400" dirty="0"/>
              <a:t> </a:t>
            </a:r>
            <a:r>
              <a:rPr lang="en-US" sz="1400" dirty="0" err="1"/>
              <a:t>na</a:t>
            </a:r>
            <a:r>
              <a:rPr lang="en-US" sz="1400" dirty="0"/>
              <a:t> over de </a:t>
            </a:r>
            <a:r>
              <a:rPr lang="en-US" sz="1400" dirty="0" err="1"/>
              <a:t>creatie</a:t>
            </a:r>
            <a:r>
              <a:rPr lang="en-US" sz="1400" dirty="0"/>
              <a:t> van </a:t>
            </a:r>
            <a:r>
              <a:rPr lang="en-US" sz="1400" dirty="0" err="1"/>
              <a:t>een</a:t>
            </a:r>
            <a:r>
              <a:rPr lang="en-US" sz="1400" dirty="0"/>
              <a:t> </a:t>
            </a:r>
            <a:r>
              <a:rPr lang="en-US" sz="1400" dirty="0" err="1"/>
              <a:t>zogenaamde</a:t>
            </a:r>
            <a:r>
              <a:rPr lang="en-US" sz="1400" dirty="0"/>
              <a:t> </a:t>
            </a:r>
            <a:r>
              <a:rPr lang="en-US" sz="1400" i="1" dirty="0"/>
              <a:t>clean energy hub </a:t>
            </a:r>
            <a:r>
              <a:rPr lang="en-US" sz="1400" dirty="0"/>
              <a:t>op het </a:t>
            </a:r>
            <a:r>
              <a:rPr lang="en-US" sz="1400" dirty="0" err="1"/>
              <a:t>bedrijventerrein</a:t>
            </a:r>
            <a:r>
              <a:rPr lang="en-US" sz="1400" dirty="0"/>
              <a:t> </a:t>
            </a:r>
            <a:r>
              <a:rPr lang="en-US" sz="1400" dirty="0" err="1"/>
              <a:t>waar</a:t>
            </a:r>
            <a:r>
              <a:rPr lang="en-US" sz="1400" dirty="0"/>
              <a:t> het </a:t>
            </a:r>
            <a:r>
              <a:rPr lang="en-US" sz="1400" dirty="0" err="1"/>
              <a:t>gehuisvest</a:t>
            </a:r>
            <a:r>
              <a:rPr lang="en-US" sz="1400" dirty="0"/>
              <a:t> is. </a:t>
            </a:r>
            <a:r>
              <a:rPr lang="en-US" sz="1400" dirty="0" err="1"/>
              <a:t>Een</a:t>
            </a:r>
            <a:r>
              <a:rPr lang="en-US" sz="1400" dirty="0"/>
              <a:t> </a:t>
            </a:r>
            <a:r>
              <a:rPr lang="en-US" sz="1400" i="1" dirty="0"/>
              <a:t>clean energy hub </a:t>
            </a:r>
            <a:r>
              <a:rPr lang="en-US" sz="1400" dirty="0"/>
              <a:t>is </a:t>
            </a:r>
            <a:r>
              <a:rPr lang="en-US" sz="1400" dirty="0" err="1"/>
              <a:t>een</a:t>
            </a:r>
            <a:r>
              <a:rPr lang="en-US" sz="1400" dirty="0"/>
              <a:t> tank- of </a:t>
            </a:r>
            <a:r>
              <a:rPr lang="en-US" sz="1400" dirty="0" err="1"/>
              <a:t>laadstation</a:t>
            </a:r>
            <a:r>
              <a:rPr lang="en-US" sz="1400" dirty="0"/>
              <a:t> </a:t>
            </a:r>
            <a:r>
              <a:rPr lang="en-US" sz="1400" dirty="0" err="1"/>
              <a:t>waar</a:t>
            </a:r>
            <a:r>
              <a:rPr lang="en-US" sz="1400" dirty="0"/>
              <a:t> </a:t>
            </a:r>
            <a:r>
              <a:rPr lang="en-US" sz="1400" dirty="0" err="1"/>
              <a:t>minimaal</a:t>
            </a:r>
            <a:r>
              <a:rPr lang="en-US" sz="1400" dirty="0"/>
              <a:t> twee </a:t>
            </a:r>
            <a:r>
              <a:rPr lang="en-US" sz="1400" dirty="0" err="1"/>
              <a:t>duurzame</a:t>
            </a:r>
            <a:r>
              <a:rPr lang="en-US" sz="1400" dirty="0"/>
              <a:t> </a:t>
            </a:r>
            <a:r>
              <a:rPr lang="en-US" sz="1400" dirty="0" err="1"/>
              <a:t>energiebronnen</a:t>
            </a:r>
            <a:r>
              <a:rPr lang="en-US" sz="1400" dirty="0"/>
              <a:t> </a:t>
            </a:r>
            <a:r>
              <a:rPr lang="en-US" sz="1400" dirty="0" err="1"/>
              <a:t>beschikbaar</a:t>
            </a:r>
            <a:r>
              <a:rPr lang="en-US" sz="1400" dirty="0"/>
              <a:t> </a:t>
            </a:r>
            <a:r>
              <a:rPr lang="en-US" sz="1400" dirty="0" err="1"/>
              <a:t>zijn</a:t>
            </a:r>
            <a:r>
              <a:rPr lang="en-US" sz="1400" dirty="0"/>
              <a:t>. </a:t>
            </a:r>
            <a:r>
              <a:rPr lang="en-US" sz="1400" dirty="0" err="1"/>
              <a:t>Een</a:t>
            </a:r>
            <a:r>
              <a:rPr lang="en-US" sz="1400" dirty="0"/>
              <a:t> </a:t>
            </a:r>
            <a:r>
              <a:rPr lang="en-US" sz="1400" dirty="0" err="1"/>
              <a:t>duurzaam</a:t>
            </a:r>
            <a:r>
              <a:rPr lang="en-US" sz="1400" dirty="0"/>
              <a:t> </a:t>
            </a:r>
            <a:r>
              <a:rPr lang="en-US" sz="1400" dirty="0" err="1"/>
              <a:t>tankstation</a:t>
            </a:r>
            <a:r>
              <a:rPr lang="en-US" sz="1400" dirty="0"/>
              <a:t> </a:t>
            </a:r>
            <a:r>
              <a:rPr lang="en-US" sz="1400" dirty="0" err="1"/>
              <a:t>dus</a:t>
            </a:r>
            <a:r>
              <a:rPr lang="en-US" sz="1400" dirty="0"/>
              <a:t>. </a:t>
            </a:r>
            <a:r>
              <a:rPr lang="en-US" sz="1400" dirty="0" err="1"/>
              <a:t>Een</a:t>
            </a:r>
            <a:r>
              <a:rPr lang="en-US" sz="1400" dirty="0"/>
              <a:t> </a:t>
            </a:r>
            <a:r>
              <a:rPr lang="en-US" sz="1400" dirty="0" err="1"/>
              <a:t>dergelijke</a:t>
            </a:r>
            <a:r>
              <a:rPr lang="en-US" sz="1400" dirty="0"/>
              <a:t> hub </a:t>
            </a:r>
            <a:r>
              <a:rPr lang="en-US" sz="1400" dirty="0" err="1"/>
              <a:t>kan</a:t>
            </a:r>
            <a:r>
              <a:rPr lang="en-US" sz="1400" dirty="0"/>
              <a:t> je </a:t>
            </a:r>
            <a:r>
              <a:rPr lang="en-US" sz="1400" dirty="0" err="1"/>
              <a:t>niet</a:t>
            </a:r>
            <a:r>
              <a:rPr lang="en-US" sz="1400" dirty="0"/>
              <a:t> in je </a:t>
            </a:r>
            <a:r>
              <a:rPr lang="en-US" sz="1400" dirty="0" err="1"/>
              <a:t>eentje</a:t>
            </a:r>
            <a:r>
              <a:rPr lang="en-US" sz="1400" dirty="0"/>
              <a:t> </a:t>
            </a:r>
            <a:r>
              <a:rPr lang="en-US" sz="1400" dirty="0" err="1"/>
              <a:t>realiseren</a:t>
            </a:r>
            <a:r>
              <a:rPr lang="en-US" sz="1400" dirty="0"/>
              <a:t>. </a:t>
            </a:r>
            <a:r>
              <a:rPr lang="en-US" sz="1400" dirty="0" err="1"/>
              <a:t>Samenwerking</a:t>
            </a:r>
            <a:r>
              <a:rPr lang="en-US" sz="1400" dirty="0"/>
              <a:t> met </a:t>
            </a:r>
            <a:r>
              <a:rPr lang="en-US" sz="1400" dirty="0" err="1"/>
              <a:t>verschillende</a:t>
            </a:r>
            <a:r>
              <a:rPr lang="en-US" sz="1400" dirty="0"/>
              <a:t> partners, van </a:t>
            </a:r>
            <a:r>
              <a:rPr lang="en-US" sz="1400" dirty="0" err="1"/>
              <a:t>collega</a:t>
            </a:r>
            <a:r>
              <a:rPr lang="en-US" sz="1400" dirty="0"/>
              <a:t> </a:t>
            </a:r>
            <a:r>
              <a:rPr lang="en-US" sz="1400" dirty="0" err="1"/>
              <a:t>bedrijven</a:t>
            </a:r>
            <a:r>
              <a:rPr lang="en-US" sz="1400" dirty="0"/>
              <a:t> tot </a:t>
            </a:r>
            <a:r>
              <a:rPr lang="en-US" sz="1400" dirty="0" err="1"/>
              <a:t>gemeenten</a:t>
            </a:r>
            <a:r>
              <a:rPr lang="en-US" sz="1400" dirty="0"/>
              <a:t>, </a:t>
            </a:r>
            <a:r>
              <a:rPr lang="en-US" sz="1400" dirty="0" err="1"/>
              <a:t>provincie</a:t>
            </a:r>
            <a:r>
              <a:rPr lang="en-US" sz="1400" dirty="0"/>
              <a:t> </a:t>
            </a:r>
            <a:r>
              <a:rPr lang="en-US" sz="1400" dirty="0" err="1"/>
              <a:t>en</a:t>
            </a:r>
            <a:r>
              <a:rPr lang="en-US" sz="1400" dirty="0"/>
              <a:t> </a:t>
            </a:r>
            <a:r>
              <a:rPr lang="en-US" sz="1400" dirty="0" err="1"/>
              <a:t>nutsbedrijven</a:t>
            </a:r>
            <a:r>
              <a:rPr lang="en-US" sz="1400" dirty="0"/>
              <a:t>, is </a:t>
            </a:r>
            <a:r>
              <a:rPr lang="en-US" sz="1400" dirty="0" err="1"/>
              <a:t>hiervoor</a:t>
            </a:r>
            <a:r>
              <a:rPr lang="en-US" sz="1400" dirty="0"/>
              <a:t> </a:t>
            </a:r>
            <a:r>
              <a:rPr lang="en-US" sz="1400" dirty="0" err="1"/>
              <a:t>essentieel</a:t>
            </a:r>
            <a:r>
              <a:rPr lang="en-US" sz="1400" dirty="0"/>
              <a:t>. </a:t>
            </a:r>
            <a:br>
              <a:rPr lang="en-US" sz="1400" dirty="0"/>
            </a:br>
            <a:br>
              <a:rPr lang="en-US" sz="1400" dirty="0"/>
            </a:br>
            <a:r>
              <a:rPr lang="en-US" sz="1400" dirty="0"/>
              <a:t>Ten </a:t>
            </a:r>
            <a:r>
              <a:rPr lang="en-US" sz="1400" dirty="0" err="1"/>
              <a:t>tijde</a:t>
            </a:r>
            <a:r>
              <a:rPr lang="en-US" sz="1400" dirty="0"/>
              <a:t> van de start van </a:t>
            </a:r>
            <a:r>
              <a:rPr lang="en-US" sz="1400" dirty="0" err="1"/>
              <a:t>dit</a:t>
            </a:r>
            <a:r>
              <a:rPr lang="en-US" sz="1400" dirty="0"/>
              <a:t> project </a:t>
            </a:r>
            <a:r>
              <a:rPr lang="en-US" sz="1400" dirty="0" err="1"/>
              <a:t>zat</a:t>
            </a:r>
            <a:r>
              <a:rPr lang="en-US" sz="1400" dirty="0"/>
              <a:t> </a:t>
            </a:r>
            <a:r>
              <a:rPr lang="en-US" sz="1400" dirty="0" err="1"/>
              <a:t>deze</a:t>
            </a:r>
            <a:r>
              <a:rPr lang="en-US" sz="1400" dirty="0"/>
              <a:t> </a:t>
            </a:r>
            <a:r>
              <a:rPr lang="en-US" sz="1400" dirty="0" err="1"/>
              <a:t>ontwikkeling</a:t>
            </a:r>
            <a:r>
              <a:rPr lang="en-US" sz="1400" dirty="0"/>
              <a:t> </a:t>
            </a:r>
            <a:r>
              <a:rPr lang="en-US" sz="1400" dirty="0" err="1"/>
              <a:t>nog</a:t>
            </a:r>
            <a:r>
              <a:rPr lang="en-US" sz="1400" dirty="0"/>
              <a:t> in de </a:t>
            </a:r>
            <a:r>
              <a:rPr lang="en-US" sz="1400" dirty="0" err="1"/>
              <a:t>verkennende</a:t>
            </a:r>
            <a:r>
              <a:rPr lang="en-US" sz="1400" dirty="0"/>
              <a:t> </a:t>
            </a:r>
            <a:r>
              <a:rPr lang="en-US" sz="1400" dirty="0" err="1"/>
              <a:t>fase</a:t>
            </a:r>
            <a:r>
              <a:rPr lang="en-US" sz="1400" dirty="0"/>
              <a:t>. De </a:t>
            </a:r>
            <a:r>
              <a:rPr lang="en-US" sz="1400" dirty="0" err="1"/>
              <a:t>studenten</a:t>
            </a:r>
            <a:r>
              <a:rPr lang="en-US" sz="1400" dirty="0"/>
              <a:t> </a:t>
            </a:r>
            <a:r>
              <a:rPr lang="en-US" sz="1400" dirty="0" err="1"/>
              <a:t>werd</a:t>
            </a:r>
            <a:r>
              <a:rPr lang="en-US" sz="1400" dirty="0"/>
              <a:t> </a:t>
            </a:r>
            <a:r>
              <a:rPr lang="en-US" sz="1400" dirty="0" err="1"/>
              <a:t>gevraagd</a:t>
            </a:r>
            <a:r>
              <a:rPr lang="en-US" sz="1400" dirty="0"/>
              <a:t> </a:t>
            </a:r>
            <a:r>
              <a:rPr lang="en-US" sz="1400" dirty="0" err="1"/>
              <a:t>een</a:t>
            </a:r>
            <a:r>
              <a:rPr lang="en-US" sz="1400" dirty="0"/>
              <a:t> </a:t>
            </a:r>
            <a:r>
              <a:rPr lang="en-US" sz="1400" dirty="0" err="1"/>
              <a:t>eerste</a:t>
            </a:r>
            <a:r>
              <a:rPr lang="en-US" sz="1400" dirty="0"/>
              <a:t> </a:t>
            </a:r>
            <a:r>
              <a:rPr lang="en-US" sz="1400" dirty="0" err="1"/>
              <a:t>inventarisatie</a:t>
            </a:r>
            <a:r>
              <a:rPr lang="en-US" sz="1400" dirty="0"/>
              <a:t> </a:t>
            </a:r>
            <a:r>
              <a:rPr lang="en-US" sz="1400" dirty="0" err="1"/>
              <a:t>te</a:t>
            </a:r>
            <a:r>
              <a:rPr lang="en-US" sz="1400" dirty="0"/>
              <a:t> </a:t>
            </a:r>
            <a:r>
              <a:rPr lang="en-US" sz="1400" dirty="0" err="1"/>
              <a:t>doen</a:t>
            </a:r>
            <a:r>
              <a:rPr lang="en-US" sz="1400" dirty="0"/>
              <a:t> om </a:t>
            </a:r>
            <a:r>
              <a:rPr lang="en-US" sz="1400" dirty="0" err="1"/>
              <a:t>te</a:t>
            </a:r>
            <a:r>
              <a:rPr lang="en-US" sz="1400" dirty="0"/>
              <a:t> </a:t>
            </a:r>
            <a:r>
              <a:rPr lang="en-US" sz="1400" dirty="0" err="1"/>
              <a:t>achterhalen</a:t>
            </a:r>
            <a:r>
              <a:rPr lang="en-US" sz="1400" dirty="0"/>
              <a:t> hoe </a:t>
            </a:r>
            <a:r>
              <a:rPr lang="en-US" sz="1400" dirty="0" err="1"/>
              <a:t>andere</a:t>
            </a:r>
            <a:r>
              <a:rPr lang="en-US" sz="1400" dirty="0"/>
              <a:t> </a:t>
            </a:r>
            <a:r>
              <a:rPr lang="en-US" sz="1400" dirty="0" err="1"/>
              <a:t>bedrijven</a:t>
            </a:r>
            <a:r>
              <a:rPr lang="en-US" sz="1400" dirty="0"/>
              <a:t> op het </a:t>
            </a:r>
            <a:r>
              <a:rPr lang="en-US" sz="1400" dirty="0" err="1"/>
              <a:t>bedrijventerrein</a:t>
            </a:r>
            <a:r>
              <a:rPr lang="en-US" sz="1400" dirty="0"/>
              <a:t> </a:t>
            </a:r>
            <a:r>
              <a:rPr lang="en-US" sz="1400" dirty="0" err="1"/>
              <a:t>dachten</a:t>
            </a:r>
            <a:r>
              <a:rPr lang="en-US" sz="1400" dirty="0"/>
              <a:t> over </a:t>
            </a:r>
            <a:r>
              <a:rPr lang="en-US" sz="1400" dirty="0" err="1"/>
              <a:t>duurzame</a:t>
            </a:r>
            <a:r>
              <a:rPr lang="en-US" sz="1400" dirty="0"/>
              <a:t> </a:t>
            </a:r>
            <a:r>
              <a:rPr lang="en-US" sz="1400" dirty="0" err="1"/>
              <a:t>energie</a:t>
            </a:r>
            <a:r>
              <a:rPr lang="en-US" sz="1400" dirty="0"/>
              <a:t> </a:t>
            </a:r>
            <a:r>
              <a:rPr lang="en-US" sz="1400" dirty="0" err="1"/>
              <a:t>en</a:t>
            </a:r>
            <a:r>
              <a:rPr lang="en-US" sz="1400" dirty="0"/>
              <a:t> het </a:t>
            </a:r>
            <a:r>
              <a:rPr lang="en-US" sz="1400" dirty="0" err="1"/>
              <a:t>creëeren</a:t>
            </a:r>
            <a:r>
              <a:rPr lang="en-US" sz="1400" dirty="0"/>
              <a:t> van </a:t>
            </a:r>
            <a:r>
              <a:rPr lang="en-US" sz="1400" dirty="0" err="1"/>
              <a:t>een</a:t>
            </a:r>
            <a:r>
              <a:rPr lang="en-US" sz="1400" dirty="0"/>
              <a:t> clean energy hub, </a:t>
            </a:r>
            <a:r>
              <a:rPr lang="en-US" sz="1400" dirty="0" err="1"/>
              <a:t>bij</a:t>
            </a:r>
            <a:r>
              <a:rPr lang="en-US" sz="1400" dirty="0"/>
              <a:t> </a:t>
            </a:r>
            <a:r>
              <a:rPr lang="en-US" sz="1400" dirty="0" err="1"/>
              <a:t>te</a:t>
            </a:r>
            <a:r>
              <a:rPr lang="en-US" sz="1400" dirty="0"/>
              <a:t> </a:t>
            </a:r>
            <a:r>
              <a:rPr lang="en-US" sz="1400" dirty="0" err="1"/>
              <a:t>dragen</a:t>
            </a:r>
            <a:r>
              <a:rPr lang="en-US" sz="1400" dirty="0"/>
              <a:t> </a:t>
            </a:r>
            <a:r>
              <a:rPr lang="en-US" sz="1400" dirty="0" err="1"/>
              <a:t>aan</a:t>
            </a:r>
            <a:r>
              <a:rPr lang="en-US" sz="1400" dirty="0"/>
              <a:t> </a:t>
            </a:r>
            <a:r>
              <a:rPr lang="en-US" sz="1400" dirty="0" err="1"/>
              <a:t>bewustwording</a:t>
            </a:r>
            <a:r>
              <a:rPr lang="en-US" sz="1400" dirty="0"/>
              <a:t> </a:t>
            </a:r>
            <a:r>
              <a:rPr lang="en-US" sz="1400" dirty="0" err="1"/>
              <a:t>onder</a:t>
            </a:r>
            <a:r>
              <a:rPr lang="en-US" sz="1400" dirty="0"/>
              <a:t> </a:t>
            </a:r>
            <a:r>
              <a:rPr lang="en-US" sz="1400" dirty="0" err="1"/>
              <a:t>bedrijven</a:t>
            </a:r>
            <a:r>
              <a:rPr lang="en-US" sz="1400" dirty="0"/>
              <a:t> </a:t>
            </a:r>
            <a:r>
              <a:rPr lang="en-US" sz="1400" dirty="0" err="1"/>
              <a:t>en</a:t>
            </a:r>
            <a:r>
              <a:rPr lang="en-US" sz="1400" dirty="0"/>
              <a:t> </a:t>
            </a:r>
            <a:r>
              <a:rPr lang="en-US" sz="1400" dirty="0" err="1"/>
              <a:t>te</a:t>
            </a:r>
            <a:r>
              <a:rPr lang="en-US" sz="1400" dirty="0"/>
              <a:t> </a:t>
            </a:r>
            <a:r>
              <a:rPr lang="en-US" sz="1400" dirty="0" err="1"/>
              <a:t>kijken</a:t>
            </a:r>
            <a:r>
              <a:rPr lang="en-US" sz="1400" dirty="0"/>
              <a:t> </a:t>
            </a:r>
            <a:r>
              <a:rPr lang="en-US" sz="1400" dirty="0" err="1"/>
              <a:t>wie</a:t>
            </a:r>
            <a:r>
              <a:rPr lang="en-US" sz="1400" dirty="0"/>
              <a:t> </a:t>
            </a:r>
            <a:r>
              <a:rPr lang="en-US" sz="1400" dirty="0" err="1"/>
              <a:t>er</a:t>
            </a:r>
            <a:r>
              <a:rPr lang="en-US" sz="1400" dirty="0"/>
              <a:t> </a:t>
            </a:r>
            <a:r>
              <a:rPr lang="en-US" sz="1400" dirty="0" err="1"/>
              <a:t>mogelijk</a:t>
            </a:r>
            <a:r>
              <a:rPr lang="en-US" sz="1400" dirty="0"/>
              <a:t> </a:t>
            </a:r>
            <a:r>
              <a:rPr lang="en-US" sz="1400" dirty="0" err="1"/>
              <a:t>wilden</a:t>
            </a:r>
            <a:r>
              <a:rPr lang="en-US" sz="1400" dirty="0"/>
              <a:t> </a:t>
            </a:r>
            <a:r>
              <a:rPr lang="en-US" sz="1400" dirty="0" err="1"/>
              <a:t>deelnemen</a:t>
            </a:r>
            <a:r>
              <a:rPr lang="en-US" sz="1400" dirty="0"/>
              <a:t> </a:t>
            </a:r>
            <a:r>
              <a:rPr lang="en-US" sz="1400" dirty="0" err="1"/>
              <a:t>aan</a:t>
            </a:r>
            <a:r>
              <a:rPr lang="en-US" sz="1400" dirty="0"/>
              <a:t> </a:t>
            </a:r>
            <a:r>
              <a:rPr lang="en-US" sz="1400" dirty="0" err="1"/>
              <a:t>een</a:t>
            </a:r>
            <a:r>
              <a:rPr lang="en-US" sz="1400" dirty="0"/>
              <a:t> consortium </a:t>
            </a:r>
            <a:r>
              <a:rPr lang="en-US" sz="1400" dirty="0" err="1"/>
              <a:t>dat</a:t>
            </a:r>
            <a:r>
              <a:rPr lang="en-US" sz="1400" dirty="0"/>
              <a:t> </a:t>
            </a:r>
            <a:r>
              <a:rPr lang="en-US" sz="1400" dirty="0" err="1"/>
              <a:t>daadwerkelijk</a:t>
            </a:r>
            <a:r>
              <a:rPr lang="en-US" sz="1400" dirty="0"/>
              <a:t> </a:t>
            </a:r>
            <a:r>
              <a:rPr lang="en-US" sz="1400" dirty="0" err="1"/>
              <a:t>een</a:t>
            </a:r>
            <a:r>
              <a:rPr lang="en-US" sz="1400" dirty="0"/>
              <a:t> project </a:t>
            </a:r>
            <a:r>
              <a:rPr lang="en-US" sz="1400" dirty="0" err="1"/>
              <a:t>zou</a:t>
            </a:r>
            <a:r>
              <a:rPr lang="en-US" sz="1400" dirty="0"/>
              <a:t> </a:t>
            </a:r>
            <a:r>
              <a:rPr lang="en-US" sz="1400" dirty="0" err="1"/>
              <a:t>kunnen</a:t>
            </a:r>
            <a:r>
              <a:rPr lang="en-US" sz="1400" dirty="0"/>
              <a:t> </a:t>
            </a:r>
            <a:r>
              <a:rPr lang="en-US" sz="1400" dirty="0" err="1"/>
              <a:t>starten</a:t>
            </a:r>
            <a:r>
              <a:rPr lang="en-US" sz="1400" dirty="0"/>
              <a:t>.  </a:t>
            </a:r>
          </a:p>
          <a:p>
            <a:pPr marL="0" indent="0">
              <a:buNone/>
            </a:pPr>
            <a:endParaRPr lang="en-US" sz="1400" dirty="0"/>
          </a:p>
          <a:p>
            <a:pPr marL="0" indent="0">
              <a:buNone/>
            </a:pPr>
            <a:r>
              <a:rPr lang="en-US" sz="1400" dirty="0"/>
              <a:t>De </a:t>
            </a:r>
            <a:r>
              <a:rPr lang="en-US" sz="1400" dirty="0" err="1"/>
              <a:t>studenten</a:t>
            </a:r>
            <a:r>
              <a:rPr lang="en-US" sz="1400" dirty="0"/>
              <a:t> </a:t>
            </a:r>
            <a:r>
              <a:rPr lang="en-US" sz="1400" dirty="0" err="1"/>
              <a:t>hadden</a:t>
            </a:r>
            <a:r>
              <a:rPr lang="en-US" sz="1400" dirty="0"/>
              <a:t> 16 </a:t>
            </a:r>
            <a:r>
              <a:rPr lang="en-US" sz="1400" dirty="0" err="1"/>
              <a:t>weken</a:t>
            </a:r>
            <a:r>
              <a:rPr lang="en-US" sz="1400" dirty="0"/>
              <a:t> de </a:t>
            </a:r>
            <a:r>
              <a:rPr lang="en-US" sz="1400" dirty="0" err="1"/>
              <a:t>tijd</a:t>
            </a:r>
            <a:r>
              <a:rPr lang="en-US" sz="1400" dirty="0"/>
              <a:t> om </a:t>
            </a:r>
            <a:r>
              <a:rPr lang="en-US" sz="1400" dirty="0" err="1"/>
              <a:t>zich</a:t>
            </a:r>
            <a:r>
              <a:rPr lang="en-US" sz="1400" dirty="0"/>
              <a:t> in </a:t>
            </a:r>
            <a:r>
              <a:rPr lang="en-US" sz="1400" dirty="0" err="1"/>
              <a:t>dit</a:t>
            </a:r>
            <a:r>
              <a:rPr lang="en-US" sz="1400" dirty="0"/>
              <a:t> </a:t>
            </a:r>
            <a:r>
              <a:rPr lang="en-US" sz="1400" dirty="0" err="1"/>
              <a:t>vraagstuk</a:t>
            </a:r>
            <a:r>
              <a:rPr lang="en-US" sz="1400" dirty="0"/>
              <a:t> vast </a:t>
            </a:r>
            <a:r>
              <a:rPr lang="en-US" sz="1400" dirty="0" err="1"/>
              <a:t>te</a:t>
            </a:r>
            <a:r>
              <a:rPr lang="en-US" sz="1400" dirty="0"/>
              <a:t> </a:t>
            </a:r>
            <a:r>
              <a:rPr lang="en-US" sz="1400" dirty="0" err="1"/>
              <a:t>bijten</a:t>
            </a:r>
            <a:r>
              <a:rPr lang="en-US" sz="1400" dirty="0"/>
              <a:t>. </a:t>
            </a:r>
          </a:p>
          <a:p>
            <a:pPr marL="0" indent="0">
              <a:buNone/>
            </a:pPr>
            <a:endParaRPr lang="en-US" sz="1400" dirty="0"/>
          </a:p>
        </p:txBody>
      </p:sp>
    </p:spTree>
    <p:extLst>
      <p:ext uri="{BB962C8B-B14F-4D97-AF65-F5344CB8AC3E}">
        <p14:creationId xmlns:p14="http://schemas.microsoft.com/office/powerpoint/2010/main" val="305906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A00F-6B07-4266-BA40-DCB4C29C3726}"/>
              </a:ext>
            </a:extLst>
          </p:cNvPr>
          <p:cNvSpPr>
            <a:spLocks noGrp="1"/>
          </p:cNvSpPr>
          <p:nvPr>
            <p:ph type="title"/>
          </p:nvPr>
        </p:nvSpPr>
        <p:spPr>
          <a:xfrm>
            <a:off x="432762" y="86264"/>
            <a:ext cx="10515600" cy="1325563"/>
          </a:xfrm>
        </p:spPr>
        <p:txBody>
          <a:bodyPr/>
          <a:lstStyle/>
          <a:p>
            <a:r>
              <a:rPr lang="en-US" dirty="0" err="1"/>
              <a:t>Fase</a:t>
            </a:r>
            <a:r>
              <a:rPr lang="en-US" dirty="0"/>
              <a:t>: Het </a:t>
            </a:r>
            <a:r>
              <a:rPr lang="en-US" dirty="0" err="1"/>
              <a:t>vraagstuk</a:t>
            </a:r>
            <a:r>
              <a:rPr lang="en-US" dirty="0"/>
              <a:t> in </a:t>
            </a:r>
            <a:r>
              <a:rPr lang="en-US" dirty="0" err="1"/>
              <a:t>beeld</a:t>
            </a:r>
            <a:r>
              <a:rPr lang="en-US" dirty="0"/>
              <a:t> </a:t>
            </a:r>
            <a:r>
              <a:rPr lang="en-US" dirty="0" err="1"/>
              <a:t>krijgen</a:t>
            </a:r>
            <a:endParaRPr lang="nl-NL" dirty="0"/>
          </a:p>
        </p:txBody>
      </p:sp>
      <p:sp>
        <p:nvSpPr>
          <p:cNvPr id="3" name="Content Placeholder 2">
            <a:extLst>
              <a:ext uri="{FF2B5EF4-FFF2-40B4-BE49-F238E27FC236}">
                <a16:creationId xmlns:a16="http://schemas.microsoft.com/office/drawing/2014/main" id="{CB0B9C5C-49C1-43BF-A771-BF7D1EF63A1E}"/>
              </a:ext>
            </a:extLst>
          </p:cNvPr>
          <p:cNvSpPr>
            <a:spLocks noGrp="1"/>
          </p:cNvSpPr>
          <p:nvPr>
            <p:ph idx="1"/>
          </p:nvPr>
        </p:nvSpPr>
        <p:spPr>
          <a:xfrm>
            <a:off x="432762" y="1224864"/>
            <a:ext cx="11326476" cy="5474662"/>
          </a:xfrm>
        </p:spPr>
        <p:txBody>
          <a:bodyPr numCol="2" spcCol="360000">
            <a:normAutofit/>
          </a:bodyPr>
          <a:lstStyle/>
          <a:p>
            <a:pPr marL="0" indent="0">
              <a:lnSpc>
                <a:spcPct val="110000"/>
              </a:lnSpc>
              <a:spcBef>
                <a:spcPts val="600"/>
              </a:spcBef>
              <a:buNone/>
            </a:pPr>
            <a:endParaRPr lang="en-US" sz="1100" b="1" dirty="0"/>
          </a:p>
          <a:p>
            <a:pPr marL="0" indent="0">
              <a:lnSpc>
                <a:spcPct val="110000"/>
              </a:lnSpc>
              <a:spcBef>
                <a:spcPts val="600"/>
              </a:spcBef>
              <a:buNone/>
            </a:pPr>
            <a:r>
              <a:rPr lang="en-US" sz="1100" dirty="0"/>
              <a:t>In de </a:t>
            </a:r>
            <a:r>
              <a:rPr lang="en-US" sz="1100" dirty="0" err="1"/>
              <a:t>eerste</a:t>
            </a:r>
            <a:r>
              <a:rPr lang="en-US" sz="1100" dirty="0"/>
              <a:t> </a:t>
            </a:r>
            <a:r>
              <a:rPr lang="en-US" sz="1100" dirty="0" err="1"/>
              <a:t>fase</a:t>
            </a:r>
            <a:r>
              <a:rPr lang="en-US" sz="1100" dirty="0"/>
              <a:t> van het </a:t>
            </a:r>
            <a:r>
              <a:rPr lang="en-US" sz="1100" dirty="0" err="1"/>
              <a:t>sociale</a:t>
            </a:r>
            <a:r>
              <a:rPr lang="en-US" sz="1100" dirty="0"/>
              <a:t> </a:t>
            </a:r>
            <a:r>
              <a:rPr lang="en-US" sz="1100" dirty="0" err="1"/>
              <a:t>innovatieproces</a:t>
            </a:r>
            <a:r>
              <a:rPr lang="en-US" sz="1100" dirty="0"/>
              <a:t> </a:t>
            </a:r>
            <a:r>
              <a:rPr lang="en-US" sz="1100" dirty="0" err="1"/>
              <a:t>probeer</a:t>
            </a:r>
            <a:r>
              <a:rPr lang="en-US" sz="1100" dirty="0"/>
              <a:t> </a:t>
            </a:r>
            <a:r>
              <a:rPr lang="en-US" sz="1100" dirty="0" err="1"/>
              <a:t>jij</a:t>
            </a:r>
            <a:r>
              <a:rPr lang="en-US" sz="1100" dirty="0"/>
              <a:t> </a:t>
            </a:r>
            <a:r>
              <a:rPr lang="en-US" sz="1100" dirty="0" err="1"/>
              <a:t>als</a:t>
            </a:r>
            <a:r>
              <a:rPr lang="en-US" sz="1100" dirty="0"/>
              <a:t> Facilitator of Change </a:t>
            </a:r>
            <a:r>
              <a:rPr lang="en-US" sz="1100" dirty="0" err="1"/>
              <a:t>zicht</a:t>
            </a:r>
            <a:r>
              <a:rPr lang="en-US" sz="1100" dirty="0"/>
              <a:t> </a:t>
            </a:r>
            <a:r>
              <a:rPr lang="en-US" sz="1100" dirty="0" err="1"/>
              <a:t>te</a:t>
            </a:r>
            <a:r>
              <a:rPr lang="en-US" sz="1100" dirty="0"/>
              <a:t> </a:t>
            </a:r>
            <a:r>
              <a:rPr lang="en-US" sz="1100" dirty="0" err="1"/>
              <a:t>krijgen</a:t>
            </a:r>
            <a:r>
              <a:rPr lang="en-US" sz="1100" dirty="0"/>
              <a:t> op het </a:t>
            </a:r>
            <a:r>
              <a:rPr lang="en-US" sz="1100" dirty="0" err="1"/>
              <a:t>vraagstuk</a:t>
            </a:r>
            <a:r>
              <a:rPr lang="en-US" sz="1100" dirty="0"/>
              <a:t>. </a:t>
            </a:r>
            <a:r>
              <a:rPr lang="en-US" sz="1100" dirty="0" err="1"/>
              <a:t>Dit</a:t>
            </a:r>
            <a:r>
              <a:rPr lang="en-US" sz="1100" dirty="0"/>
              <a:t> doe je in </a:t>
            </a:r>
            <a:r>
              <a:rPr lang="en-US" sz="1100" dirty="0" err="1"/>
              <a:t>eerste</a:t>
            </a:r>
            <a:r>
              <a:rPr lang="en-US" sz="1100" dirty="0"/>
              <a:t> </a:t>
            </a:r>
            <a:r>
              <a:rPr lang="en-US" sz="1100" dirty="0" err="1"/>
              <a:t>instantie</a:t>
            </a:r>
            <a:r>
              <a:rPr lang="en-US" sz="1100" dirty="0"/>
              <a:t> door </a:t>
            </a:r>
            <a:r>
              <a:rPr lang="en-US" sz="1100" dirty="0" err="1"/>
              <a:t>veel</a:t>
            </a:r>
            <a:r>
              <a:rPr lang="en-US" sz="1100" dirty="0"/>
              <a:t> </a:t>
            </a:r>
            <a:r>
              <a:rPr lang="en-US" sz="1100" dirty="0" err="1"/>
              <a:t>één</a:t>
            </a:r>
            <a:r>
              <a:rPr lang="en-US" sz="1100" dirty="0"/>
              <a:t>-op-</a:t>
            </a:r>
            <a:r>
              <a:rPr lang="en-US" sz="1100" dirty="0" err="1"/>
              <a:t>één</a:t>
            </a:r>
            <a:r>
              <a:rPr lang="en-US" sz="1100" dirty="0"/>
              <a:t> </a:t>
            </a:r>
            <a:r>
              <a:rPr lang="en-US" sz="1100" dirty="0" err="1"/>
              <a:t>gesprekken</a:t>
            </a:r>
            <a:r>
              <a:rPr lang="en-US" sz="1100" dirty="0"/>
              <a:t> </a:t>
            </a:r>
            <a:r>
              <a:rPr lang="en-US" sz="1100" dirty="0" err="1"/>
              <a:t>te</a:t>
            </a:r>
            <a:r>
              <a:rPr lang="en-US" sz="1100" dirty="0"/>
              <a:t> </a:t>
            </a:r>
            <a:r>
              <a:rPr lang="en-US" sz="1100" dirty="0" err="1"/>
              <a:t>voeren</a:t>
            </a:r>
            <a:r>
              <a:rPr lang="en-US" sz="1100" dirty="0"/>
              <a:t> met </a:t>
            </a:r>
            <a:r>
              <a:rPr lang="en-US" sz="1100" dirty="0" err="1"/>
              <a:t>verschillende</a:t>
            </a:r>
            <a:r>
              <a:rPr lang="en-US" sz="1100" dirty="0"/>
              <a:t> </a:t>
            </a:r>
            <a:r>
              <a:rPr lang="en-US" sz="1100" dirty="0" err="1"/>
              <a:t>betrokkenen</a:t>
            </a:r>
            <a:r>
              <a:rPr lang="en-US" sz="1100" dirty="0"/>
              <a:t>. Door in- </a:t>
            </a:r>
            <a:r>
              <a:rPr lang="en-US" sz="1100" dirty="0" err="1"/>
              <a:t>en</a:t>
            </a:r>
            <a:r>
              <a:rPr lang="en-US" sz="1100" dirty="0"/>
              <a:t> </a:t>
            </a:r>
            <a:r>
              <a:rPr lang="en-US" sz="1100" dirty="0" err="1"/>
              <a:t>uit</a:t>
            </a:r>
            <a:r>
              <a:rPr lang="en-US" sz="1100" dirty="0"/>
              <a:t> </a:t>
            </a:r>
            <a:r>
              <a:rPr lang="en-US" sz="1100" dirty="0" err="1"/>
              <a:t>te</a:t>
            </a:r>
            <a:r>
              <a:rPr lang="en-US" sz="1100" dirty="0"/>
              <a:t> </a:t>
            </a:r>
            <a:r>
              <a:rPr lang="en-US" sz="1100" dirty="0" err="1"/>
              <a:t>zoomen</a:t>
            </a:r>
            <a:r>
              <a:rPr lang="en-US" sz="1100" dirty="0"/>
              <a:t> </a:t>
            </a:r>
            <a:r>
              <a:rPr lang="en-US" sz="1100" dirty="0" err="1"/>
              <a:t>tussen</a:t>
            </a:r>
            <a:r>
              <a:rPr lang="en-US" sz="1100" dirty="0"/>
              <a:t> </a:t>
            </a:r>
            <a:r>
              <a:rPr lang="en-US" sz="1100" dirty="0" err="1"/>
              <a:t>verschillende</a:t>
            </a:r>
            <a:r>
              <a:rPr lang="en-US" sz="1100" dirty="0"/>
              <a:t> </a:t>
            </a:r>
            <a:r>
              <a:rPr lang="en-US" sz="1100" dirty="0" err="1"/>
              <a:t>betrokkenen</a:t>
            </a:r>
            <a:r>
              <a:rPr lang="en-US" sz="1100" dirty="0"/>
              <a:t>, details </a:t>
            </a:r>
            <a:r>
              <a:rPr lang="en-US" sz="1100" dirty="0" err="1"/>
              <a:t>en</a:t>
            </a:r>
            <a:r>
              <a:rPr lang="en-US" sz="1100" dirty="0"/>
              <a:t> het </a:t>
            </a:r>
            <a:r>
              <a:rPr lang="en-US" sz="1100" dirty="0" err="1"/>
              <a:t>geheel</a:t>
            </a:r>
            <a:r>
              <a:rPr lang="en-US" sz="1100" dirty="0"/>
              <a:t>, </a:t>
            </a:r>
            <a:r>
              <a:rPr lang="en-US" sz="1100" dirty="0" err="1"/>
              <a:t>wereldbeelden</a:t>
            </a:r>
            <a:r>
              <a:rPr lang="en-US" sz="1100" dirty="0"/>
              <a:t> </a:t>
            </a:r>
            <a:r>
              <a:rPr lang="en-US" sz="1100" dirty="0" err="1"/>
              <a:t>te</a:t>
            </a:r>
            <a:r>
              <a:rPr lang="en-US" sz="1100" dirty="0"/>
              <a:t> </a:t>
            </a:r>
            <a:r>
              <a:rPr lang="en-US" sz="1100" dirty="0" err="1"/>
              <a:t>expliciteren</a:t>
            </a:r>
            <a:r>
              <a:rPr lang="en-US" sz="1100" dirty="0"/>
              <a:t>, </a:t>
            </a:r>
            <a:r>
              <a:rPr lang="en-US" sz="1100" dirty="0" err="1"/>
              <a:t>oordelen</a:t>
            </a:r>
            <a:r>
              <a:rPr lang="en-US" sz="1100" dirty="0"/>
              <a:t> zo </a:t>
            </a:r>
            <a:r>
              <a:rPr lang="en-US" sz="1100" dirty="0" err="1"/>
              <a:t>veel</a:t>
            </a:r>
            <a:r>
              <a:rPr lang="en-US" sz="1100" dirty="0"/>
              <a:t> </a:t>
            </a:r>
            <a:r>
              <a:rPr lang="en-US" sz="1100" dirty="0" err="1"/>
              <a:t>als</a:t>
            </a:r>
            <a:r>
              <a:rPr lang="en-US" sz="1100" dirty="0"/>
              <a:t> </a:t>
            </a:r>
            <a:r>
              <a:rPr lang="en-US" sz="1100" dirty="0" err="1"/>
              <a:t>mogelijk</a:t>
            </a:r>
            <a:r>
              <a:rPr lang="en-US" sz="1100" dirty="0"/>
              <a:t> </a:t>
            </a:r>
            <a:r>
              <a:rPr lang="en-US" sz="1100" dirty="0" err="1"/>
              <a:t>uit</a:t>
            </a:r>
            <a:r>
              <a:rPr lang="en-US" sz="1100" dirty="0"/>
              <a:t> </a:t>
            </a:r>
            <a:r>
              <a:rPr lang="en-US" sz="1100" dirty="0" err="1"/>
              <a:t>te</a:t>
            </a:r>
            <a:r>
              <a:rPr lang="en-US" sz="1100" dirty="0"/>
              <a:t> </a:t>
            </a:r>
            <a:r>
              <a:rPr lang="en-US" sz="1100" dirty="0" err="1"/>
              <a:t>stellen</a:t>
            </a:r>
            <a:r>
              <a:rPr lang="en-US" sz="1100" dirty="0"/>
              <a:t> </a:t>
            </a:r>
            <a:r>
              <a:rPr lang="en-US" sz="1100" dirty="0" err="1"/>
              <a:t>probeer</a:t>
            </a:r>
            <a:r>
              <a:rPr lang="en-US" sz="1100" dirty="0"/>
              <a:t> je </a:t>
            </a:r>
            <a:r>
              <a:rPr lang="en-US" sz="1100" dirty="0" err="1"/>
              <a:t>een</a:t>
            </a:r>
            <a:r>
              <a:rPr lang="en-US" sz="1100" dirty="0"/>
              <a:t> </a:t>
            </a:r>
            <a:r>
              <a:rPr lang="en-US" sz="1100" dirty="0" err="1"/>
              <a:t>compleet</a:t>
            </a:r>
            <a:r>
              <a:rPr lang="en-US" sz="1100" dirty="0"/>
              <a:t> </a:t>
            </a:r>
            <a:r>
              <a:rPr lang="en-US" sz="1100" dirty="0" err="1"/>
              <a:t>en</a:t>
            </a:r>
            <a:r>
              <a:rPr lang="en-US" sz="1100" dirty="0"/>
              <a:t> </a:t>
            </a:r>
            <a:r>
              <a:rPr lang="en-US" sz="1100" dirty="0" err="1"/>
              <a:t>gedragen</a:t>
            </a:r>
            <a:r>
              <a:rPr lang="en-US" sz="1100" dirty="0"/>
              <a:t> </a:t>
            </a:r>
            <a:r>
              <a:rPr lang="en-US" sz="1100" dirty="0" err="1"/>
              <a:t>beeld</a:t>
            </a:r>
            <a:r>
              <a:rPr lang="en-US" sz="1100" dirty="0"/>
              <a:t> </a:t>
            </a:r>
            <a:r>
              <a:rPr lang="en-US" sz="1100" dirty="0" err="1"/>
              <a:t>te</a:t>
            </a:r>
            <a:r>
              <a:rPr lang="en-US" sz="1100" dirty="0"/>
              <a:t> </a:t>
            </a:r>
            <a:r>
              <a:rPr lang="en-US" sz="1100" dirty="0" err="1"/>
              <a:t>creëeren</a:t>
            </a:r>
            <a:r>
              <a:rPr lang="en-US" sz="1100" dirty="0"/>
              <a:t> van de </a:t>
            </a:r>
            <a:r>
              <a:rPr lang="en-US" sz="1100" dirty="0" err="1"/>
              <a:t>situatie</a:t>
            </a:r>
            <a:r>
              <a:rPr lang="en-US" sz="1100" dirty="0"/>
              <a:t>. </a:t>
            </a:r>
          </a:p>
          <a:p>
            <a:pPr marL="0" indent="0">
              <a:lnSpc>
                <a:spcPct val="110000"/>
              </a:lnSpc>
              <a:spcBef>
                <a:spcPts val="600"/>
              </a:spcBef>
              <a:buNone/>
            </a:pPr>
            <a:r>
              <a:rPr lang="en-US" sz="1100" dirty="0" err="1"/>
              <a:t>Deze</a:t>
            </a:r>
            <a:r>
              <a:rPr lang="en-US" sz="1100" dirty="0"/>
              <a:t> </a:t>
            </a:r>
            <a:r>
              <a:rPr lang="en-US" sz="1100" dirty="0" err="1"/>
              <a:t>eerste</a:t>
            </a:r>
            <a:r>
              <a:rPr lang="en-US" sz="1100" dirty="0"/>
              <a:t> </a:t>
            </a:r>
            <a:r>
              <a:rPr lang="en-US" sz="1100" dirty="0" err="1"/>
              <a:t>fase</a:t>
            </a:r>
            <a:r>
              <a:rPr lang="en-US" sz="1100" dirty="0"/>
              <a:t> van </a:t>
            </a:r>
            <a:r>
              <a:rPr lang="en-US" sz="1100" dirty="0" err="1"/>
              <a:t>onze</a:t>
            </a:r>
            <a:r>
              <a:rPr lang="en-US" sz="1100" dirty="0"/>
              <a:t> </a:t>
            </a:r>
            <a:r>
              <a:rPr lang="en-US" sz="1100" dirty="0" err="1"/>
              <a:t>voorgestelde</a:t>
            </a:r>
            <a:r>
              <a:rPr lang="en-US" sz="1100" dirty="0"/>
              <a:t> </a:t>
            </a:r>
            <a:r>
              <a:rPr lang="en-US" sz="1100" dirty="0" err="1"/>
              <a:t>aanpak</a:t>
            </a:r>
            <a:r>
              <a:rPr lang="en-US" sz="1100" dirty="0"/>
              <a:t> </a:t>
            </a:r>
            <a:r>
              <a:rPr lang="en-US" sz="1100" dirty="0" err="1"/>
              <a:t>kenmerkt</a:t>
            </a:r>
            <a:r>
              <a:rPr lang="en-US" sz="1100" dirty="0"/>
              <a:t> </a:t>
            </a:r>
            <a:r>
              <a:rPr lang="en-US" sz="1100" dirty="0" err="1"/>
              <a:t>zich</a:t>
            </a:r>
            <a:r>
              <a:rPr lang="en-US" sz="1100" dirty="0"/>
              <a:t> door: </a:t>
            </a:r>
          </a:p>
          <a:p>
            <a:pPr marL="449263" indent="-182563">
              <a:lnSpc>
                <a:spcPct val="110000"/>
              </a:lnSpc>
              <a:spcBef>
                <a:spcPts val="0"/>
              </a:spcBef>
            </a:pPr>
            <a:r>
              <a:rPr lang="en-US" sz="1100" dirty="0" err="1"/>
              <a:t>Inzicht</a:t>
            </a:r>
            <a:r>
              <a:rPr lang="en-US" sz="1100" dirty="0"/>
              <a:t> </a:t>
            </a:r>
            <a:r>
              <a:rPr lang="en-US" sz="1100" dirty="0" err="1"/>
              <a:t>krijgen</a:t>
            </a:r>
            <a:r>
              <a:rPr lang="en-US" sz="1100" dirty="0"/>
              <a:t> in de </a:t>
            </a:r>
            <a:r>
              <a:rPr lang="en-US" sz="1100" dirty="0" err="1"/>
              <a:t>verschillende</a:t>
            </a:r>
            <a:r>
              <a:rPr lang="en-US" sz="1100" dirty="0"/>
              <a:t> </a:t>
            </a:r>
            <a:r>
              <a:rPr lang="en-US" sz="1100" dirty="0" err="1"/>
              <a:t>betrokkenen</a:t>
            </a:r>
            <a:r>
              <a:rPr lang="en-US" sz="1100" dirty="0"/>
              <a:t>, </a:t>
            </a:r>
            <a:r>
              <a:rPr lang="en-US" sz="1100" dirty="0" err="1"/>
              <a:t>hun</a:t>
            </a:r>
            <a:r>
              <a:rPr lang="en-US" sz="1100" dirty="0"/>
              <a:t> </a:t>
            </a:r>
            <a:r>
              <a:rPr lang="en-US" sz="1100" dirty="0" err="1"/>
              <a:t>drijfveren</a:t>
            </a:r>
            <a:r>
              <a:rPr lang="en-US" sz="1100" dirty="0"/>
              <a:t>, door hen </a:t>
            </a:r>
            <a:r>
              <a:rPr lang="en-US" sz="1100" dirty="0" err="1"/>
              <a:t>beoogde</a:t>
            </a:r>
            <a:r>
              <a:rPr lang="en-US" sz="1100" dirty="0"/>
              <a:t> </a:t>
            </a:r>
            <a:r>
              <a:rPr lang="en-US" sz="1100" dirty="0" err="1"/>
              <a:t>handelingen</a:t>
            </a:r>
            <a:r>
              <a:rPr lang="en-US" sz="1100" dirty="0"/>
              <a:t> </a:t>
            </a:r>
            <a:r>
              <a:rPr lang="en-US" sz="1100" dirty="0" err="1"/>
              <a:t>en</a:t>
            </a:r>
            <a:r>
              <a:rPr lang="en-US" sz="1100" dirty="0"/>
              <a:t> </a:t>
            </a:r>
            <a:r>
              <a:rPr lang="en-US" sz="1100" dirty="0" err="1"/>
              <a:t>actie</a:t>
            </a:r>
            <a:r>
              <a:rPr lang="en-US" sz="1100" dirty="0"/>
              <a:t> </a:t>
            </a:r>
            <a:r>
              <a:rPr lang="en-US" sz="1100" dirty="0" err="1"/>
              <a:t>en</a:t>
            </a:r>
            <a:r>
              <a:rPr lang="en-US" sz="1100" dirty="0"/>
              <a:t> </a:t>
            </a:r>
            <a:r>
              <a:rPr lang="en-US" sz="1100" dirty="0" err="1"/>
              <a:t>condities</a:t>
            </a:r>
            <a:r>
              <a:rPr lang="en-US" sz="1100" dirty="0"/>
              <a:t> </a:t>
            </a:r>
            <a:r>
              <a:rPr lang="en-US" sz="1100" dirty="0" err="1"/>
              <a:t>waarvan</a:t>
            </a:r>
            <a:r>
              <a:rPr lang="en-US" sz="1100" dirty="0"/>
              <a:t> </a:t>
            </a:r>
            <a:r>
              <a:rPr lang="en-US" sz="1100" dirty="0" err="1"/>
              <a:t>zij</a:t>
            </a:r>
            <a:r>
              <a:rPr lang="en-US" sz="1100" dirty="0"/>
              <a:t> </a:t>
            </a:r>
            <a:r>
              <a:rPr lang="en-US" sz="1100" dirty="0" err="1"/>
              <a:t>geloven</a:t>
            </a:r>
            <a:r>
              <a:rPr lang="en-US" sz="1100" dirty="0"/>
              <a:t> </a:t>
            </a:r>
            <a:r>
              <a:rPr lang="en-US" sz="1100" dirty="0" err="1"/>
              <a:t>dat</a:t>
            </a:r>
            <a:r>
              <a:rPr lang="en-US" sz="1100" dirty="0"/>
              <a:t> </a:t>
            </a:r>
            <a:r>
              <a:rPr lang="en-US" sz="1100" dirty="0" err="1"/>
              <a:t>deze</a:t>
            </a:r>
            <a:r>
              <a:rPr lang="en-US" sz="1100" dirty="0"/>
              <a:t> </a:t>
            </a:r>
            <a:r>
              <a:rPr lang="en-US" sz="1100" dirty="0" err="1"/>
              <a:t>verandering</a:t>
            </a:r>
            <a:r>
              <a:rPr lang="en-US" sz="1100" dirty="0"/>
              <a:t> </a:t>
            </a:r>
            <a:r>
              <a:rPr lang="en-US" sz="1100" dirty="0" err="1"/>
              <a:t>positief</a:t>
            </a:r>
            <a:r>
              <a:rPr lang="en-US" sz="1100" dirty="0"/>
              <a:t> of </a:t>
            </a:r>
            <a:r>
              <a:rPr lang="en-US" sz="1100" dirty="0" err="1"/>
              <a:t>negatief</a:t>
            </a:r>
            <a:r>
              <a:rPr lang="en-US" sz="1100" dirty="0"/>
              <a:t> </a:t>
            </a:r>
            <a:r>
              <a:rPr lang="en-US" sz="1100" dirty="0" err="1"/>
              <a:t>kunnen</a:t>
            </a:r>
            <a:r>
              <a:rPr lang="en-US" sz="1100" dirty="0"/>
              <a:t> </a:t>
            </a:r>
            <a:r>
              <a:rPr lang="en-US" sz="1100" dirty="0" err="1"/>
              <a:t>beïnvloeden</a:t>
            </a:r>
            <a:endParaRPr lang="en-US" sz="1100" dirty="0"/>
          </a:p>
          <a:p>
            <a:pPr marL="449263" indent="-182563">
              <a:lnSpc>
                <a:spcPct val="110000"/>
              </a:lnSpc>
              <a:spcBef>
                <a:spcPts val="0"/>
              </a:spcBef>
            </a:pPr>
            <a:r>
              <a:rPr lang="en-US" sz="1100" dirty="0"/>
              <a:t>Het </a:t>
            </a:r>
            <a:r>
              <a:rPr lang="en-US" sz="1100" dirty="0" err="1"/>
              <a:t>samenbrengen</a:t>
            </a:r>
            <a:r>
              <a:rPr lang="en-US" sz="1100" dirty="0"/>
              <a:t> van </a:t>
            </a:r>
            <a:r>
              <a:rPr lang="en-US" sz="1100" dirty="0" err="1"/>
              <a:t>deze</a:t>
            </a:r>
            <a:r>
              <a:rPr lang="en-US" sz="1100" dirty="0"/>
              <a:t> </a:t>
            </a:r>
            <a:r>
              <a:rPr lang="en-US" sz="1100" dirty="0" err="1"/>
              <a:t>verschillende</a:t>
            </a:r>
            <a:r>
              <a:rPr lang="en-US" sz="1100" dirty="0"/>
              <a:t> </a:t>
            </a:r>
            <a:r>
              <a:rPr lang="en-US" sz="1100" dirty="0" err="1"/>
              <a:t>beelden</a:t>
            </a:r>
            <a:r>
              <a:rPr lang="en-US" sz="1100" dirty="0"/>
              <a:t> om </a:t>
            </a:r>
            <a:r>
              <a:rPr lang="en-US" sz="1100" dirty="0" err="1"/>
              <a:t>een</a:t>
            </a:r>
            <a:r>
              <a:rPr lang="en-US" sz="1100" dirty="0"/>
              <a:t> completer </a:t>
            </a:r>
            <a:r>
              <a:rPr lang="en-US" sz="1100" dirty="0" err="1"/>
              <a:t>beeld</a:t>
            </a:r>
            <a:r>
              <a:rPr lang="en-US" sz="1100" dirty="0"/>
              <a:t> van het </a:t>
            </a:r>
            <a:r>
              <a:rPr lang="en-US" sz="1100" dirty="0" err="1"/>
              <a:t>vraagstuk</a:t>
            </a:r>
            <a:r>
              <a:rPr lang="en-US" sz="1100" dirty="0"/>
              <a:t> </a:t>
            </a:r>
            <a:r>
              <a:rPr lang="en-US" sz="1100" dirty="0" err="1"/>
              <a:t>te</a:t>
            </a:r>
            <a:r>
              <a:rPr lang="en-US" sz="1100" dirty="0"/>
              <a:t> </a:t>
            </a:r>
            <a:r>
              <a:rPr lang="en-US" sz="1100" dirty="0" err="1"/>
              <a:t>krijgen</a:t>
            </a:r>
            <a:r>
              <a:rPr lang="en-US" sz="1100" dirty="0"/>
              <a:t>.  </a:t>
            </a:r>
          </a:p>
          <a:p>
            <a:pPr marL="438150" indent="-171450">
              <a:lnSpc>
                <a:spcPct val="110000"/>
              </a:lnSpc>
              <a:spcBef>
                <a:spcPts val="0"/>
              </a:spcBef>
            </a:pPr>
            <a:r>
              <a:rPr lang="en-US" sz="1100" dirty="0" err="1"/>
              <a:t>Hiervoor</a:t>
            </a:r>
            <a:r>
              <a:rPr lang="en-US" sz="1100" dirty="0"/>
              <a:t> </a:t>
            </a:r>
            <a:r>
              <a:rPr lang="en-US" sz="1100" dirty="0" err="1"/>
              <a:t>wordt</a:t>
            </a:r>
            <a:r>
              <a:rPr lang="en-US" sz="1100" dirty="0"/>
              <a:t> </a:t>
            </a:r>
            <a:r>
              <a:rPr lang="en-US" sz="1100" dirty="0" err="1"/>
              <a:t>gebruik</a:t>
            </a:r>
            <a:r>
              <a:rPr lang="en-US" sz="1100" dirty="0"/>
              <a:t> </a:t>
            </a:r>
            <a:r>
              <a:rPr lang="en-US" sz="1100" dirty="0" err="1"/>
              <a:t>gemaakt</a:t>
            </a:r>
            <a:r>
              <a:rPr lang="en-US" sz="1100" dirty="0"/>
              <a:t> van </a:t>
            </a:r>
            <a:r>
              <a:rPr lang="en-US" sz="1100" dirty="0" err="1"/>
              <a:t>specifieke</a:t>
            </a:r>
            <a:r>
              <a:rPr lang="en-US" sz="1100" dirty="0"/>
              <a:t> </a:t>
            </a:r>
            <a:r>
              <a:rPr lang="en-US" sz="1100" dirty="0" err="1"/>
              <a:t>gesprekstechnieken</a:t>
            </a:r>
            <a:r>
              <a:rPr lang="en-US" sz="1100" dirty="0"/>
              <a:t>, </a:t>
            </a:r>
            <a:r>
              <a:rPr lang="en-US" sz="1100" dirty="0" err="1"/>
              <a:t>manieren</a:t>
            </a:r>
            <a:r>
              <a:rPr lang="en-US" sz="1100" dirty="0"/>
              <a:t> om het </a:t>
            </a:r>
            <a:r>
              <a:rPr lang="en-US" sz="1100" dirty="0" err="1"/>
              <a:t>vraagstuk</a:t>
            </a:r>
            <a:r>
              <a:rPr lang="en-US" sz="1100" dirty="0"/>
              <a:t> </a:t>
            </a:r>
            <a:r>
              <a:rPr lang="en-US" sz="1100" dirty="0" err="1"/>
              <a:t>te</a:t>
            </a:r>
            <a:r>
              <a:rPr lang="en-US" sz="1100" dirty="0"/>
              <a:t> </a:t>
            </a:r>
            <a:r>
              <a:rPr lang="en-US" sz="1100" dirty="0" err="1"/>
              <a:t>visualiseren</a:t>
            </a:r>
            <a:r>
              <a:rPr lang="en-US" sz="1100" dirty="0"/>
              <a:t> </a:t>
            </a:r>
            <a:r>
              <a:rPr lang="en-US" sz="1100" dirty="0" err="1"/>
              <a:t>en</a:t>
            </a:r>
            <a:r>
              <a:rPr lang="en-US" sz="1100" dirty="0"/>
              <a:t> in </a:t>
            </a:r>
            <a:r>
              <a:rPr lang="en-US" sz="1100" dirty="0" err="1"/>
              <a:t>gezamenlijke</a:t>
            </a:r>
            <a:r>
              <a:rPr lang="en-US" sz="1100" dirty="0"/>
              <a:t> </a:t>
            </a:r>
            <a:r>
              <a:rPr lang="en-US" sz="1100" dirty="0" err="1"/>
              <a:t>sessies</a:t>
            </a:r>
            <a:r>
              <a:rPr lang="en-US" sz="1100" dirty="0"/>
              <a:t> </a:t>
            </a:r>
            <a:r>
              <a:rPr lang="en-US" sz="1100" dirty="0" err="1"/>
              <a:t>te</a:t>
            </a:r>
            <a:r>
              <a:rPr lang="en-US" sz="1100" dirty="0"/>
              <a:t> </a:t>
            </a:r>
            <a:r>
              <a:rPr lang="en-US" sz="1100" dirty="0" err="1"/>
              <a:t>bespreken</a:t>
            </a:r>
            <a:r>
              <a:rPr lang="en-US" sz="1100" dirty="0"/>
              <a:t>. </a:t>
            </a:r>
            <a:br>
              <a:rPr lang="en-US" sz="1100" dirty="0"/>
            </a:br>
            <a:endParaRPr lang="en-US" sz="1100" dirty="0"/>
          </a:p>
          <a:p>
            <a:pPr marL="0" indent="0">
              <a:lnSpc>
                <a:spcPct val="110000"/>
              </a:lnSpc>
              <a:spcBef>
                <a:spcPts val="600"/>
              </a:spcBef>
              <a:buNone/>
            </a:pPr>
            <a:r>
              <a:rPr lang="en-US" sz="1100" dirty="0" err="1"/>
              <a:t>Wanneer</a:t>
            </a:r>
            <a:r>
              <a:rPr lang="en-US" sz="1100" dirty="0"/>
              <a:t> je </a:t>
            </a:r>
            <a:r>
              <a:rPr lang="en-US" sz="1100" dirty="0" err="1"/>
              <a:t>voor</a:t>
            </a:r>
            <a:r>
              <a:rPr lang="en-US" sz="1100" dirty="0"/>
              <a:t> je </a:t>
            </a:r>
            <a:r>
              <a:rPr lang="en-US" sz="1100" dirty="0" err="1"/>
              <a:t>gevoel</a:t>
            </a:r>
            <a:r>
              <a:rPr lang="en-US" sz="1100" dirty="0"/>
              <a:t> </a:t>
            </a:r>
            <a:r>
              <a:rPr lang="en-US" sz="1100" dirty="0" err="1"/>
              <a:t>een</a:t>
            </a:r>
            <a:r>
              <a:rPr lang="en-US" sz="1100" dirty="0"/>
              <a:t> </a:t>
            </a:r>
            <a:r>
              <a:rPr lang="en-US" sz="1100" dirty="0" err="1"/>
              <a:t>voor</a:t>
            </a:r>
            <a:r>
              <a:rPr lang="en-US" sz="1100" dirty="0"/>
              <a:t> </a:t>
            </a:r>
            <a:r>
              <a:rPr lang="en-US" sz="1100" dirty="0" err="1"/>
              <a:t>dat</a:t>
            </a:r>
            <a:r>
              <a:rPr lang="en-US" sz="1100" dirty="0"/>
              <a:t> moment zo complete </a:t>
            </a:r>
            <a:r>
              <a:rPr lang="en-US" sz="1100" dirty="0" err="1"/>
              <a:t>als</a:t>
            </a:r>
            <a:r>
              <a:rPr lang="en-US" sz="1100" dirty="0"/>
              <a:t> </a:t>
            </a:r>
            <a:r>
              <a:rPr lang="en-US" sz="1100" dirty="0" err="1"/>
              <a:t>mogelijk</a:t>
            </a:r>
            <a:r>
              <a:rPr lang="en-US" sz="1100" dirty="0"/>
              <a:t> </a:t>
            </a:r>
            <a:r>
              <a:rPr lang="en-US" sz="1100" dirty="0" err="1"/>
              <a:t>beeld</a:t>
            </a:r>
            <a:r>
              <a:rPr lang="en-US" sz="1100" dirty="0"/>
              <a:t> </a:t>
            </a:r>
            <a:r>
              <a:rPr lang="en-US" sz="1100" dirty="0" err="1"/>
              <a:t>hebt</a:t>
            </a:r>
            <a:r>
              <a:rPr lang="en-US" sz="1100" dirty="0"/>
              <a:t> </a:t>
            </a:r>
            <a:r>
              <a:rPr lang="en-US" sz="1100" dirty="0" err="1"/>
              <a:t>kan</a:t>
            </a:r>
            <a:r>
              <a:rPr lang="en-US" sz="1100" dirty="0"/>
              <a:t> </a:t>
            </a:r>
            <a:r>
              <a:rPr lang="en-US" sz="1100" dirty="0" err="1"/>
              <a:t>worden</a:t>
            </a:r>
            <a:r>
              <a:rPr lang="en-US" sz="1100" dirty="0"/>
              <a:t> </a:t>
            </a:r>
            <a:r>
              <a:rPr lang="en-US" sz="1100" dirty="0" err="1"/>
              <a:t>overgegaan</a:t>
            </a:r>
            <a:r>
              <a:rPr lang="en-US" sz="1100" dirty="0"/>
              <a:t> </a:t>
            </a:r>
            <a:r>
              <a:rPr lang="en-US" sz="1100" dirty="0" err="1"/>
              <a:t>naar</a:t>
            </a:r>
            <a:r>
              <a:rPr lang="en-US" sz="1100" dirty="0"/>
              <a:t> de </a:t>
            </a:r>
            <a:r>
              <a:rPr lang="en-US" sz="1100" dirty="0" err="1"/>
              <a:t>volgende</a:t>
            </a:r>
            <a:r>
              <a:rPr lang="en-US" sz="1100" dirty="0"/>
              <a:t> </a:t>
            </a:r>
            <a:r>
              <a:rPr lang="en-US" sz="1100" dirty="0" err="1"/>
              <a:t>fase</a:t>
            </a:r>
            <a:r>
              <a:rPr lang="en-US" sz="1100" dirty="0"/>
              <a:t> </a:t>
            </a:r>
            <a:r>
              <a:rPr lang="en-US" sz="1100" dirty="0" err="1"/>
              <a:t>waarin</a:t>
            </a:r>
            <a:r>
              <a:rPr lang="en-US" sz="1100" dirty="0"/>
              <a:t> je </a:t>
            </a:r>
            <a:r>
              <a:rPr lang="en-US" sz="1100" dirty="0" err="1"/>
              <a:t>dit</a:t>
            </a:r>
            <a:r>
              <a:rPr lang="en-US" sz="1100" dirty="0"/>
              <a:t> </a:t>
            </a:r>
            <a:r>
              <a:rPr lang="en-US" sz="1100" dirty="0" err="1"/>
              <a:t>beeld</a:t>
            </a:r>
            <a:r>
              <a:rPr lang="en-US" sz="1100" dirty="0"/>
              <a:t> in </a:t>
            </a:r>
            <a:r>
              <a:rPr lang="en-US" sz="1100" dirty="0" err="1"/>
              <a:t>gezamenlijkheid</a:t>
            </a:r>
            <a:r>
              <a:rPr lang="en-US" sz="1100" dirty="0"/>
              <a:t> met de </a:t>
            </a:r>
            <a:r>
              <a:rPr lang="en-US" sz="1100" dirty="0" err="1"/>
              <a:t>betrokkenen</a:t>
            </a:r>
            <a:r>
              <a:rPr lang="en-US" sz="1100" dirty="0"/>
              <a:t> </a:t>
            </a:r>
            <a:r>
              <a:rPr lang="en-US" sz="1100" dirty="0" err="1"/>
              <a:t>verder</a:t>
            </a:r>
            <a:r>
              <a:rPr lang="en-US" sz="1100" dirty="0"/>
              <a:t> </a:t>
            </a:r>
            <a:r>
              <a:rPr lang="en-US" sz="1100" dirty="0" err="1"/>
              <a:t>gaat</a:t>
            </a:r>
            <a:r>
              <a:rPr lang="en-US" sz="1100" dirty="0"/>
              <a:t> </a:t>
            </a:r>
            <a:r>
              <a:rPr lang="en-US" sz="1100" dirty="0" err="1"/>
              <a:t>oppakken</a:t>
            </a:r>
            <a:r>
              <a:rPr lang="en-US" sz="1100" dirty="0"/>
              <a:t>. De </a:t>
            </a:r>
            <a:r>
              <a:rPr lang="en-US" sz="1100" dirty="0" err="1"/>
              <a:t>fase</a:t>
            </a:r>
            <a:r>
              <a:rPr lang="en-US" sz="1100" dirty="0"/>
              <a:t> van de </a:t>
            </a:r>
            <a:r>
              <a:rPr lang="en-US" sz="1100" dirty="0" err="1"/>
              <a:t>wederzijdse</a:t>
            </a:r>
            <a:r>
              <a:rPr lang="en-US" sz="1100" dirty="0"/>
              <a:t> </a:t>
            </a:r>
            <a:r>
              <a:rPr lang="en-US" sz="1100" dirty="0" err="1"/>
              <a:t>begripvorming</a:t>
            </a:r>
            <a:r>
              <a:rPr lang="en-US" sz="1100" dirty="0"/>
              <a:t> </a:t>
            </a:r>
            <a:r>
              <a:rPr lang="en-US" sz="1100" dirty="0" err="1"/>
              <a:t>en</a:t>
            </a:r>
            <a:r>
              <a:rPr lang="en-US" sz="1100" dirty="0"/>
              <a:t> de </a:t>
            </a:r>
            <a:r>
              <a:rPr lang="en-US" sz="1100" dirty="0" err="1"/>
              <a:t>breedgedragen</a:t>
            </a:r>
            <a:r>
              <a:rPr lang="en-US" sz="1100" dirty="0"/>
              <a:t> </a:t>
            </a:r>
            <a:r>
              <a:rPr lang="en-US" sz="1100" dirty="0" err="1"/>
              <a:t>oplossingen</a:t>
            </a:r>
            <a:r>
              <a:rPr lang="en-US" sz="1100" dirty="0"/>
              <a:t>. </a:t>
            </a:r>
          </a:p>
          <a:p>
            <a:pPr marL="0" indent="0">
              <a:lnSpc>
                <a:spcPct val="110000"/>
              </a:lnSpc>
              <a:spcBef>
                <a:spcPts val="600"/>
              </a:spcBef>
              <a:buNone/>
            </a:pPr>
            <a:endParaRPr lang="en-US" sz="1100" b="1" dirty="0"/>
          </a:p>
          <a:p>
            <a:pPr marL="0" indent="0">
              <a:lnSpc>
                <a:spcPct val="110000"/>
              </a:lnSpc>
              <a:spcBef>
                <a:spcPts val="600"/>
              </a:spcBef>
              <a:buNone/>
            </a:pPr>
            <a:r>
              <a:rPr lang="en-US" sz="1100" b="1" dirty="0" err="1"/>
              <a:t>Resultaat</a:t>
            </a:r>
            <a:r>
              <a:rPr lang="en-US" sz="1100" b="1" dirty="0"/>
              <a:t> versus </a:t>
            </a:r>
            <a:r>
              <a:rPr lang="en-US" sz="1100" b="1" dirty="0" err="1"/>
              <a:t>proces</a:t>
            </a:r>
            <a:endParaRPr lang="en-US" sz="1100" b="1" dirty="0"/>
          </a:p>
          <a:p>
            <a:pPr marL="0" indent="0">
              <a:lnSpc>
                <a:spcPct val="110000"/>
              </a:lnSpc>
              <a:spcBef>
                <a:spcPts val="600"/>
              </a:spcBef>
              <a:buNone/>
            </a:pPr>
            <a:r>
              <a:rPr lang="en-US" sz="1100" dirty="0" err="1"/>
              <a:t>Kenmerkend</a:t>
            </a:r>
            <a:r>
              <a:rPr lang="en-US" sz="1100" dirty="0"/>
              <a:t> </a:t>
            </a:r>
            <a:r>
              <a:rPr lang="en-US" sz="1100" dirty="0" err="1"/>
              <a:t>voor</a:t>
            </a:r>
            <a:r>
              <a:rPr lang="en-US" sz="1100" dirty="0"/>
              <a:t> het </a:t>
            </a:r>
            <a:r>
              <a:rPr lang="en-US" sz="1100" dirty="0" err="1"/>
              <a:t>sociale</a:t>
            </a:r>
            <a:r>
              <a:rPr lang="en-US" sz="1100" dirty="0"/>
              <a:t> </a:t>
            </a:r>
            <a:r>
              <a:rPr lang="en-US" sz="1100" dirty="0" err="1"/>
              <a:t>innovatieproces</a:t>
            </a:r>
            <a:r>
              <a:rPr lang="en-US" sz="1100" dirty="0"/>
              <a:t> </a:t>
            </a:r>
            <a:r>
              <a:rPr lang="en-US" sz="1100" dirty="0" err="1"/>
              <a:t>zoals</a:t>
            </a:r>
            <a:r>
              <a:rPr lang="en-US" sz="1100" dirty="0"/>
              <a:t> in </a:t>
            </a:r>
            <a:r>
              <a:rPr lang="en-US" sz="1100" dirty="0" err="1"/>
              <a:t>deze</a:t>
            </a:r>
            <a:r>
              <a:rPr lang="en-US" sz="1100" dirty="0"/>
              <a:t> </a:t>
            </a:r>
            <a:r>
              <a:rPr lang="en-US" sz="1100" dirty="0" err="1"/>
              <a:t>gids</a:t>
            </a:r>
            <a:r>
              <a:rPr lang="en-US" sz="1100" dirty="0"/>
              <a:t> </a:t>
            </a:r>
            <a:r>
              <a:rPr lang="en-US" sz="1100" dirty="0" err="1"/>
              <a:t>voorgesteld</a:t>
            </a:r>
            <a:r>
              <a:rPr lang="en-US" sz="1100" dirty="0"/>
              <a:t>, is </a:t>
            </a:r>
            <a:r>
              <a:rPr lang="en-US" sz="1100" dirty="0" err="1"/>
              <a:t>dat</a:t>
            </a:r>
            <a:r>
              <a:rPr lang="en-US" sz="1100" dirty="0"/>
              <a:t> </a:t>
            </a:r>
            <a:r>
              <a:rPr lang="en-US" sz="1100" dirty="0" err="1"/>
              <a:t>aan</a:t>
            </a:r>
            <a:r>
              <a:rPr lang="en-US" sz="1100" dirty="0"/>
              <a:t> het begin </a:t>
            </a:r>
            <a:r>
              <a:rPr lang="en-US" sz="1100" dirty="0" err="1"/>
              <a:t>ook</a:t>
            </a:r>
            <a:r>
              <a:rPr lang="en-US" sz="1100" dirty="0"/>
              <a:t> </a:t>
            </a:r>
            <a:r>
              <a:rPr lang="en-US" sz="1100" dirty="0" err="1"/>
              <a:t>niet</a:t>
            </a:r>
            <a:r>
              <a:rPr lang="en-US" sz="1100" dirty="0"/>
              <a:t> </a:t>
            </a:r>
            <a:r>
              <a:rPr lang="en-US" sz="1100" dirty="0" err="1"/>
              <a:t>bekend</a:t>
            </a:r>
            <a:r>
              <a:rPr lang="en-US" sz="1100" dirty="0"/>
              <a:t> is </a:t>
            </a:r>
            <a:r>
              <a:rPr lang="en-US" sz="1100" dirty="0" err="1"/>
              <a:t>welke</a:t>
            </a:r>
            <a:r>
              <a:rPr lang="en-US" sz="1100" dirty="0"/>
              <a:t> concrete </a:t>
            </a:r>
            <a:r>
              <a:rPr lang="en-US" sz="1100" dirty="0" err="1"/>
              <a:t>oplossingsrichtingen</a:t>
            </a:r>
            <a:r>
              <a:rPr lang="en-US" sz="1100" dirty="0"/>
              <a:t> </a:t>
            </a:r>
            <a:r>
              <a:rPr lang="en-US" sz="1100" dirty="0" err="1"/>
              <a:t>daadwerkelijk</a:t>
            </a:r>
            <a:r>
              <a:rPr lang="en-US" sz="1100" dirty="0"/>
              <a:t> </a:t>
            </a:r>
            <a:r>
              <a:rPr lang="en-US" sz="1100" dirty="0" err="1"/>
              <a:t>gekozen</a:t>
            </a:r>
            <a:r>
              <a:rPr lang="en-US" sz="1100" dirty="0"/>
              <a:t> </a:t>
            </a:r>
            <a:r>
              <a:rPr lang="en-US" sz="1100" dirty="0" err="1"/>
              <a:t>en</a:t>
            </a:r>
            <a:r>
              <a:rPr lang="en-US" sz="1100" dirty="0"/>
              <a:t> </a:t>
            </a:r>
            <a:r>
              <a:rPr lang="en-US" sz="1100" dirty="0" err="1"/>
              <a:t>uitgevoerd</a:t>
            </a:r>
            <a:r>
              <a:rPr lang="en-US" sz="1100" dirty="0"/>
              <a:t> </a:t>
            </a:r>
            <a:r>
              <a:rPr lang="en-US" sz="1100" dirty="0" err="1"/>
              <a:t>gaan</a:t>
            </a:r>
            <a:r>
              <a:rPr lang="en-US" sz="1100" dirty="0"/>
              <a:t> </a:t>
            </a:r>
            <a:r>
              <a:rPr lang="en-US" sz="1100" dirty="0" err="1"/>
              <a:t>worden</a:t>
            </a:r>
            <a:r>
              <a:rPr lang="en-US" sz="1100" dirty="0"/>
              <a:t>. Hoe </a:t>
            </a:r>
            <a:r>
              <a:rPr lang="en-US" sz="1100" dirty="0" err="1"/>
              <a:t>kan</a:t>
            </a:r>
            <a:r>
              <a:rPr lang="en-US" sz="1100" dirty="0"/>
              <a:t> </a:t>
            </a:r>
            <a:r>
              <a:rPr lang="en-US" sz="1100" dirty="0" err="1"/>
              <a:t>aan</a:t>
            </a:r>
            <a:r>
              <a:rPr lang="en-US" sz="1100" dirty="0"/>
              <a:t> het begin </a:t>
            </a:r>
            <a:r>
              <a:rPr lang="en-US" sz="1100" dirty="0" err="1"/>
              <a:t>een</a:t>
            </a:r>
            <a:r>
              <a:rPr lang="en-US" sz="1100" dirty="0"/>
              <a:t> </a:t>
            </a:r>
            <a:r>
              <a:rPr lang="en-US" sz="1100" dirty="0" err="1"/>
              <a:t>goede</a:t>
            </a:r>
            <a:r>
              <a:rPr lang="en-US" sz="1100" dirty="0"/>
              <a:t> </a:t>
            </a:r>
            <a:r>
              <a:rPr lang="en-US" sz="1100" dirty="0" err="1"/>
              <a:t>keuze</a:t>
            </a:r>
            <a:r>
              <a:rPr lang="en-US" sz="1100" dirty="0"/>
              <a:t> </a:t>
            </a:r>
            <a:r>
              <a:rPr lang="en-US" sz="1100" dirty="0" err="1"/>
              <a:t>gemaakt</a:t>
            </a:r>
            <a:r>
              <a:rPr lang="en-US" sz="1100" dirty="0"/>
              <a:t> </a:t>
            </a:r>
            <a:r>
              <a:rPr lang="en-US" sz="1100" dirty="0" err="1"/>
              <a:t>worden</a:t>
            </a:r>
            <a:r>
              <a:rPr lang="en-US" sz="1100" dirty="0"/>
              <a:t> </a:t>
            </a:r>
            <a:r>
              <a:rPr lang="en-US" sz="1100" dirty="0" err="1"/>
              <a:t>als</a:t>
            </a:r>
            <a:r>
              <a:rPr lang="en-US" sz="1100" dirty="0"/>
              <a:t> het </a:t>
            </a:r>
            <a:r>
              <a:rPr lang="en-US" sz="1100" dirty="0" err="1"/>
              <a:t>totaal</a:t>
            </a:r>
            <a:r>
              <a:rPr lang="en-US" sz="1100" dirty="0"/>
              <a:t> </a:t>
            </a:r>
            <a:r>
              <a:rPr lang="en-US" sz="1100" dirty="0" err="1"/>
              <a:t>beeld</a:t>
            </a:r>
            <a:r>
              <a:rPr lang="en-US" sz="1100" dirty="0"/>
              <a:t> </a:t>
            </a:r>
            <a:r>
              <a:rPr lang="en-US" sz="1100" dirty="0" err="1"/>
              <a:t>nog</a:t>
            </a:r>
            <a:r>
              <a:rPr lang="en-US" sz="1100" dirty="0"/>
              <a:t> </a:t>
            </a:r>
            <a:r>
              <a:rPr lang="en-US" sz="1100" dirty="0" err="1"/>
              <a:t>niet</a:t>
            </a:r>
            <a:r>
              <a:rPr lang="en-US" sz="1100" dirty="0"/>
              <a:t> </a:t>
            </a:r>
            <a:r>
              <a:rPr lang="en-US" sz="1100" dirty="0" err="1"/>
              <a:t>bekend</a:t>
            </a:r>
            <a:r>
              <a:rPr lang="en-US" sz="1100" dirty="0"/>
              <a:t> is? </a:t>
            </a:r>
            <a:r>
              <a:rPr lang="en-US" sz="1100" dirty="0" err="1"/>
              <a:t>Deze</a:t>
            </a:r>
            <a:r>
              <a:rPr lang="en-US" sz="1100" dirty="0"/>
              <a:t> </a:t>
            </a:r>
            <a:r>
              <a:rPr lang="en-US" sz="1100" dirty="0" err="1"/>
              <a:t>manier</a:t>
            </a:r>
            <a:r>
              <a:rPr lang="en-US" sz="1100" dirty="0"/>
              <a:t> van </a:t>
            </a:r>
            <a:r>
              <a:rPr lang="en-US" sz="1100" dirty="0" err="1"/>
              <a:t>werken</a:t>
            </a:r>
            <a:r>
              <a:rPr lang="en-US" sz="1100" dirty="0"/>
              <a:t> </a:t>
            </a:r>
            <a:r>
              <a:rPr lang="en-US" sz="1100" dirty="0" err="1"/>
              <a:t>schuurt</a:t>
            </a:r>
            <a:r>
              <a:rPr lang="en-US" sz="1100" dirty="0"/>
              <a:t> met het </a:t>
            </a:r>
            <a:r>
              <a:rPr lang="en-US" sz="1100" dirty="0" err="1"/>
              <a:t>meer</a:t>
            </a:r>
            <a:r>
              <a:rPr lang="en-US" sz="1100" dirty="0"/>
              <a:t> </a:t>
            </a:r>
            <a:r>
              <a:rPr lang="en-US" sz="1100" dirty="0" err="1"/>
              <a:t>traditionele</a:t>
            </a:r>
            <a:r>
              <a:rPr lang="en-US" sz="1100" dirty="0"/>
              <a:t> </a:t>
            </a:r>
            <a:r>
              <a:rPr lang="en-US" sz="1100" dirty="0" err="1"/>
              <a:t>projectmatig</a:t>
            </a:r>
            <a:r>
              <a:rPr lang="en-US" sz="1100" dirty="0"/>
              <a:t> </a:t>
            </a:r>
            <a:r>
              <a:rPr lang="en-US" sz="1100" dirty="0" err="1"/>
              <a:t>werken</a:t>
            </a:r>
            <a:r>
              <a:rPr lang="en-US" sz="1100" dirty="0"/>
              <a:t> </a:t>
            </a:r>
            <a:r>
              <a:rPr lang="en-US" sz="1100" dirty="0" err="1"/>
              <a:t>waarbij</a:t>
            </a:r>
            <a:r>
              <a:rPr lang="en-US" sz="1100" dirty="0"/>
              <a:t> </a:t>
            </a:r>
            <a:r>
              <a:rPr lang="en-US" sz="1100" dirty="0" err="1"/>
              <a:t>aan</a:t>
            </a:r>
            <a:r>
              <a:rPr lang="en-US" sz="1100" dirty="0"/>
              <a:t> het begin concrete </a:t>
            </a:r>
            <a:r>
              <a:rPr lang="en-US" sz="1100" dirty="0" err="1"/>
              <a:t>resultaten</a:t>
            </a:r>
            <a:r>
              <a:rPr lang="en-US" sz="1100" dirty="0"/>
              <a:t> </a:t>
            </a:r>
            <a:r>
              <a:rPr lang="en-US" sz="1100" dirty="0" err="1"/>
              <a:t>worden</a:t>
            </a:r>
            <a:r>
              <a:rPr lang="en-US" sz="1100" dirty="0"/>
              <a:t> </a:t>
            </a:r>
            <a:r>
              <a:rPr lang="en-US" sz="1100" dirty="0" err="1"/>
              <a:t>bepaald</a:t>
            </a:r>
            <a:r>
              <a:rPr lang="en-US" sz="1100" dirty="0"/>
              <a:t>. Het </a:t>
            </a:r>
            <a:r>
              <a:rPr lang="en-US" sz="1100" dirty="0" err="1"/>
              <a:t>sociale</a:t>
            </a:r>
            <a:r>
              <a:rPr lang="en-US" sz="1100" dirty="0"/>
              <a:t> </a:t>
            </a:r>
            <a:r>
              <a:rPr lang="en-US" sz="1100" dirty="0" err="1"/>
              <a:t>innovatieproces</a:t>
            </a:r>
            <a:r>
              <a:rPr lang="en-US" sz="1100" dirty="0"/>
              <a:t> </a:t>
            </a:r>
            <a:r>
              <a:rPr lang="en-US" sz="1100" dirty="0" err="1"/>
              <a:t>zoals</a:t>
            </a:r>
            <a:r>
              <a:rPr lang="en-US" sz="1100" dirty="0"/>
              <a:t> </a:t>
            </a:r>
            <a:r>
              <a:rPr lang="en-US" sz="1100" dirty="0" err="1"/>
              <a:t>hier</a:t>
            </a:r>
            <a:r>
              <a:rPr lang="en-US" sz="1100" dirty="0"/>
              <a:t> </a:t>
            </a:r>
            <a:r>
              <a:rPr lang="en-US" sz="1100" dirty="0" err="1"/>
              <a:t>voorgesteld</a:t>
            </a:r>
            <a:r>
              <a:rPr lang="en-US" sz="1100" dirty="0"/>
              <a:t> is in </a:t>
            </a:r>
            <a:r>
              <a:rPr lang="en-US" sz="1100" dirty="0" err="1"/>
              <a:t>eerste</a:t>
            </a:r>
            <a:r>
              <a:rPr lang="en-US" sz="1100" dirty="0"/>
              <a:t> </a:t>
            </a:r>
            <a:r>
              <a:rPr lang="en-US" sz="1100" dirty="0" err="1"/>
              <a:t>instantie</a:t>
            </a:r>
            <a:r>
              <a:rPr lang="en-US" sz="1100" dirty="0"/>
              <a:t> </a:t>
            </a:r>
            <a:r>
              <a:rPr lang="en-US" sz="1100" dirty="0" err="1"/>
              <a:t>procesgericht</a:t>
            </a:r>
            <a:r>
              <a:rPr lang="en-US" sz="1100" dirty="0"/>
              <a:t>. Het </a:t>
            </a:r>
            <a:r>
              <a:rPr lang="en-US" sz="1100" dirty="0" err="1"/>
              <a:t>proces</a:t>
            </a:r>
            <a:r>
              <a:rPr lang="en-US" sz="1100" dirty="0"/>
              <a:t> is </a:t>
            </a:r>
            <a:r>
              <a:rPr lang="en-US" sz="1100" dirty="0" err="1"/>
              <a:t>leidend</a:t>
            </a:r>
            <a:r>
              <a:rPr lang="en-US" sz="1100" dirty="0"/>
              <a:t>. </a:t>
            </a:r>
            <a:r>
              <a:rPr lang="en-US" sz="1100" dirty="0" err="1"/>
              <a:t>Wanneer</a:t>
            </a:r>
            <a:r>
              <a:rPr lang="en-US" sz="1100" dirty="0"/>
              <a:t> </a:t>
            </a:r>
            <a:r>
              <a:rPr lang="en-US" sz="1100" dirty="0" err="1"/>
              <a:t>alle</a:t>
            </a:r>
            <a:r>
              <a:rPr lang="en-US" sz="1100" dirty="0"/>
              <a:t> </a:t>
            </a:r>
            <a:r>
              <a:rPr lang="en-US" sz="1100" dirty="0" err="1"/>
              <a:t>handen</a:t>
            </a:r>
            <a:r>
              <a:rPr lang="en-US" sz="1100" dirty="0"/>
              <a:t> op </a:t>
            </a:r>
            <a:r>
              <a:rPr lang="en-US" sz="1100" dirty="0" err="1"/>
              <a:t>elkaar</a:t>
            </a:r>
            <a:r>
              <a:rPr lang="en-US" sz="1100" dirty="0"/>
              <a:t> </a:t>
            </a:r>
            <a:r>
              <a:rPr lang="en-US" sz="1100" dirty="0" err="1"/>
              <a:t>liggen</a:t>
            </a:r>
            <a:r>
              <a:rPr lang="en-US" sz="1100" dirty="0"/>
              <a:t> </a:t>
            </a:r>
            <a:r>
              <a:rPr lang="en-US" sz="1100" dirty="0" err="1"/>
              <a:t>en</a:t>
            </a:r>
            <a:r>
              <a:rPr lang="en-US" sz="1100" dirty="0"/>
              <a:t> </a:t>
            </a:r>
            <a:r>
              <a:rPr lang="en-US" sz="1100" dirty="0" err="1"/>
              <a:t>er</a:t>
            </a:r>
            <a:r>
              <a:rPr lang="en-US" sz="1100" dirty="0"/>
              <a:t> </a:t>
            </a:r>
            <a:r>
              <a:rPr lang="en-US" sz="1100" dirty="0" err="1"/>
              <a:t>gezamenlijk</a:t>
            </a:r>
            <a:r>
              <a:rPr lang="en-US" sz="1100" dirty="0"/>
              <a:t> </a:t>
            </a:r>
            <a:r>
              <a:rPr lang="en-US" sz="1100" dirty="0" err="1"/>
              <a:t>en</a:t>
            </a:r>
            <a:r>
              <a:rPr lang="en-US" sz="1100" dirty="0"/>
              <a:t> </a:t>
            </a:r>
            <a:r>
              <a:rPr lang="en-US" sz="1100" dirty="0" err="1"/>
              <a:t>weloverwogen</a:t>
            </a:r>
            <a:r>
              <a:rPr lang="en-US" sz="1100" dirty="0"/>
              <a:t> </a:t>
            </a:r>
            <a:r>
              <a:rPr lang="en-US" sz="1100" dirty="0" err="1"/>
              <a:t>besloten</a:t>
            </a:r>
            <a:r>
              <a:rPr lang="en-US" sz="1100" dirty="0"/>
              <a:t> is hoe </a:t>
            </a:r>
            <a:r>
              <a:rPr lang="en-US" sz="1100" dirty="0" err="1"/>
              <a:t>verder</a:t>
            </a:r>
            <a:r>
              <a:rPr lang="en-US" sz="1100" dirty="0"/>
              <a:t> </a:t>
            </a:r>
            <a:r>
              <a:rPr lang="en-US" sz="1100" dirty="0" err="1"/>
              <a:t>te</a:t>
            </a:r>
            <a:r>
              <a:rPr lang="en-US" sz="1100" dirty="0"/>
              <a:t> </a:t>
            </a:r>
            <a:r>
              <a:rPr lang="en-US" sz="1100" dirty="0" err="1"/>
              <a:t>gaan</a:t>
            </a:r>
            <a:r>
              <a:rPr lang="en-US" sz="1100" dirty="0"/>
              <a:t> </a:t>
            </a:r>
            <a:r>
              <a:rPr lang="en-US" sz="1100" dirty="0" err="1"/>
              <a:t>kunnen</a:t>
            </a:r>
            <a:r>
              <a:rPr lang="en-US" sz="1100" dirty="0"/>
              <a:t> op </a:t>
            </a:r>
            <a:r>
              <a:rPr lang="en-US" sz="1100" dirty="0" err="1"/>
              <a:t>een</a:t>
            </a:r>
            <a:r>
              <a:rPr lang="en-US" sz="1100" dirty="0"/>
              <a:t> </a:t>
            </a:r>
            <a:r>
              <a:rPr lang="en-US" sz="1100" dirty="0" err="1"/>
              <a:t>meer</a:t>
            </a:r>
            <a:r>
              <a:rPr lang="en-US" sz="1100" dirty="0"/>
              <a:t> </a:t>
            </a:r>
            <a:r>
              <a:rPr lang="en-US" sz="1100" dirty="0" err="1"/>
              <a:t>projectmatige</a:t>
            </a:r>
            <a:r>
              <a:rPr lang="en-US" sz="1100" dirty="0"/>
              <a:t> </a:t>
            </a:r>
            <a:r>
              <a:rPr lang="en-US" sz="1100" dirty="0" err="1"/>
              <a:t>manier</a:t>
            </a:r>
            <a:r>
              <a:rPr lang="en-US" sz="1100" dirty="0"/>
              <a:t> </a:t>
            </a:r>
            <a:r>
              <a:rPr lang="en-US" sz="1100" dirty="0" err="1"/>
              <a:t>verdere</a:t>
            </a:r>
            <a:r>
              <a:rPr lang="en-US" sz="1100" dirty="0"/>
              <a:t> </a:t>
            </a:r>
            <a:r>
              <a:rPr lang="en-US" sz="1100" dirty="0" err="1"/>
              <a:t>stappen</a:t>
            </a:r>
            <a:r>
              <a:rPr lang="en-US" sz="1100" dirty="0"/>
              <a:t> </a:t>
            </a:r>
            <a:r>
              <a:rPr lang="en-US" sz="1100" dirty="0" err="1"/>
              <a:t>worden</a:t>
            </a:r>
            <a:r>
              <a:rPr lang="en-US" sz="1100" dirty="0"/>
              <a:t> </a:t>
            </a:r>
            <a:r>
              <a:rPr lang="en-US" sz="1100" dirty="0" err="1"/>
              <a:t>ondernomen</a:t>
            </a:r>
            <a:r>
              <a:rPr lang="en-US" sz="1100" dirty="0"/>
              <a:t>. </a:t>
            </a:r>
          </a:p>
          <a:p>
            <a:pPr marL="0" indent="0">
              <a:lnSpc>
                <a:spcPct val="110000"/>
              </a:lnSpc>
              <a:spcBef>
                <a:spcPts val="600"/>
              </a:spcBef>
              <a:buNone/>
            </a:pPr>
            <a:endParaRPr lang="en-US" sz="1100" dirty="0"/>
          </a:p>
          <a:p>
            <a:pPr marL="0" indent="0">
              <a:lnSpc>
                <a:spcPct val="110000"/>
              </a:lnSpc>
              <a:spcBef>
                <a:spcPts val="600"/>
              </a:spcBef>
              <a:buNone/>
            </a:pPr>
            <a:r>
              <a:rPr lang="en-US" sz="1100" dirty="0" err="1"/>
              <a:t>Voor</a:t>
            </a:r>
            <a:r>
              <a:rPr lang="en-US" sz="1100" dirty="0"/>
              <a:t> </a:t>
            </a:r>
            <a:r>
              <a:rPr lang="en-US" sz="1100" dirty="0" err="1"/>
              <a:t>veel</a:t>
            </a:r>
            <a:r>
              <a:rPr lang="en-US" sz="1100" dirty="0"/>
              <a:t> </a:t>
            </a:r>
            <a:r>
              <a:rPr lang="en-US" sz="1100" dirty="0" err="1"/>
              <a:t>mensen</a:t>
            </a:r>
            <a:r>
              <a:rPr lang="en-US" sz="1100" dirty="0"/>
              <a:t> is het </a:t>
            </a:r>
            <a:r>
              <a:rPr lang="en-US" sz="1100" dirty="0" err="1"/>
              <a:t>wennen</a:t>
            </a:r>
            <a:r>
              <a:rPr lang="en-US" sz="1100" dirty="0"/>
              <a:t> </a:t>
            </a:r>
            <a:r>
              <a:rPr lang="en-US" sz="1100" dirty="0" err="1"/>
              <a:t>aan</a:t>
            </a:r>
            <a:r>
              <a:rPr lang="en-US" sz="1100" dirty="0"/>
              <a:t> </a:t>
            </a:r>
            <a:r>
              <a:rPr lang="en-US" sz="1100" dirty="0" err="1"/>
              <a:t>deze</a:t>
            </a:r>
            <a:r>
              <a:rPr lang="en-US" sz="1100" dirty="0"/>
              <a:t> </a:t>
            </a:r>
            <a:r>
              <a:rPr lang="en-US" sz="1100" dirty="0" err="1"/>
              <a:t>manier</a:t>
            </a:r>
            <a:r>
              <a:rPr lang="en-US" sz="1100" dirty="0"/>
              <a:t> van </a:t>
            </a:r>
            <a:r>
              <a:rPr lang="en-US" sz="1100" dirty="0" err="1"/>
              <a:t>werken</a:t>
            </a:r>
            <a:r>
              <a:rPr lang="en-US" sz="1100" dirty="0"/>
              <a:t>. De </a:t>
            </a:r>
            <a:r>
              <a:rPr lang="en-US" sz="1100" dirty="0" err="1"/>
              <a:t>gezamenlijke</a:t>
            </a:r>
            <a:r>
              <a:rPr lang="en-US" sz="1100" dirty="0"/>
              <a:t> </a:t>
            </a:r>
            <a:r>
              <a:rPr lang="en-US" sz="1100" dirty="0" err="1"/>
              <a:t>zoektocht</a:t>
            </a:r>
            <a:r>
              <a:rPr lang="en-US" sz="1100" dirty="0"/>
              <a:t> </a:t>
            </a:r>
            <a:r>
              <a:rPr lang="en-US" sz="1100" dirty="0" err="1"/>
              <a:t>aan</a:t>
            </a:r>
            <a:r>
              <a:rPr lang="en-US" sz="1100" dirty="0"/>
              <a:t> het begin, het </a:t>
            </a:r>
            <a:r>
              <a:rPr lang="en-US" sz="1100" dirty="0" err="1"/>
              <a:t>gebrek</a:t>
            </a:r>
            <a:r>
              <a:rPr lang="en-US" sz="1100" dirty="0"/>
              <a:t> </a:t>
            </a:r>
            <a:r>
              <a:rPr lang="en-US" sz="1100" dirty="0" err="1"/>
              <a:t>aan</a:t>
            </a:r>
            <a:r>
              <a:rPr lang="en-US" sz="1100" dirty="0"/>
              <a:t> </a:t>
            </a:r>
            <a:r>
              <a:rPr lang="en-US" sz="1100" dirty="0" err="1"/>
              <a:t>vooropgelegde</a:t>
            </a:r>
            <a:r>
              <a:rPr lang="en-US" sz="1100" dirty="0"/>
              <a:t> </a:t>
            </a:r>
            <a:r>
              <a:rPr lang="en-US" sz="1100" dirty="0" err="1"/>
              <a:t>kaders</a:t>
            </a:r>
            <a:r>
              <a:rPr lang="en-US" sz="1100" dirty="0"/>
              <a:t> is </a:t>
            </a:r>
            <a:r>
              <a:rPr lang="en-US" sz="1100" dirty="0" err="1"/>
              <a:t>voor</a:t>
            </a:r>
            <a:r>
              <a:rPr lang="en-US" sz="1100" dirty="0"/>
              <a:t> </a:t>
            </a:r>
            <a:r>
              <a:rPr lang="en-US" sz="1100" dirty="0" err="1"/>
              <a:t>sommige</a:t>
            </a:r>
            <a:r>
              <a:rPr lang="en-US" sz="1100" dirty="0"/>
              <a:t> </a:t>
            </a:r>
            <a:r>
              <a:rPr lang="en-US" sz="1100" dirty="0" err="1"/>
              <a:t>mensen</a:t>
            </a:r>
            <a:r>
              <a:rPr lang="en-US" sz="1100" dirty="0"/>
              <a:t> </a:t>
            </a:r>
            <a:r>
              <a:rPr lang="en-US" sz="1100" dirty="0" err="1"/>
              <a:t>bevrijdend</a:t>
            </a:r>
            <a:r>
              <a:rPr lang="en-US" sz="1100" dirty="0"/>
              <a:t> maar </a:t>
            </a:r>
            <a:r>
              <a:rPr lang="en-US" sz="1100" dirty="0" err="1"/>
              <a:t>voor</a:t>
            </a:r>
            <a:r>
              <a:rPr lang="en-US" sz="1100" dirty="0"/>
              <a:t> </a:t>
            </a:r>
            <a:r>
              <a:rPr lang="en-US" sz="1100" dirty="0" err="1"/>
              <a:t>anderen</a:t>
            </a:r>
            <a:r>
              <a:rPr lang="en-US" sz="1100" dirty="0"/>
              <a:t> is </a:t>
            </a:r>
            <a:r>
              <a:rPr lang="en-US" sz="1100" dirty="0" err="1"/>
              <a:t>dit</a:t>
            </a:r>
            <a:r>
              <a:rPr lang="en-US" sz="1100" dirty="0"/>
              <a:t> </a:t>
            </a:r>
            <a:r>
              <a:rPr lang="en-US" sz="1100" dirty="0" err="1"/>
              <a:t>onwennig</a:t>
            </a:r>
            <a:r>
              <a:rPr lang="en-US" sz="1100" dirty="0"/>
              <a:t>. </a:t>
            </a:r>
            <a:r>
              <a:rPr lang="en-US" sz="1100" dirty="0" err="1"/>
              <a:t>Als</a:t>
            </a:r>
            <a:r>
              <a:rPr lang="en-US" sz="1100" dirty="0"/>
              <a:t> Facilitator of Change is het </a:t>
            </a:r>
            <a:r>
              <a:rPr lang="en-US" sz="1100" dirty="0" err="1"/>
              <a:t>belangrijk</a:t>
            </a:r>
            <a:r>
              <a:rPr lang="en-US" sz="1100" dirty="0"/>
              <a:t> om </a:t>
            </a:r>
            <a:r>
              <a:rPr lang="en-US" sz="1100" dirty="0" err="1"/>
              <a:t>hier</a:t>
            </a:r>
            <a:r>
              <a:rPr lang="en-US" sz="1100" dirty="0"/>
              <a:t> begrip </a:t>
            </a:r>
            <a:r>
              <a:rPr lang="en-US" sz="1100" dirty="0" err="1"/>
              <a:t>voor</a:t>
            </a:r>
            <a:r>
              <a:rPr lang="en-US" sz="1100" dirty="0"/>
              <a:t> </a:t>
            </a:r>
            <a:r>
              <a:rPr lang="en-US" sz="1100" dirty="0" err="1"/>
              <a:t>te</a:t>
            </a:r>
            <a:r>
              <a:rPr lang="en-US" sz="1100" dirty="0"/>
              <a:t> </a:t>
            </a:r>
            <a:r>
              <a:rPr lang="en-US" sz="1100" dirty="0" err="1"/>
              <a:t>tonen</a:t>
            </a:r>
            <a:r>
              <a:rPr lang="en-US" sz="1100" dirty="0"/>
              <a:t> </a:t>
            </a:r>
            <a:r>
              <a:rPr lang="en-US" sz="1100" dirty="0" err="1"/>
              <a:t>en</a:t>
            </a:r>
            <a:r>
              <a:rPr lang="en-US" sz="1100" dirty="0"/>
              <a:t> steeds </a:t>
            </a:r>
            <a:r>
              <a:rPr lang="en-US" sz="1100" dirty="0" err="1"/>
              <a:t>duidelijk</a:t>
            </a:r>
            <a:r>
              <a:rPr lang="en-US" sz="1100" dirty="0"/>
              <a:t> </a:t>
            </a:r>
            <a:r>
              <a:rPr lang="en-US" sz="1100" dirty="0" err="1"/>
              <a:t>te</a:t>
            </a:r>
            <a:r>
              <a:rPr lang="en-US" sz="1100" dirty="0"/>
              <a:t> </a:t>
            </a:r>
            <a:r>
              <a:rPr lang="en-US" sz="1100" dirty="0" err="1"/>
              <a:t>maken</a:t>
            </a:r>
            <a:r>
              <a:rPr lang="en-US" sz="1100" dirty="0"/>
              <a:t> </a:t>
            </a:r>
            <a:r>
              <a:rPr lang="en-US" sz="1100" dirty="0" err="1"/>
              <a:t>waar</a:t>
            </a:r>
            <a:r>
              <a:rPr lang="en-US" sz="1100" dirty="0"/>
              <a:t> je </a:t>
            </a:r>
            <a:r>
              <a:rPr lang="en-US" sz="1100" dirty="0" err="1"/>
              <a:t>staat</a:t>
            </a:r>
            <a:r>
              <a:rPr lang="en-US" sz="1100" dirty="0"/>
              <a:t> in het </a:t>
            </a:r>
            <a:r>
              <a:rPr lang="en-US" sz="1100" dirty="0" err="1"/>
              <a:t>proces</a:t>
            </a:r>
            <a:r>
              <a:rPr lang="en-US" sz="1100" dirty="0"/>
              <a:t> </a:t>
            </a:r>
            <a:r>
              <a:rPr lang="en-US" sz="1100" dirty="0" err="1"/>
              <a:t>en</a:t>
            </a:r>
            <a:r>
              <a:rPr lang="en-US" sz="1100" dirty="0"/>
              <a:t> wat men </a:t>
            </a:r>
            <a:r>
              <a:rPr lang="en-US" sz="1100" dirty="0" err="1"/>
              <a:t>kan</a:t>
            </a:r>
            <a:r>
              <a:rPr lang="en-US" sz="1100" dirty="0"/>
              <a:t> </a:t>
            </a:r>
            <a:r>
              <a:rPr lang="en-US" sz="1100" dirty="0" err="1"/>
              <a:t>verwachten</a:t>
            </a:r>
            <a:r>
              <a:rPr lang="en-US" sz="1100" dirty="0"/>
              <a:t>. </a:t>
            </a:r>
          </a:p>
          <a:p>
            <a:pPr marL="0" indent="0">
              <a:lnSpc>
                <a:spcPct val="110000"/>
              </a:lnSpc>
              <a:spcBef>
                <a:spcPts val="600"/>
              </a:spcBef>
              <a:buNone/>
            </a:pPr>
            <a:endParaRPr lang="en-US" sz="1100" dirty="0"/>
          </a:p>
        </p:txBody>
      </p:sp>
      <p:sp>
        <p:nvSpPr>
          <p:cNvPr id="4" name="Rectangle 3">
            <a:extLst>
              <a:ext uri="{FF2B5EF4-FFF2-40B4-BE49-F238E27FC236}">
                <a16:creationId xmlns:a16="http://schemas.microsoft.com/office/drawing/2014/main" id="{F22E507A-17A3-429B-B206-586B4F2C40D9}"/>
              </a:ext>
            </a:extLst>
          </p:cNvPr>
          <p:cNvSpPr/>
          <p:nvPr/>
        </p:nvSpPr>
        <p:spPr>
          <a:xfrm>
            <a:off x="11124973" y="158474"/>
            <a:ext cx="932556" cy="568298"/>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Beschrijving sociale innovatieproces</a:t>
            </a:r>
          </a:p>
        </p:txBody>
      </p:sp>
    </p:spTree>
    <p:extLst>
      <p:ext uri="{BB962C8B-B14F-4D97-AF65-F5344CB8AC3E}">
        <p14:creationId xmlns:p14="http://schemas.microsoft.com/office/powerpoint/2010/main" val="171979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5AE5-0684-4988-A152-8D77E994573A}"/>
              </a:ext>
            </a:extLst>
          </p:cNvPr>
          <p:cNvSpPr>
            <a:spLocks noGrp="1"/>
          </p:cNvSpPr>
          <p:nvPr>
            <p:ph type="title"/>
          </p:nvPr>
        </p:nvSpPr>
        <p:spPr/>
        <p:txBody>
          <a:bodyPr>
            <a:normAutofit/>
          </a:bodyPr>
          <a:lstStyle/>
          <a:p>
            <a:r>
              <a:rPr lang="en-US" sz="1800" i="1" dirty="0" err="1"/>
              <a:t>Fase</a:t>
            </a:r>
            <a:r>
              <a:rPr lang="en-US" sz="1800" i="1" dirty="0"/>
              <a:t>: </a:t>
            </a:r>
            <a:r>
              <a:rPr lang="en-US" sz="1800" i="1" dirty="0" err="1"/>
              <a:t>Wederzijds</a:t>
            </a:r>
            <a:r>
              <a:rPr lang="en-US" sz="1800" i="1" dirty="0"/>
              <a:t> begrip </a:t>
            </a:r>
            <a:r>
              <a:rPr lang="en-US" sz="1800" i="1" dirty="0" err="1"/>
              <a:t>verkrijgen</a:t>
            </a:r>
            <a:r>
              <a:rPr lang="en-US" sz="1800" i="1" dirty="0"/>
              <a:t> </a:t>
            </a:r>
            <a:br>
              <a:rPr lang="en-US" dirty="0"/>
            </a:br>
            <a:r>
              <a:rPr lang="en-US" dirty="0"/>
              <a:t>Stap 1: </a:t>
            </a:r>
            <a:r>
              <a:rPr lang="en-US" dirty="0" err="1"/>
              <a:t>Een</a:t>
            </a:r>
            <a:r>
              <a:rPr lang="en-US" dirty="0"/>
              <a:t> </a:t>
            </a:r>
            <a:r>
              <a:rPr lang="en-US" dirty="0" err="1"/>
              <a:t>eerste</a:t>
            </a:r>
            <a:r>
              <a:rPr lang="en-US" dirty="0"/>
              <a:t> </a:t>
            </a:r>
            <a:r>
              <a:rPr lang="en-US" dirty="0" err="1"/>
              <a:t>beeld</a:t>
            </a:r>
            <a:r>
              <a:rPr lang="en-US" dirty="0"/>
              <a:t> </a:t>
            </a:r>
            <a:r>
              <a:rPr lang="en-US" dirty="0" err="1"/>
              <a:t>schetsen</a:t>
            </a:r>
            <a:endParaRPr lang="nl-NL" dirty="0"/>
          </a:p>
        </p:txBody>
      </p:sp>
      <p:sp>
        <p:nvSpPr>
          <p:cNvPr id="3" name="Content Placeholder 2">
            <a:extLst>
              <a:ext uri="{FF2B5EF4-FFF2-40B4-BE49-F238E27FC236}">
                <a16:creationId xmlns:a16="http://schemas.microsoft.com/office/drawing/2014/main" id="{3EF78EA0-2ABB-4798-9C71-E88CFA99FF43}"/>
              </a:ext>
            </a:extLst>
          </p:cNvPr>
          <p:cNvSpPr>
            <a:spLocks noGrp="1"/>
          </p:cNvSpPr>
          <p:nvPr>
            <p:ph idx="1"/>
          </p:nvPr>
        </p:nvSpPr>
        <p:spPr>
          <a:xfrm>
            <a:off x="890533" y="1825631"/>
            <a:ext cx="10463269" cy="1965319"/>
          </a:xfrm>
          <a:solidFill>
            <a:schemeClr val="bg1"/>
          </a:solidFill>
        </p:spPr>
        <p:txBody>
          <a:bodyPr anchor="ctr">
            <a:normAutofit/>
          </a:bodyPr>
          <a:lstStyle/>
          <a:p>
            <a:pPr marL="0" indent="0">
              <a:lnSpc>
                <a:spcPct val="100000"/>
              </a:lnSpc>
              <a:spcBef>
                <a:spcPts val="600"/>
              </a:spcBef>
              <a:buNone/>
            </a:pPr>
            <a:r>
              <a:rPr lang="en-US" sz="1100" b="1" dirty="0"/>
              <a:t>Wat ben je </a:t>
            </a:r>
            <a:r>
              <a:rPr lang="en-US" sz="1100" b="1" dirty="0" err="1"/>
              <a:t>te</a:t>
            </a:r>
            <a:r>
              <a:rPr lang="en-US" sz="1100" b="1" dirty="0"/>
              <a:t> </a:t>
            </a:r>
            <a:r>
              <a:rPr lang="en-US" sz="1100" b="1" dirty="0" err="1"/>
              <a:t>weten</a:t>
            </a:r>
            <a:r>
              <a:rPr lang="en-US" sz="1100" b="1" dirty="0"/>
              <a:t> </a:t>
            </a:r>
            <a:r>
              <a:rPr lang="en-US" sz="1100" b="1" dirty="0" err="1"/>
              <a:t>gekomen</a:t>
            </a:r>
            <a:r>
              <a:rPr lang="en-US" sz="1100" b="1" dirty="0"/>
              <a:t> </a:t>
            </a:r>
            <a:r>
              <a:rPr lang="en-US" sz="1100" b="1" dirty="0" err="1"/>
              <a:t>en</a:t>
            </a:r>
            <a:r>
              <a:rPr lang="en-US" sz="1100" b="1" dirty="0"/>
              <a:t> wat </a:t>
            </a:r>
            <a:r>
              <a:rPr lang="en-US" sz="1100" b="1" dirty="0" err="1"/>
              <a:t>kun</a:t>
            </a:r>
            <a:r>
              <a:rPr lang="en-US" sz="1100" b="1" dirty="0"/>
              <a:t> je nu het </a:t>
            </a:r>
            <a:r>
              <a:rPr lang="en-US" sz="1100" b="1" dirty="0" err="1"/>
              <a:t>beste</a:t>
            </a:r>
            <a:r>
              <a:rPr lang="en-US" sz="1100" b="1" dirty="0"/>
              <a:t> </a:t>
            </a:r>
            <a:r>
              <a:rPr lang="en-US" sz="1100" b="1" dirty="0" err="1"/>
              <a:t>doen</a:t>
            </a:r>
            <a:r>
              <a:rPr lang="en-US" sz="1100" b="1" dirty="0"/>
              <a:t>? </a:t>
            </a:r>
          </a:p>
          <a:p>
            <a:pPr marL="0" indent="0">
              <a:lnSpc>
                <a:spcPct val="100000"/>
              </a:lnSpc>
              <a:spcBef>
                <a:spcPts val="600"/>
              </a:spcBef>
              <a:buNone/>
            </a:pPr>
            <a:r>
              <a:rPr lang="en-US" sz="1100" dirty="0" err="1"/>
              <a:t>Jouw</a:t>
            </a:r>
            <a:r>
              <a:rPr lang="en-US" sz="1100" dirty="0"/>
              <a:t> </a:t>
            </a:r>
            <a:r>
              <a:rPr lang="en-US" sz="1100" dirty="0" err="1"/>
              <a:t>aandeel</a:t>
            </a:r>
            <a:r>
              <a:rPr lang="en-US" sz="1100" dirty="0"/>
              <a:t> in het </a:t>
            </a:r>
            <a:r>
              <a:rPr lang="en-US" sz="1100" dirty="0" err="1"/>
              <a:t>veranderproces</a:t>
            </a:r>
            <a:r>
              <a:rPr lang="en-US" sz="1100" dirty="0"/>
              <a:t> </a:t>
            </a:r>
            <a:r>
              <a:rPr lang="en-US" sz="1100" dirty="0" err="1"/>
              <a:t>begint</a:t>
            </a:r>
            <a:r>
              <a:rPr lang="en-US" sz="1100" dirty="0"/>
              <a:t> </a:t>
            </a:r>
            <a:r>
              <a:rPr lang="en-US" sz="1100" dirty="0" err="1"/>
              <a:t>meestal</a:t>
            </a:r>
            <a:r>
              <a:rPr lang="en-US" sz="1100" dirty="0"/>
              <a:t> met </a:t>
            </a:r>
            <a:r>
              <a:rPr lang="en-US" sz="1100" dirty="0" err="1"/>
              <a:t>een</a:t>
            </a:r>
            <a:r>
              <a:rPr lang="en-US" sz="1100" dirty="0"/>
              <a:t> </a:t>
            </a:r>
            <a:r>
              <a:rPr lang="en-US" sz="1100" dirty="0" err="1"/>
              <a:t>gesprek</a:t>
            </a:r>
            <a:r>
              <a:rPr lang="en-US" sz="1100" dirty="0"/>
              <a:t> met </a:t>
            </a:r>
            <a:r>
              <a:rPr lang="en-US" sz="1100" dirty="0" err="1"/>
              <a:t>één</a:t>
            </a:r>
            <a:r>
              <a:rPr lang="en-US" sz="1100" dirty="0"/>
              <a:t> of </a:t>
            </a:r>
            <a:r>
              <a:rPr lang="en-US" sz="1100" dirty="0" err="1"/>
              <a:t>meerdere</a:t>
            </a:r>
            <a:r>
              <a:rPr lang="en-US" sz="1100" dirty="0"/>
              <a:t> </a:t>
            </a:r>
            <a:r>
              <a:rPr lang="en-US" sz="1100" dirty="0" err="1"/>
              <a:t>betrokkenen</a:t>
            </a:r>
            <a:r>
              <a:rPr lang="en-US" sz="1100" dirty="0"/>
              <a:t>. Je </a:t>
            </a:r>
            <a:r>
              <a:rPr lang="en-US" sz="1100" dirty="0" err="1"/>
              <a:t>krijgt</a:t>
            </a:r>
            <a:r>
              <a:rPr lang="en-US" sz="1100" dirty="0"/>
              <a:t> </a:t>
            </a:r>
            <a:r>
              <a:rPr lang="en-US" sz="1100" dirty="0" err="1"/>
              <a:t>een</a:t>
            </a:r>
            <a:r>
              <a:rPr lang="en-US" sz="1100" dirty="0"/>
              <a:t> </a:t>
            </a:r>
            <a:r>
              <a:rPr lang="en-US" sz="1100" dirty="0" err="1"/>
              <a:t>eerste</a:t>
            </a:r>
            <a:r>
              <a:rPr lang="en-US" sz="1100" dirty="0"/>
              <a:t> </a:t>
            </a:r>
            <a:r>
              <a:rPr lang="en-US" sz="1100" dirty="0" err="1"/>
              <a:t>indruk</a:t>
            </a:r>
            <a:r>
              <a:rPr lang="en-US" sz="1100" dirty="0"/>
              <a:t> van hoe </a:t>
            </a:r>
            <a:r>
              <a:rPr lang="en-US" sz="1100" dirty="0" err="1"/>
              <a:t>deze</a:t>
            </a:r>
            <a:r>
              <a:rPr lang="en-US" sz="1100" dirty="0"/>
              <a:t> </a:t>
            </a:r>
            <a:r>
              <a:rPr lang="en-US" sz="1100" dirty="0" err="1"/>
              <a:t>betrokkenen</a:t>
            </a:r>
            <a:r>
              <a:rPr lang="en-US" sz="1100" dirty="0"/>
              <a:t> </a:t>
            </a:r>
            <a:r>
              <a:rPr lang="en-US" sz="1100" dirty="0" err="1"/>
              <a:t>naar</a:t>
            </a:r>
            <a:r>
              <a:rPr lang="en-US" sz="1100" dirty="0"/>
              <a:t> </a:t>
            </a:r>
            <a:r>
              <a:rPr lang="en-US" sz="1100" dirty="0" err="1"/>
              <a:t>dit</a:t>
            </a:r>
            <a:r>
              <a:rPr lang="en-US" sz="1100" dirty="0"/>
              <a:t> </a:t>
            </a:r>
            <a:r>
              <a:rPr lang="en-US" sz="1100" dirty="0" err="1"/>
              <a:t>vraagstuk</a:t>
            </a:r>
            <a:r>
              <a:rPr lang="en-US" sz="1100" dirty="0"/>
              <a:t> </a:t>
            </a:r>
            <a:r>
              <a:rPr lang="en-US" sz="1100" dirty="0" err="1"/>
              <a:t>kijken</a:t>
            </a:r>
            <a:r>
              <a:rPr lang="en-US" sz="1100" dirty="0"/>
              <a:t>. Wat </a:t>
            </a:r>
            <a:r>
              <a:rPr lang="en-US" sz="1100" dirty="0" err="1"/>
              <a:t>speelt</a:t>
            </a:r>
            <a:r>
              <a:rPr lang="en-US" sz="1100" dirty="0"/>
              <a:t> </a:t>
            </a:r>
            <a:r>
              <a:rPr lang="en-US" sz="1100" dirty="0" err="1"/>
              <a:t>er</a:t>
            </a:r>
            <a:r>
              <a:rPr lang="en-US" sz="1100" dirty="0"/>
              <a:t>, wat </a:t>
            </a:r>
            <a:r>
              <a:rPr lang="en-US" sz="1100" dirty="0" err="1"/>
              <a:t>vinden</a:t>
            </a:r>
            <a:r>
              <a:rPr lang="en-US" sz="1100" dirty="0"/>
              <a:t> </a:t>
            </a:r>
            <a:r>
              <a:rPr lang="en-US" sz="1100" dirty="0" err="1"/>
              <a:t>zij</a:t>
            </a:r>
            <a:r>
              <a:rPr lang="en-US" sz="1100" dirty="0"/>
              <a:t> </a:t>
            </a:r>
            <a:r>
              <a:rPr lang="en-US" sz="1100" dirty="0" err="1"/>
              <a:t>belangrijk</a:t>
            </a:r>
            <a:r>
              <a:rPr lang="en-US" sz="1100" dirty="0"/>
              <a:t>, hoe </a:t>
            </a:r>
            <a:r>
              <a:rPr lang="en-US" sz="1100" dirty="0" err="1"/>
              <a:t>kijken</a:t>
            </a:r>
            <a:r>
              <a:rPr lang="en-US" sz="1100" dirty="0"/>
              <a:t> </a:t>
            </a:r>
            <a:r>
              <a:rPr lang="en-US" sz="1100" dirty="0" err="1"/>
              <a:t>zij</a:t>
            </a:r>
            <a:r>
              <a:rPr lang="en-US" sz="1100" dirty="0"/>
              <a:t> </a:t>
            </a:r>
            <a:r>
              <a:rPr lang="en-US" sz="1100" dirty="0" err="1"/>
              <a:t>naar</a:t>
            </a:r>
            <a:r>
              <a:rPr lang="en-US" sz="1100" dirty="0"/>
              <a:t> </a:t>
            </a:r>
            <a:r>
              <a:rPr lang="en-US" sz="1100" dirty="0" err="1"/>
              <a:t>hun</a:t>
            </a:r>
            <a:r>
              <a:rPr lang="en-US" sz="1100" dirty="0"/>
              <a:t> eigen </a:t>
            </a:r>
            <a:r>
              <a:rPr lang="en-US" sz="1100" dirty="0" err="1"/>
              <a:t>rol</a:t>
            </a:r>
            <a:r>
              <a:rPr lang="en-US" sz="1100" dirty="0"/>
              <a:t> </a:t>
            </a:r>
            <a:r>
              <a:rPr lang="en-US" sz="1100" dirty="0" err="1"/>
              <a:t>en</a:t>
            </a:r>
            <a:r>
              <a:rPr lang="en-US" sz="1100" dirty="0"/>
              <a:t> die van </a:t>
            </a:r>
            <a:r>
              <a:rPr lang="en-US" sz="1100" dirty="0" err="1"/>
              <a:t>anderen</a:t>
            </a:r>
            <a:r>
              <a:rPr lang="en-US" sz="1100" dirty="0"/>
              <a:t>? </a:t>
            </a:r>
            <a:r>
              <a:rPr lang="en-US" sz="1100" dirty="0" err="1"/>
              <a:t>Deze</a:t>
            </a:r>
            <a:r>
              <a:rPr lang="en-US" sz="1100" dirty="0"/>
              <a:t> </a:t>
            </a:r>
            <a:r>
              <a:rPr lang="en-US" sz="1100" dirty="0" err="1"/>
              <a:t>eerste</a:t>
            </a:r>
            <a:r>
              <a:rPr lang="en-US" sz="1100" dirty="0"/>
              <a:t> </a:t>
            </a:r>
            <a:r>
              <a:rPr lang="en-US" sz="1100" dirty="0" err="1"/>
              <a:t>indruk</a:t>
            </a:r>
            <a:r>
              <a:rPr lang="en-US" sz="1100" dirty="0"/>
              <a:t> leg je </a:t>
            </a:r>
            <a:r>
              <a:rPr lang="en-US" sz="1100" dirty="0" err="1"/>
              <a:t>voor</a:t>
            </a:r>
            <a:r>
              <a:rPr lang="en-US" sz="1100" dirty="0"/>
              <a:t> </a:t>
            </a:r>
            <a:r>
              <a:rPr lang="en-US" sz="1100" dirty="0" err="1"/>
              <a:t>jezelf</a:t>
            </a:r>
            <a:r>
              <a:rPr lang="en-US" sz="1100" dirty="0"/>
              <a:t> vast op papier. </a:t>
            </a:r>
            <a:r>
              <a:rPr lang="en-US" sz="1100" dirty="0" err="1"/>
              <a:t>Dit</a:t>
            </a:r>
            <a:r>
              <a:rPr lang="en-US" sz="1100" dirty="0"/>
              <a:t> </a:t>
            </a:r>
            <a:r>
              <a:rPr lang="en-US" sz="1100" dirty="0" err="1"/>
              <a:t>kan</a:t>
            </a:r>
            <a:r>
              <a:rPr lang="en-US" sz="1100" dirty="0"/>
              <a:t> </a:t>
            </a:r>
            <a:r>
              <a:rPr lang="en-US" sz="1100" dirty="0" err="1"/>
              <a:t>tekstueel</a:t>
            </a:r>
            <a:r>
              <a:rPr lang="en-US" sz="1100" dirty="0"/>
              <a:t>, met bullet points of </a:t>
            </a:r>
            <a:r>
              <a:rPr lang="en-US" sz="1100" dirty="0" err="1"/>
              <a:t>een</a:t>
            </a:r>
            <a:r>
              <a:rPr lang="en-US" sz="1100" dirty="0"/>
              <a:t> </a:t>
            </a:r>
            <a:r>
              <a:rPr lang="en-US" sz="1100" dirty="0" err="1"/>
              <a:t>korte</a:t>
            </a:r>
            <a:r>
              <a:rPr lang="en-US" sz="1100" dirty="0"/>
              <a:t> </a:t>
            </a:r>
            <a:r>
              <a:rPr lang="en-US" sz="1100" dirty="0" err="1"/>
              <a:t>beschrijving</a:t>
            </a:r>
            <a:r>
              <a:rPr lang="en-US" sz="1100" dirty="0"/>
              <a:t>, maar je </a:t>
            </a:r>
            <a:r>
              <a:rPr lang="en-US" sz="1100" dirty="0" err="1"/>
              <a:t>kunt</a:t>
            </a:r>
            <a:r>
              <a:rPr lang="en-US" sz="1100" dirty="0"/>
              <a:t> </a:t>
            </a:r>
            <a:r>
              <a:rPr lang="en-US" sz="1100" dirty="0" err="1"/>
              <a:t>hier</a:t>
            </a:r>
            <a:r>
              <a:rPr lang="en-US" sz="1100" dirty="0"/>
              <a:t> </a:t>
            </a:r>
            <a:r>
              <a:rPr lang="en-US" sz="1100" dirty="0" err="1"/>
              <a:t>ook</a:t>
            </a:r>
            <a:r>
              <a:rPr lang="en-US" sz="1100" dirty="0"/>
              <a:t> </a:t>
            </a:r>
            <a:r>
              <a:rPr lang="en-US" sz="1100" dirty="0" err="1"/>
              <a:t>meteen</a:t>
            </a:r>
            <a:r>
              <a:rPr lang="en-US" sz="1100" dirty="0"/>
              <a:t> </a:t>
            </a:r>
            <a:r>
              <a:rPr lang="en-US" sz="1100" dirty="0" err="1"/>
              <a:t>een</a:t>
            </a:r>
            <a:r>
              <a:rPr lang="en-US" sz="1100" dirty="0"/>
              <a:t> </a:t>
            </a:r>
            <a:r>
              <a:rPr lang="en-US" sz="1100" dirty="0" err="1"/>
              <a:t>schets</a:t>
            </a:r>
            <a:r>
              <a:rPr lang="en-US" sz="1100" dirty="0"/>
              <a:t> van </a:t>
            </a:r>
            <a:r>
              <a:rPr lang="en-US" sz="1100" dirty="0" err="1"/>
              <a:t>maken</a:t>
            </a:r>
            <a:r>
              <a:rPr lang="en-US" sz="1100" dirty="0"/>
              <a:t> </a:t>
            </a:r>
            <a:r>
              <a:rPr lang="en-US" sz="1100" dirty="0" err="1"/>
              <a:t>waarin</a:t>
            </a:r>
            <a:r>
              <a:rPr lang="en-US" sz="1100" dirty="0"/>
              <a:t> je </a:t>
            </a:r>
            <a:r>
              <a:rPr lang="en-US" sz="1100" dirty="0" err="1"/>
              <a:t>verbanden</a:t>
            </a:r>
            <a:r>
              <a:rPr lang="en-US" sz="1100" dirty="0"/>
              <a:t> in </a:t>
            </a:r>
            <a:r>
              <a:rPr lang="en-US" sz="1100" dirty="0" err="1"/>
              <a:t>een</a:t>
            </a:r>
            <a:r>
              <a:rPr lang="en-US" sz="1100" dirty="0"/>
              <a:t> </a:t>
            </a:r>
            <a:r>
              <a:rPr lang="en-US" sz="1100" dirty="0" err="1"/>
              <a:t>oogopslag</a:t>
            </a:r>
            <a:r>
              <a:rPr lang="en-US" sz="1100" dirty="0"/>
              <a:t> </a:t>
            </a:r>
            <a:r>
              <a:rPr lang="en-US" sz="1100" dirty="0" err="1"/>
              <a:t>ziet</a:t>
            </a:r>
            <a:r>
              <a:rPr lang="en-US" sz="1100" dirty="0"/>
              <a:t>. </a:t>
            </a:r>
            <a:r>
              <a:rPr lang="en-US" sz="1100" dirty="0" err="1"/>
              <a:t>Wanneer</a:t>
            </a:r>
            <a:r>
              <a:rPr lang="en-US" sz="1100" dirty="0"/>
              <a:t> het </a:t>
            </a:r>
            <a:r>
              <a:rPr lang="en-US" sz="1100" dirty="0" err="1"/>
              <a:t>vraagstuk</a:t>
            </a:r>
            <a:r>
              <a:rPr lang="en-US" sz="1100" dirty="0"/>
              <a:t> </a:t>
            </a:r>
            <a:r>
              <a:rPr lang="en-US" sz="1100" dirty="0" err="1"/>
              <a:t>een</a:t>
            </a:r>
            <a:r>
              <a:rPr lang="en-US" sz="1100" dirty="0"/>
              <a:t> </a:t>
            </a:r>
            <a:r>
              <a:rPr lang="en-US" sz="1100" dirty="0" err="1"/>
              <a:t>ruimtelijk</a:t>
            </a:r>
            <a:r>
              <a:rPr lang="en-US" sz="1100" dirty="0"/>
              <a:t> aspect </a:t>
            </a:r>
            <a:r>
              <a:rPr lang="en-US" sz="1100" dirty="0" err="1"/>
              <a:t>heeft</a:t>
            </a:r>
            <a:r>
              <a:rPr lang="en-US" sz="1100" dirty="0"/>
              <a:t>, </a:t>
            </a:r>
            <a:r>
              <a:rPr lang="en-US" sz="1100" dirty="0" err="1"/>
              <a:t>kan</a:t>
            </a:r>
            <a:r>
              <a:rPr lang="en-US" sz="1100" dirty="0"/>
              <a:t> je </a:t>
            </a:r>
            <a:r>
              <a:rPr lang="en-US" sz="1100" dirty="0" err="1"/>
              <a:t>bijvoorbeeld</a:t>
            </a:r>
            <a:r>
              <a:rPr lang="en-US" sz="1100" dirty="0"/>
              <a:t> </a:t>
            </a:r>
            <a:r>
              <a:rPr lang="en-US" sz="1100" dirty="0" err="1"/>
              <a:t>ook</a:t>
            </a:r>
            <a:r>
              <a:rPr lang="en-US" sz="1100" dirty="0"/>
              <a:t> </a:t>
            </a:r>
            <a:r>
              <a:rPr lang="en-US" sz="1100" dirty="0" err="1"/>
              <a:t>een</a:t>
            </a:r>
            <a:r>
              <a:rPr lang="en-US" sz="1100" dirty="0"/>
              <a:t> </a:t>
            </a:r>
            <a:r>
              <a:rPr lang="en-US" sz="1100" dirty="0" err="1"/>
              <a:t>plaatje</a:t>
            </a:r>
            <a:r>
              <a:rPr lang="en-US" sz="1100" dirty="0"/>
              <a:t> </a:t>
            </a:r>
            <a:r>
              <a:rPr lang="en-US" sz="1100" dirty="0" err="1"/>
              <a:t>maken</a:t>
            </a:r>
            <a:r>
              <a:rPr lang="en-US" sz="1100" dirty="0"/>
              <a:t> van de </a:t>
            </a:r>
            <a:r>
              <a:rPr lang="en-US" sz="1100" dirty="0" err="1"/>
              <a:t>ruimtelijke</a:t>
            </a:r>
            <a:r>
              <a:rPr lang="en-US" sz="1100" dirty="0"/>
              <a:t> </a:t>
            </a:r>
            <a:r>
              <a:rPr lang="en-US" sz="1100" dirty="0" err="1"/>
              <a:t>situatie</a:t>
            </a:r>
            <a:r>
              <a:rPr lang="en-US" sz="1100" dirty="0"/>
              <a:t>.</a:t>
            </a:r>
          </a:p>
          <a:p>
            <a:pPr marL="0" indent="0">
              <a:lnSpc>
                <a:spcPct val="100000"/>
              </a:lnSpc>
              <a:spcBef>
                <a:spcPts val="600"/>
              </a:spcBef>
              <a:buNone/>
            </a:pPr>
            <a:r>
              <a:rPr lang="en-US" sz="1100" dirty="0" err="1"/>
              <a:t>Een</a:t>
            </a:r>
            <a:r>
              <a:rPr lang="en-US" sz="1100" dirty="0"/>
              <a:t> </a:t>
            </a:r>
            <a:r>
              <a:rPr lang="en-US" sz="1100" dirty="0" err="1"/>
              <a:t>belangrijke</a:t>
            </a:r>
            <a:r>
              <a:rPr lang="en-US" sz="1100" dirty="0"/>
              <a:t> </a:t>
            </a:r>
            <a:r>
              <a:rPr lang="en-US" sz="1100" dirty="0" err="1"/>
              <a:t>vraag</a:t>
            </a:r>
            <a:r>
              <a:rPr lang="en-US" sz="1100" dirty="0"/>
              <a:t> om </a:t>
            </a:r>
            <a:r>
              <a:rPr lang="en-US" sz="1100" dirty="0" err="1"/>
              <a:t>jezelf</a:t>
            </a:r>
            <a:r>
              <a:rPr lang="en-US" sz="1100" dirty="0"/>
              <a:t> </a:t>
            </a:r>
            <a:r>
              <a:rPr lang="en-US" sz="1100" dirty="0" err="1"/>
              <a:t>te</a:t>
            </a:r>
            <a:r>
              <a:rPr lang="en-US" sz="1100" dirty="0"/>
              <a:t> </a:t>
            </a:r>
            <a:r>
              <a:rPr lang="en-US" sz="1100" dirty="0" err="1"/>
              <a:t>stellen</a:t>
            </a:r>
            <a:r>
              <a:rPr lang="en-US" sz="1100" dirty="0"/>
              <a:t> is: </a:t>
            </a:r>
            <a:r>
              <a:rPr lang="en-US" sz="1100" dirty="0" err="1"/>
              <a:t>wie</a:t>
            </a:r>
            <a:r>
              <a:rPr lang="en-US" sz="1100" dirty="0"/>
              <a:t> </a:t>
            </a:r>
            <a:r>
              <a:rPr lang="en-US" sz="1100" dirty="0" err="1"/>
              <a:t>zijn</a:t>
            </a:r>
            <a:r>
              <a:rPr lang="en-US" sz="1100" dirty="0"/>
              <a:t> </a:t>
            </a:r>
            <a:r>
              <a:rPr lang="en-US" sz="1100" dirty="0" err="1"/>
              <a:t>er</a:t>
            </a:r>
            <a:r>
              <a:rPr lang="en-US" sz="1100" dirty="0"/>
              <a:t> </a:t>
            </a:r>
            <a:r>
              <a:rPr lang="en-US" sz="1100" dirty="0" err="1"/>
              <a:t>allemaal</a:t>
            </a:r>
            <a:r>
              <a:rPr lang="en-US" sz="1100" dirty="0"/>
              <a:t> </a:t>
            </a:r>
            <a:r>
              <a:rPr lang="en-US" sz="1100" dirty="0" err="1"/>
              <a:t>betrokken</a:t>
            </a:r>
            <a:r>
              <a:rPr lang="en-US" sz="1100" dirty="0"/>
              <a:t> </a:t>
            </a:r>
            <a:r>
              <a:rPr lang="en-US" sz="1100" dirty="0" err="1"/>
              <a:t>bij</a:t>
            </a:r>
            <a:r>
              <a:rPr lang="en-US" sz="1100" dirty="0"/>
              <a:t> </a:t>
            </a:r>
            <a:r>
              <a:rPr lang="en-US" sz="1100" dirty="0" err="1"/>
              <a:t>dit</a:t>
            </a:r>
            <a:r>
              <a:rPr lang="en-US" sz="1100" dirty="0"/>
              <a:t> </a:t>
            </a:r>
            <a:r>
              <a:rPr lang="en-US" sz="1100" dirty="0" err="1"/>
              <a:t>vraagstuk</a:t>
            </a:r>
            <a:r>
              <a:rPr lang="en-US" sz="1100" dirty="0"/>
              <a:t> </a:t>
            </a:r>
            <a:r>
              <a:rPr lang="en-US" sz="1100" dirty="0" err="1"/>
              <a:t>en</a:t>
            </a:r>
            <a:r>
              <a:rPr lang="en-US" sz="1100" dirty="0"/>
              <a:t> met </a:t>
            </a:r>
            <a:r>
              <a:rPr lang="en-US" sz="1100" dirty="0" err="1"/>
              <a:t>wie</a:t>
            </a:r>
            <a:r>
              <a:rPr lang="en-US" sz="1100" dirty="0"/>
              <a:t> </a:t>
            </a:r>
            <a:r>
              <a:rPr lang="en-US" sz="1100" dirty="0" err="1"/>
              <a:t>kan</a:t>
            </a:r>
            <a:r>
              <a:rPr lang="en-US" sz="1100" dirty="0"/>
              <a:t>, </a:t>
            </a:r>
            <a:r>
              <a:rPr lang="en-US" sz="1100" dirty="0" err="1"/>
              <a:t>wil</a:t>
            </a:r>
            <a:r>
              <a:rPr lang="en-US" sz="1100" dirty="0"/>
              <a:t> </a:t>
            </a:r>
            <a:r>
              <a:rPr lang="en-US" sz="1100" dirty="0" err="1"/>
              <a:t>en</a:t>
            </a:r>
            <a:r>
              <a:rPr lang="en-US" sz="1100" dirty="0"/>
              <a:t> </a:t>
            </a:r>
            <a:r>
              <a:rPr lang="en-US" sz="1100" dirty="0" err="1"/>
              <a:t>moet</a:t>
            </a:r>
            <a:r>
              <a:rPr lang="en-US" sz="1100" dirty="0"/>
              <a:t> </a:t>
            </a:r>
            <a:r>
              <a:rPr lang="en-US" sz="1100" dirty="0" err="1"/>
              <a:t>ik</a:t>
            </a:r>
            <a:r>
              <a:rPr lang="en-US" sz="1100" dirty="0"/>
              <a:t> in </a:t>
            </a:r>
            <a:r>
              <a:rPr lang="en-US" sz="1100" dirty="0" err="1"/>
              <a:t>gesprek</a:t>
            </a:r>
            <a:r>
              <a:rPr lang="en-US" sz="1100" dirty="0"/>
              <a:t>? </a:t>
            </a:r>
            <a:r>
              <a:rPr lang="en-US" sz="1100" dirty="0" err="1"/>
              <a:t>Maak</a:t>
            </a:r>
            <a:r>
              <a:rPr lang="en-US" sz="1100" dirty="0"/>
              <a:t> </a:t>
            </a:r>
            <a:r>
              <a:rPr lang="en-US" sz="1100" dirty="0" err="1"/>
              <a:t>voor</a:t>
            </a:r>
            <a:r>
              <a:rPr lang="en-US" sz="1100" dirty="0"/>
              <a:t> </a:t>
            </a:r>
            <a:r>
              <a:rPr lang="en-US" sz="1100" dirty="0" err="1"/>
              <a:t>jezelf</a:t>
            </a:r>
            <a:r>
              <a:rPr lang="en-US" sz="1100" dirty="0"/>
              <a:t> </a:t>
            </a:r>
            <a:r>
              <a:rPr lang="en-US" sz="1100" dirty="0" err="1"/>
              <a:t>een</a:t>
            </a:r>
            <a:r>
              <a:rPr lang="en-US" sz="1100" dirty="0"/>
              <a:t> </a:t>
            </a:r>
            <a:r>
              <a:rPr lang="en-US" sz="1100" dirty="0" err="1"/>
              <a:t>lijstje</a:t>
            </a:r>
            <a:r>
              <a:rPr lang="en-US" sz="1100" dirty="0"/>
              <a:t> van (</a:t>
            </a:r>
            <a:r>
              <a:rPr lang="en-US" sz="1100" dirty="0" err="1"/>
              <a:t>potentiële</a:t>
            </a:r>
            <a:r>
              <a:rPr lang="en-US" sz="1100" dirty="0"/>
              <a:t>) </a:t>
            </a:r>
            <a:r>
              <a:rPr lang="en-US" sz="1100" dirty="0" err="1"/>
              <a:t>betrokkenen</a:t>
            </a:r>
            <a:r>
              <a:rPr lang="en-US" sz="1100" dirty="0"/>
              <a:t>. </a:t>
            </a:r>
            <a:r>
              <a:rPr lang="en-US" sz="1100" dirty="0" err="1"/>
              <a:t>Probeer</a:t>
            </a:r>
            <a:r>
              <a:rPr lang="en-US" sz="1100" dirty="0"/>
              <a:t> breed </a:t>
            </a:r>
            <a:r>
              <a:rPr lang="en-US" sz="1100" dirty="0" err="1"/>
              <a:t>te</a:t>
            </a:r>
            <a:r>
              <a:rPr lang="en-US" sz="1100" dirty="0"/>
              <a:t> </a:t>
            </a:r>
            <a:r>
              <a:rPr lang="en-US" sz="1100" dirty="0" err="1"/>
              <a:t>kijken</a:t>
            </a:r>
            <a:r>
              <a:rPr lang="en-US" sz="1100" dirty="0"/>
              <a:t>.  </a:t>
            </a:r>
            <a:endParaRPr lang="nl-NL" sz="1100" dirty="0"/>
          </a:p>
        </p:txBody>
      </p:sp>
      <p:sp>
        <p:nvSpPr>
          <p:cNvPr id="5" name="TextBox 4">
            <a:extLst>
              <a:ext uri="{FF2B5EF4-FFF2-40B4-BE49-F238E27FC236}">
                <a16:creationId xmlns:a16="http://schemas.microsoft.com/office/drawing/2014/main" id="{D32AFE0C-EC28-40BB-A1D1-9A02699E90CF}"/>
              </a:ext>
            </a:extLst>
          </p:cNvPr>
          <p:cNvSpPr txBox="1"/>
          <p:nvPr/>
        </p:nvSpPr>
        <p:spPr>
          <a:xfrm>
            <a:off x="161090" y="2164222"/>
            <a:ext cx="677108" cy="1502367"/>
          </a:xfrm>
          <a:prstGeom prst="rect">
            <a:avLst/>
          </a:prstGeom>
          <a:noFill/>
        </p:spPr>
        <p:txBody>
          <a:bodyPr vert="vert270" wrap="square" rtlCol="0">
            <a:spAutoFit/>
          </a:bodyPr>
          <a:lstStyle/>
          <a:p>
            <a:pPr algn="ctr"/>
            <a:r>
              <a:rPr lang="en-US" sz="1600" dirty="0" err="1"/>
              <a:t>Algemene</a:t>
            </a:r>
            <a:r>
              <a:rPr lang="en-US" sz="1600" dirty="0"/>
              <a:t> </a:t>
            </a:r>
            <a:r>
              <a:rPr lang="en-US" sz="1600" dirty="0" err="1"/>
              <a:t>beschrijving</a:t>
            </a:r>
            <a:endParaRPr lang="nl-NL" sz="1600" dirty="0"/>
          </a:p>
        </p:txBody>
      </p:sp>
      <p:sp>
        <p:nvSpPr>
          <p:cNvPr id="17" name="Content Placeholder 2">
            <a:extLst>
              <a:ext uri="{FF2B5EF4-FFF2-40B4-BE49-F238E27FC236}">
                <a16:creationId xmlns:a16="http://schemas.microsoft.com/office/drawing/2014/main" id="{648BDB58-D33A-4640-9F16-64D83CB64AC3}"/>
              </a:ext>
            </a:extLst>
          </p:cNvPr>
          <p:cNvSpPr txBox="1">
            <a:spLocks/>
          </p:cNvSpPr>
          <p:nvPr/>
        </p:nvSpPr>
        <p:spPr>
          <a:xfrm>
            <a:off x="906657" y="3935896"/>
            <a:ext cx="10463269" cy="2474843"/>
          </a:xfrm>
          <a:prstGeom prst="rect">
            <a:avLst/>
          </a:prstGeom>
          <a:solidFill>
            <a:schemeClr val="accent3">
              <a:lumMod val="40000"/>
              <a:lumOff val="60000"/>
            </a:schemeClr>
          </a:solidFill>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US" sz="1100" b="1" dirty="0" err="1"/>
              <a:t>Aannames</a:t>
            </a:r>
            <a:r>
              <a:rPr lang="en-US" sz="1100" i="1" dirty="0"/>
              <a:t> </a:t>
            </a:r>
          </a:p>
          <a:p>
            <a:pPr marL="0" indent="0">
              <a:lnSpc>
                <a:spcPct val="110000"/>
              </a:lnSpc>
              <a:spcBef>
                <a:spcPts val="600"/>
              </a:spcBef>
              <a:buNone/>
            </a:pPr>
            <a:r>
              <a:rPr lang="en-US" sz="1100" dirty="0"/>
              <a:t>Je </a:t>
            </a:r>
            <a:r>
              <a:rPr lang="en-US" sz="1100" dirty="0" err="1"/>
              <a:t>kunt</a:t>
            </a:r>
            <a:r>
              <a:rPr lang="en-US" sz="1100" dirty="0"/>
              <a:t> </a:t>
            </a:r>
            <a:r>
              <a:rPr lang="en-US" sz="1100" dirty="0" err="1"/>
              <a:t>opschrijven</a:t>
            </a:r>
            <a:r>
              <a:rPr lang="en-US" sz="1100" dirty="0"/>
              <a:t> wat je </a:t>
            </a:r>
            <a:r>
              <a:rPr lang="en-US" sz="1100" dirty="0" err="1"/>
              <a:t>letterlijk</a:t>
            </a:r>
            <a:r>
              <a:rPr lang="en-US" sz="1100" dirty="0"/>
              <a:t> van de </a:t>
            </a:r>
            <a:r>
              <a:rPr lang="en-US" sz="1100" dirty="0" err="1"/>
              <a:t>ander</a:t>
            </a:r>
            <a:r>
              <a:rPr lang="en-US" sz="1100" dirty="0"/>
              <a:t> </a:t>
            </a:r>
            <a:r>
              <a:rPr lang="en-US" sz="1100" dirty="0" err="1"/>
              <a:t>hebt</a:t>
            </a:r>
            <a:r>
              <a:rPr lang="en-US" sz="1100" dirty="0"/>
              <a:t> </a:t>
            </a:r>
            <a:r>
              <a:rPr lang="en-US" sz="1100" dirty="0" err="1"/>
              <a:t>gehoord</a:t>
            </a:r>
            <a:r>
              <a:rPr lang="en-US" sz="1100" dirty="0"/>
              <a:t> maar </a:t>
            </a:r>
            <a:r>
              <a:rPr lang="en-US" sz="1100" dirty="0" err="1"/>
              <a:t>ook</a:t>
            </a:r>
            <a:r>
              <a:rPr lang="en-US" sz="1100" dirty="0"/>
              <a:t> je eigen </a:t>
            </a:r>
            <a:r>
              <a:rPr lang="en-US" sz="1100" i="1" dirty="0" err="1"/>
              <a:t>aannames</a:t>
            </a:r>
            <a:r>
              <a:rPr lang="en-US" sz="1100" dirty="0"/>
              <a:t> of </a:t>
            </a:r>
            <a:r>
              <a:rPr lang="en-US" sz="1100" i="1" dirty="0" err="1"/>
              <a:t>vragen</a:t>
            </a:r>
            <a:r>
              <a:rPr lang="en-US" sz="1100" dirty="0"/>
              <a:t>. In </a:t>
            </a:r>
            <a:r>
              <a:rPr lang="en-US" sz="1100" dirty="0" err="1"/>
              <a:t>zijn</a:t>
            </a:r>
            <a:r>
              <a:rPr lang="en-US" sz="1100" dirty="0"/>
              <a:t> </a:t>
            </a:r>
            <a:r>
              <a:rPr lang="en-US" sz="1100" dirty="0" err="1"/>
              <a:t>algemeenheid</a:t>
            </a:r>
            <a:r>
              <a:rPr lang="en-US" sz="1100" dirty="0"/>
              <a:t> </a:t>
            </a:r>
            <a:r>
              <a:rPr lang="en-US" sz="1100" dirty="0" err="1"/>
              <a:t>geldt</a:t>
            </a:r>
            <a:r>
              <a:rPr lang="en-US" sz="1100" dirty="0"/>
              <a:t>: in </a:t>
            </a:r>
            <a:r>
              <a:rPr lang="en-US" sz="1100" dirty="0" err="1"/>
              <a:t>dit</a:t>
            </a:r>
            <a:r>
              <a:rPr lang="en-US" sz="1100" dirty="0"/>
              <a:t> stadium van het </a:t>
            </a:r>
            <a:r>
              <a:rPr lang="en-US" sz="1100" dirty="0" err="1"/>
              <a:t>proces</a:t>
            </a:r>
            <a:r>
              <a:rPr lang="en-US" sz="1100" dirty="0"/>
              <a:t> mag je </a:t>
            </a:r>
            <a:r>
              <a:rPr lang="en-US" sz="1100" dirty="0" err="1"/>
              <a:t>aannames</a:t>
            </a:r>
            <a:r>
              <a:rPr lang="en-US" sz="1100" dirty="0"/>
              <a:t> </a:t>
            </a:r>
            <a:r>
              <a:rPr lang="en-US" sz="1100" dirty="0" err="1"/>
              <a:t>doen</a:t>
            </a:r>
            <a:r>
              <a:rPr lang="en-US" sz="1100" dirty="0"/>
              <a:t>. Wees je </a:t>
            </a:r>
            <a:r>
              <a:rPr lang="en-US" sz="1100" dirty="0" err="1"/>
              <a:t>alleen</a:t>
            </a:r>
            <a:r>
              <a:rPr lang="en-US" sz="1100" dirty="0"/>
              <a:t> </a:t>
            </a:r>
            <a:r>
              <a:rPr lang="en-US" sz="1100" dirty="0" err="1"/>
              <a:t>bewust</a:t>
            </a:r>
            <a:r>
              <a:rPr lang="en-US" sz="1100" dirty="0"/>
              <a:t> van het </a:t>
            </a:r>
            <a:r>
              <a:rPr lang="en-US" sz="1100" dirty="0" err="1"/>
              <a:t>feit</a:t>
            </a:r>
            <a:r>
              <a:rPr lang="en-US" sz="1100" dirty="0"/>
              <a:t> </a:t>
            </a:r>
            <a:r>
              <a:rPr lang="en-US" sz="1100" dirty="0" err="1"/>
              <a:t>dat</a:t>
            </a:r>
            <a:r>
              <a:rPr lang="en-US" sz="1100" dirty="0"/>
              <a:t> </a:t>
            </a:r>
            <a:r>
              <a:rPr lang="en-US" sz="1100" dirty="0" err="1"/>
              <a:t>dit</a:t>
            </a:r>
            <a:r>
              <a:rPr lang="en-US" sz="1100" dirty="0"/>
              <a:t> </a:t>
            </a:r>
            <a:r>
              <a:rPr lang="en-US" sz="1100" dirty="0" err="1"/>
              <a:t>een</a:t>
            </a:r>
            <a:r>
              <a:rPr lang="en-US" sz="1100" dirty="0"/>
              <a:t> </a:t>
            </a:r>
            <a:r>
              <a:rPr lang="en-US" sz="1100" dirty="0" err="1"/>
              <a:t>aanname</a:t>
            </a:r>
            <a:r>
              <a:rPr lang="en-US" sz="1100" dirty="0"/>
              <a:t> is </a:t>
            </a:r>
            <a:r>
              <a:rPr lang="en-US" sz="1100" dirty="0" err="1"/>
              <a:t>en</a:t>
            </a:r>
            <a:r>
              <a:rPr lang="en-US" sz="1100" dirty="0"/>
              <a:t> </a:t>
            </a:r>
            <a:r>
              <a:rPr lang="en-US" sz="1100" dirty="0" err="1"/>
              <a:t>zorg</a:t>
            </a:r>
            <a:r>
              <a:rPr lang="en-US" sz="1100" dirty="0"/>
              <a:t> </a:t>
            </a:r>
            <a:r>
              <a:rPr lang="en-US" sz="1100" dirty="0" err="1"/>
              <a:t>dat</a:t>
            </a:r>
            <a:r>
              <a:rPr lang="en-US" sz="1100" dirty="0"/>
              <a:t> je hem </a:t>
            </a:r>
            <a:r>
              <a:rPr lang="en-US" sz="1100" dirty="0" err="1"/>
              <a:t>gaat</a:t>
            </a:r>
            <a:r>
              <a:rPr lang="en-US" sz="1100" dirty="0"/>
              <a:t> </a:t>
            </a:r>
            <a:r>
              <a:rPr lang="en-US" sz="1100" dirty="0" err="1"/>
              <a:t>controleren</a:t>
            </a:r>
            <a:r>
              <a:rPr lang="en-US" sz="1100" dirty="0"/>
              <a:t>! Je </a:t>
            </a:r>
            <a:r>
              <a:rPr lang="en-US" sz="1100" dirty="0" err="1"/>
              <a:t>zult</a:t>
            </a:r>
            <a:r>
              <a:rPr lang="en-US" sz="1100" dirty="0"/>
              <a:t> </a:t>
            </a:r>
            <a:r>
              <a:rPr lang="en-US" sz="1100" dirty="0" err="1"/>
              <a:t>zelf</a:t>
            </a:r>
            <a:r>
              <a:rPr lang="en-US" sz="1100" dirty="0"/>
              <a:t> </a:t>
            </a:r>
            <a:r>
              <a:rPr lang="en-US" sz="1100" dirty="0" err="1"/>
              <a:t>aannames</a:t>
            </a:r>
            <a:r>
              <a:rPr lang="en-US" sz="1100" dirty="0"/>
              <a:t> </a:t>
            </a:r>
            <a:r>
              <a:rPr lang="en-US" sz="1100" dirty="0" err="1"/>
              <a:t>doen</a:t>
            </a:r>
            <a:r>
              <a:rPr lang="en-US" sz="1100" dirty="0"/>
              <a:t>, maar </a:t>
            </a:r>
            <a:r>
              <a:rPr lang="en-US" sz="1100" dirty="0" err="1"/>
              <a:t>ook</a:t>
            </a:r>
            <a:r>
              <a:rPr lang="en-US" sz="1100" dirty="0"/>
              <a:t> </a:t>
            </a:r>
            <a:r>
              <a:rPr lang="en-US" sz="1100" dirty="0" err="1"/>
              <a:t>betrokkenen</a:t>
            </a:r>
            <a:r>
              <a:rPr lang="en-US" sz="1100" dirty="0"/>
              <a:t> die je </a:t>
            </a:r>
            <a:r>
              <a:rPr lang="en-US" sz="1100" dirty="0" err="1"/>
              <a:t>spreekt</a:t>
            </a:r>
            <a:r>
              <a:rPr lang="en-US" sz="1100" dirty="0"/>
              <a:t> </a:t>
            </a:r>
            <a:r>
              <a:rPr lang="en-US" sz="1100" dirty="0" err="1"/>
              <a:t>doen</a:t>
            </a:r>
            <a:r>
              <a:rPr lang="en-US" sz="1100" dirty="0"/>
              <a:t> </a:t>
            </a:r>
            <a:r>
              <a:rPr lang="en-US" sz="1100" dirty="0" err="1"/>
              <a:t>aannames</a:t>
            </a:r>
            <a:r>
              <a:rPr lang="en-US" sz="1100" dirty="0"/>
              <a:t>. </a:t>
            </a:r>
            <a:r>
              <a:rPr lang="en-US" sz="1100" dirty="0" err="1"/>
              <a:t>Deze</a:t>
            </a:r>
            <a:r>
              <a:rPr lang="en-US" sz="1100" dirty="0"/>
              <a:t> </a:t>
            </a:r>
            <a:r>
              <a:rPr lang="en-US" sz="1100" dirty="0" err="1"/>
              <a:t>kunnen</a:t>
            </a:r>
            <a:r>
              <a:rPr lang="en-US" sz="1100" dirty="0"/>
              <a:t> van </a:t>
            </a:r>
            <a:r>
              <a:rPr lang="en-US" sz="1100" dirty="0" err="1"/>
              <a:t>groot</a:t>
            </a:r>
            <a:r>
              <a:rPr lang="en-US" sz="1100" dirty="0"/>
              <a:t> </a:t>
            </a:r>
            <a:r>
              <a:rPr lang="en-US" sz="1100" dirty="0" err="1"/>
              <a:t>belang</a:t>
            </a:r>
            <a:r>
              <a:rPr lang="en-US" sz="1100" dirty="0"/>
              <a:t> </a:t>
            </a:r>
            <a:r>
              <a:rPr lang="en-US" sz="1100" dirty="0" err="1"/>
              <a:t>zijn</a:t>
            </a:r>
            <a:r>
              <a:rPr lang="en-US" sz="1100" dirty="0"/>
              <a:t>. Zo </a:t>
            </a:r>
            <a:r>
              <a:rPr lang="en-US" sz="1100" dirty="0" err="1"/>
              <a:t>kunnen</a:t>
            </a:r>
            <a:r>
              <a:rPr lang="en-US" sz="1100" dirty="0"/>
              <a:t> </a:t>
            </a:r>
            <a:r>
              <a:rPr lang="en-US" sz="1100" dirty="0" err="1"/>
              <a:t>zij</a:t>
            </a:r>
            <a:r>
              <a:rPr lang="en-US" sz="1100" dirty="0"/>
              <a:t> </a:t>
            </a:r>
            <a:r>
              <a:rPr lang="en-US" sz="1100" dirty="0" err="1"/>
              <a:t>bijvoorbeeld</a:t>
            </a:r>
            <a:r>
              <a:rPr lang="en-US" sz="1100" dirty="0"/>
              <a:t> de </a:t>
            </a:r>
            <a:r>
              <a:rPr lang="en-US" sz="1100" dirty="0" err="1"/>
              <a:t>oorzaak</a:t>
            </a:r>
            <a:r>
              <a:rPr lang="en-US" sz="1100" dirty="0"/>
              <a:t> </a:t>
            </a:r>
            <a:r>
              <a:rPr lang="en-US" sz="1100" dirty="0" err="1"/>
              <a:t>zijn</a:t>
            </a:r>
            <a:r>
              <a:rPr lang="en-US" sz="1100" dirty="0"/>
              <a:t> </a:t>
            </a:r>
            <a:r>
              <a:rPr lang="en-US" sz="1100" dirty="0" err="1"/>
              <a:t>dat</a:t>
            </a:r>
            <a:r>
              <a:rPr lang="en-US" sz="1100" dirty="0"/>
              <a:t> </a:t>
            </a:r>
            <a:r>
              <a:rPr lang="en-US" sz="1100" dirty="0" err="1"/>
              <a:t>iemand</a:t>
            </a:r>
            <a:r>
              <a:rPr lang="en-US" sz="1100" dirty="0"/>
              <a:t> </a:t>
            </a:r>
            <a:r>
              <a:rPr lang="en-US" sz="1100" dirty="0" err="1"/>
              <a:t>niet</a:t>
            </a:r>
            <a:r>
              <a:rPr lang="en-US" sz="1100" dirty="0"/>
              <a:t> </a:t>
            </a:r>
            <a:r>
              <a:rPr lang="en-US" sz="1100" dirty="0" err="1"/>
              <a:t>bereid</a:t>
            </a:r>
            <a:r>
              <a:rPr lang="en-US" sz="1100" dirty="0"/>
              <a:t> is </a:t>
            </a:r>
            <a:r>
              <a:rPr lang="en-US" sz="1100" dirty="0" err="1"/>
              <a:t>een</a:t>
            </a:r>
            <a:r>
              <a:rPr lang="en-US" sz="1100" dirty="0"/>
              <a:t> </a:t>
            </a:r>
            <a:r>
              <a:rPr lang="en-US" sz="1100" dirty="0" err="1"/>
              <a:t>bepaalde</a:t>
            </a:r>
            <a:r>
              <a:rPr lang="en-US" sz="1100" dirty="0"/>
              <a:t> </a:t>
            </a:r>
            <a:r>
              <a:rPr lang="en-US" sz="1100" dirty="0" err="1"/>
              <a:t>stap</a:t>
            </a:r>
            <a:r>
              <a:rPr lang="en-US" sz="1100" dirty="0"/>
              <a:t> </a:t>
            </a:r>
            <a:r>
              <a:rPr lang="en-US" sz="1100" dirty="0" err="1"/>
              <a:t>te</a:t>
            </a:r>
            <a:r>
              <a:rPr lang="en-US" sz="1100" dirty="0"/>
              <a:t> </a:t>
            </a:r>
            <a:r>
              <a:rPr lang="en-US" sz="1100" dirty="0" err="1"/>
              <a:t>zetten</a:t>
            </a:r>
            <a:r>
              <a:rPr lang="en-US" sz="1100" dirty="0"/>
              <a:t>. </a:t>
            </a:r>
            <a:r>
              <a:rPr lang="en-US" sz="1100" dirty="0" err="1"/>
              <a:t>Zicht</a:t>
            </a:r>
            <a:r>
              <a:rPr lang="en-US" sz="1100" dirty="0"/>
              <a:t> </a:t>
            </a:r>
            <a:r>
              <a:rPr lang="en-US" sz="1100" dirty="0" err="1"/>
              <a:t>krijgen</a:t>
            </a:r>
            <a:r>
              <a:rPr lang="en-US" sz="1100" dirty="0"/>
              <a:t> op </a:t>
            </a:r>
            <a:r>
              <a:rPr lang="en-US" sz="1100" dirty="0" err="1"/>
              <a:t>aannames</a:t>
            </a:r>
            <a:r>
              <a:rPr lang="en-US" sz="1100" dirty="0"/>
              <a:t> </a:t>
            </a:r>
            <a:r>
              <a:rPr lang="en-US" sz="1100" dirty="0" err="1"/>
              <a:t>en</a:t>
            </a:r>
            <a:r>
              <a:rPr lang="en-US" sz="1100" dirty="0"/>
              <a:t> </a:t>
            </a:r>
            <a:r>
              <a:rPr lang="en-US" sz="1100" dirty="0" err="1"/>
              <a:t>waar</a:t>
            </a:r>
            <a:r>
              <a:rPr lang="en-US" sz="1100" dirty="0"/>
              <a:t> </a:t>
            </a:r>
            <a:r>
              <a:rPr lang="en-US" sz="1100" dirty="0" err="1"/>
              <a:t>nodig</a:t>
            </a:r>
            <a:r>
              <a:rPr lang="en-US" sz="1100" dirty="0"/>
              <a:t> </a:t>
            </a:r>
            <a:r>
              <a:rPr lang="en-US" sz="1100" dirty="0" err="1"/>
              <a:t>aannames</a:t>
            </a:r>
            <a:r>
              <a:rPr lang="en-US" sz="1100" dirty="0"/>
              <a:t> </a:t>
            </a:r>
            <a:r>
              <a:rPr lang="en-US" sz="1100" dirty="0" err="1"/>
              <a:t>ontkrachten</a:t>
            </a:r>
            <a:r>
              <a:rPr lang="en-US" sz="1100" dirty="0"/>
              <a:t> </a:t>
            </a:r>
            <a:r>
              <a:rPr lang="en-US" sz="1100" dirty="0" err="1"/>
              <a:t>kan</a:t>
            </a:r>
            <a:r>
              <a:rPr lang="en-US" sz="1100" dirty="0"/>
              <a:t> </a:t>
            </a:r>
            <a:r>
              <a:rPr lang="en-US" sz="1100" dirty="0" err="1"/>
              <a:t>leiden</a:t>
            </a:r>
            <a:r>
              <a:rPr lang="en-US" sz="1100" dirty="0"/>
              <a:t> tot </a:t>
            </a:r>
            <a:r>
              <a:rPr lang="en-US" sz="1100" dirty="0" err="1"/>
              <a:t>nieuwe</a:t>
            </a:r>
            <a:r>
              <a:rPr lang="en-US" sz="1100" dirty="0"/>
              <a:t> </a:t>
            </a:r>
            <a:r>
              <a:rPr lang="en-US" sz="1100" dirty="0" err="1"/>
              <a:t>ruimte</a:t>
            </a:r>
            <a:r>
              <a:rPr lang="en-US" sz="1100" dirty="0"/>
              <a:t> voor </a:t>
            </a:r>
            <a:r>
              <a:rPr lang="en-US" sz="1100" dirty="0" err="1"/>
              <a:t>verandering</a:t>
            </a:r>
            <a:r>
              <a:rPr lang="en-US" sz="1100" dirty="0"/>
              <a:t>. </a:t>
            </a:r>
          </a:p>
          <a:p>
            <a:pPr marL="0" indent="0">
              <a:lnSpc>
                <a:spcPct val="110000"/>
              </a:lnSpc>
              <a:spcBef>
                <a:spcPts val="600"/>
              </a:spcBef>
              <a:buNone/>
            </a:pPr>
            <a:r>
              <a:rPr lang="en-US" sz="1100" b="1" dirty="0" err="1"/>
              <a:t>Begrenzen</a:t>
            </a:r>
            <a:r>
              <a:rPr lang="en-US" sz="1100" b="1" dirty="0"/>
              <a:t> </a:t>
            </a:r>
            <a:r>
              <a:rPr lang="en-US" sz="1100" b="1" dirty="0" err="1"/>
              <a:t>en</a:t>
            </a:r>
            <a:r>
              <a:rPr lang="en-US" sz="1100" b="1" dirty="0"/>
              <a:t> </a:t>
            </a:r>
            <a:r>
              <a:rPr lang="en-US" sz="1100" b="1" dirty="0" err="1"/>
              <a:t>grenzen</a:t>
            </a:r>
            <a:r>
              <a:rPr lang="en-US" sz="1100" b="1" dirty="0"/>
              <a:t> </a:t>
            </a:r>
            <a:r>
              <a:rPr lang="en-US" sz="1100" b="1" dirty="0" err="1"/>
              <a:t>verleggen</a:t>
            </a:r>
            <a:br>
              <a:rPr lang="en-US" sz="1100" dirty="0"/>
            </a:br>
            <a:r>
              <a:rPr lang="en-US" sz="1100" dirty="0" err="1"/>
              <a:t>Probeer</a:t>
            </a:r>
            <a:r>
              <a:rPr lang="en-US" sz="1100" dirty="0"/>
              <a:t> in </a:t>
            </a:r>
            <a:r>
              <a:rPr lang="en-US" sz="1100" dirty="0" err="1"/>
              <a:t>dit</a:t>
            </a:r>
            <a:r>
              <a:rPr lang="en-US" sz="1100" dirty="0"/>
              <a:t> stadium open </a:t>
            </a:r>
            <a:r>
              <a:rPr lang="en-US" sz="1100" dirty="0" err="1"/>
              <a:t>te</a:t>
            </a:r>
            <a:r>
              <a:rPr lang="en-US" sz="1100" dirty="0"/>
              <a:t> </a:t>
            </a:r>
            <a:r>
              <a:rPr lang="en-US" sz="1100" dirty="0" err="1"/>
              <a:t>kijken</a:t>
            </a:r>
            <a:r>
              <a:rPr lang="en-US" sz="1100" dirty="0"/>
              <a:t> </a:t>
            </a:r>
            <a:r>
              <a:rPr lang="en-US" sz="1100" dirty="0" err="1"/>
              <a:t>naar</a:t>
            </a:r>
            <a:r>
              <a:rPr lang="en-US" sz="1100" dirty="0"/>
              <a:t> het </a:t>
            </a:r>
            <a:r>
              <a:rPr lang="en-US" sz="1100" dirty="0" err="1"/>
              <a:t>vraagstuk</a:t>
            </a:r>
            <a:r>
              <a:rPr lang="en-US" sz="1100" dirty="0"/>
              <a:t> </a:t>
            </a:r>
            <a:r>
              <a:rPr lang="en-US" sz="1100" dirty="0" err="1"/>
              <a:t>en</a:t>
            </a:r>
            <a:r>
              <a:rPr lang="en-US" sz="1100" dirty="0"/>
              <a:t> </a:t>
            </a:r>
            <a:r>
              <a:rPr lang="en-US" sz="1100" dirty="0" err="1"/>
              <a:t>wie</a:t>
            </a:r>
            <a:r>
              <a:rPr lang="en-US" sz="1100" dirty="0"/>
              <a:t> </a:t>
            </a:r>
            <a:r>
              <a:rPr lang="en-US" sz="1100" dirty="0" err="1"/>
              <a:t>daar</a:t>
            </a:r>
            <a:r>
              <a:rPr lang="en-US" sz="1100" dirty="0"/>
              <a:t> </a:t>
            </a:r>
            <a:r>
              <a:rPr lang="en-US" sz="1100" dirty="0" err="1"/>
              <a:t>allemaal</a:t>
            </a:r>
            <a:r>
              <a:rPr lang="en-US" sz="1100" dirty="0"/>
              <a:t> </a:t>
            </a:r>
            <a:r>
              <a:rPr lang="en-US" sz="1100" dirty="0" err="1"/>
              <a:t>bij</a:t>
            </a:r>
            <a:r>
              <a:rPr lang="en-US" sz="1100" dirty="0"/>
              <a:t> </a:t>
            </a:r>
            <a:r>
              <a:rPr lang="en-US" sz="1100" dirty="0" err="1"/>
              <a:t>betrokken</a:t>
            </a:r>
            <a:r>
              <a:rPr lang="en-US" sz="1100" dirty="0"/>
              <a:t> </a:t>
            </a:r>
            <a:r>
              <a:rPr lang="en-US" sz="1100" dirty="0" err="1"/>
              <a:t>kan</a:t>
            </a:r>
            <a:r>
              <a:rPr lang="en-US" sz="1100" dirty="0"/>
              <a:t> </a:t>
            </a:r>
            <a:r>
              <a:rPr lang="en-US" sz="1100" dirty="0" err="1"/>
              <a:t>zijn</a:t>
            </a:r>
            <a:r>
              <a:rPr lang="en-US" sz="1100" dirty="0"/>
              <a:t>. Wees je </a:t>
            </a:r>
            <a:r>
              <a:rPr lang="en-US" sz="1100" dirty="0" err="1"/>
              <a:t>ervan</a:t>
            </a:r>
            <a:r>
              <a:rPr lang="en-US" sz="1100" dirty="0"/>
              <a:t> </a:t>
            </a:r>
            <a:r>
              <a:rPr lang="en-US" sz="1100" dirty="0" err="1"/>
              <a:t>bewust</a:t>
            </a:r>
            <a:r>
              <a:rPr lang="en-US" sz="1100" dirty="0"/>
              <a:t> </a:t>
            </a:r>
            <a:r>
              <a:rPr lang="en-US" sz="1100" dirty="0" err="1"/>
              <a:t>dat</a:t>
            </a:r>
            <a:r>
              <a:rPr lang="en-US" sz="1100" dirty="0"/>
              <a:t> door </a:t>
            </a:r>
            <a:r>
              <a:rPr lang="en-US" sz="1100" dirty="0" err="1"/>
              <a:t>bepaalde</a:t>
            </a:r>
            <a:r>
              <a:rPr lang="en-US" sz="1100" dirty="0"/>
              <a:t> </a:t>
            </a:r>
            <a:r>
              <a:rPr lang="en-US" sz="1100" dirty="0" err="1"/>
              <a:t>mensen</a:t>
            </a:r>
            <a:r>
              <a:rPr lang="en-US" sz="1100" dirty="0"/>
              <a:t> </a:t>
            </a:r>
            <a:r>
              <a:rPr lang="en-US" sz="1100" dirty="0" err="1"/>
              <a:t>wel</a:t>
            </a:r>
            <a:r>
              <a:rPr lang="en-US" sz="1100" dirty="0"/>
              <a:t> of </a:t>
            </a:r>
            <a:r>
              <a:rPr lang="en-US" sz="1100" dirty="0" err="1"/>
              <a:t>niet</a:t>
            </a:r>
            <a:r>
              <a:rPr lang="en-US" sz="1100" dirty="0"/>
              <a:t> </a:t>
            </a:r>
            <a:r>
              <a:rPr lang="en-US" sz="1100" dirty="0" err="1"/>
              <a:t>te</a:t>
            </a:r>
            <a:r>
              <a:rPr lang="en-US" sz="1100" dirty="0"/>
              <a:t> </a:t>
            </a:r>
            <a:r>
              <a:rPr lang="en-US" sz="1100" dirty="0" err="1"/>
              <a:t>betrekken</a:t>
            </a:r>
            <a:r>
              <a:rPr lang="en-US" sz="1100" dirty="0"/>
              <a:t> je </a:t>
            </a:r>
            <a:r>
              <a:rPr lang="en-US" sz="1100" dirty="0" err="1"/>
              <a:t>eigenlijk</a:t>
            </a:r>
            <a:r>
              <a:rPr lang="en-US" sz="1100" dirty="0"/>
              <a:t> </a:t>
            </a:r>
            <a:r>
              <a:rPr lang="en-US" sz="1100" dirty="0" err="1"/>
              <a:t>bezig</a:t>
            </a:r>
            <a:r>
              <a:rPr lang="en-US" sz="1100" dirty="0"/>
              <a:t> bent met het </a:t>
            </a:r>
            <a:r>
              <a:rPr lang="en-US" sz="1100" dirty="0" err="1"/>
              <a:t>stellen</a:t>
            </a:r>
            <a:r>
              <a:rPr lang="en-US" sz="1100" dirty="0"/>
              <a:t> van </a:t>
            </a:r>
            <a:r>
              <a:rPr lang="en-US" sz="1100" dirty="0" err="1"/>
              <a:t>grenzen</a:t>
            </a:r>
            <a:r>
              <a:rPr lang="en-US" sz="1100" dirty="0"/>
              <a:t> </a:t>
            </a:r>
            <a:r>
              <a:rPr lang="en-US" sz="1100" dirty="0" err="1"/>
              <a:t>en</a:t>
            </a:r>
            <a:r>
              <a:rPr lang="en-US" sz="1100" dirty="0"/>
              <a:t> het in- </a:t>
            </a:r>
            <a:r>
              <a:rPr lang="en-US" sz="1100" dirty="0" err="1"/>
              <a:t>en</a:t>
            </a:r>
            <a:r>
              <a:rPr lang="en-US" sz="1100" dirty="0"/>
              <a:t> </a:t>
            </a:r>
            <a:r>
              <a:rPr lang="en-US" sz="1100" dirty="0" err="1"/>
              <a:t>uitsluiten</a:t>
            </a:r>
            <a:r>
              <a:rPr lang="en-US" sz="1100" dirty="0"/>
              <a:t> van </a:t>
            </a:r>
            <a:r>
              <a:rPr lang="en-US" sz="1100" dirty="0" err="1"/>
              <a:t>mensen</a:t>
            </a:r>
            <a:r>
              <a:rPr lang="en-US" sz="1100" dirty="0"/>
              <a:t>. </a:t>
            </a:r>
            <a:r>
              <a:rPr lang="en-US" sz="1100" dirty="0" err="1"/>
              <a:t>Dit</a:t>
            </a:r>
            <a:r>
              <a:rPr lang="en-US" sz="1100" dirty="0"/>
              <a:t> </a:t>
            </a:r>
            <a:r>
              <a:rPr lang="en-US" sz="1100" dirty="0" err="1"/>
              <a:t>worden</a:t>
            </a:r>
            <a:r>
              <a:rPr lang="en-US" sz="1100" dirty="0"/>
              <a:t> </a:t>
            </a:r>
            <a:r>
              <a:rPr lang="en-US" sz="1100" i="1" dirty="0" err="1"/>
              <a:t>grensoordelen</a:t>
            </a:r>
            <a:r>
              <a:rPr lang="en-US" sz="1100" dirty="0"/>
              <a:t> </a:t>
            </a:r>
            <a:r>
              <a:rPr lang="en-US" sz="1100" dirty="0" err="1"/>
              <a:t>genoemd</a:t>
            </a:r>
            <a:r>
              <a:rPr lang="en-US" sz="1100" dirty="0"/>
              <a:t> (</a:t>
            </a:r>
            <a:r>
              <a:rPr lang="en-US" sz="1100" dirty="0" err="1"/>
              <a:t>zie</a:t>
            </a:r>
            <a:r>
              <a:rPr lang="en-US" sz="1100" dirty="0"/>
              <a:t> </a:t>
            </a:r>
            <a:r>
              <a:rPr lang="en-US" sz="1100" dirty="0" err="1"/>
              <a:t>pagina</a:t>
            </a:r>
            <a:r>
              <a:rPr lang="en-US" sz="1100" dirty="0"/>
              <a:t> </a:t>
            </a:r>
            <a:r>
              <a:rPr lang="en-US" sz="1100" dirty="0">
                <a:highlight>
                  <a:srgbClr val="FFFF00"/>
                </a:highlight>
              </a:rPr>
              <a:t>xx</a:t>
            </a:r>
            <a:r>
              <a:rPr lang="en-US" sz="1100" dirty="0"/>
              <a:t>). Wees je </a:t>
            </a:r>
            <a:r>
              <a:rPr lang="en-US" sz="1100" dirty="0" err="1"/>
              <a:t>bewust</a:t>
            </a:r>
            <a:r>
              <a:rPr lang="en-US" sz="1100" dirty="0"/>
              <a:t> van </a:t>
            </a:r>
            <a:r>
              <a:rPr lang="en-US" sz="1100" dirty="0" err="1"/>
              <a:t>deze</a:t>
            </a:r>
            <a:r>
              <a:rPr lang="en-US" sz="1100" dirty="0"/>
              <a:t> </a:t>
            </a:r>
            <a:r>
              <a:rPr lang="en-US" sz="1100" dirty="0" err="1"/>
              <a:t>grenzen</a:t>
            </a:r>
            <a:r>
              <a:rPr lang="en-US" sz="1100" dirty="0"/>
              <a:t>, </a:t>
            </a:r>
            <a:r>
              <a:rPr lang="en-US" sz="1100" dirty="0" err="1"/>
              <a:t>kijk</a:t>
            </a:r>
            <a:r>
              <a:rPr lang="en-US" sz="1100" dirty="0"/>
              <a:t> </a:t>
            </a:r>
            <a:r>
              <a:rPr lang="en-US" sz="1100" dirty="0" err="1"/>
              <a:t>er</a:t>
            </a:r>
            <a:r>
              <a:rPr lang="en-US" sz="1100" dirty="0"/>
              <a:t> </a:t>
            </a:r>
            <a:r>
              <a:rPr lang="en-US" sz="1100" dirty="0" err="1"/>
              <a:t>kritisch</a:t>
            </a:r>
            <a:r>
              <a:rPr lang="en-US" sz="1100" dirty="0"/>
              <a:t> </a:t>
            </a:r>
            <a:r>
              <a:rPr lang="en-US" sz="1100" dirty="0" err="1"/>
              <a:t>naar</a:t>
            </a:r>
            <a:r>
              <a:rPr lang="en-US" sz="1100" dirty="0"/>
              <a:t> </a:t>
            </a:r>
            <a:r>
              <a:rPr lang="en-US" sz="1100" dirty="0" err="1"/>
              <a:t>en</a:t>
            </a:r>
            <a:r>
              <a:rPr lang="en-US" sz="1100" dirty="0"/>
              <a:t> wees </a:t>
            </a:r>
            <a:r>
              <a:rPr lang="en-US" sz="1100" dirty="0" err="1"/>
              <a:t>ook</a:t>
            </a:r>
            <a:r>
              <a:rPr lang="en-US" sz="1100" dirty="0"/>
              <a:t> </a:t>
            </a:r>
            <a:r>
              <a:rPr lang="en-US" sz="1100" dirty="0" err="1"/>
              <a:t>bereid</a:t>
            </a:r>
            <a:r>
              <a:rPr lang="en-US" sz="1100" dirty="0"/>
              <a:t> </a:t>
            </a:r>
            <a:r>
              <a:rPr lang="en-US" sz="1100" dirty="0" err="1"/>
              <a:t>deze</a:t>
            </a:r>
            <a:r>
              <a:rPr lang="en-US" sz="1100" dirty="0"/>
              <a:t> </a:t>
            </a:r>
            <a:r>
              <a:rPr lang="en-US" sz="1100" dirty="0" err="1"/>
              <a:t>grenzen</a:t>
            </a:r>
            <a:r>
              <a:rPr lang="en-US" sz="1100" dirty="0"/>
              <a:t> </a:t>
            </a:r>
            <a:r>
              <a:rPr lang="en-US" sz="1100" dirty="0" err="1"/>
              <a:t>tussentijds</a:t>
            </a:r>
            <a:r>
              <a:rPr lang="en-US" sz="1100" dirty="0"/>
              <a:t> </a:t>
            </a:r>
            <a:r>
              <a:rPr lang="en-US" sz="1100" dirty="0" err="1"/>
              <a:t>te</a:t>
            </a:r>
            <a:r>
              <a:rPr lang="en-US" sz="1100" dirty="0"/>
              <a:t> </a:t>
            </a:r>
            <a:r>
              <a:rPr lang="en-US" sz="1100" dirty="0" err="1"/>
              <a:t>verleggen</a:t>
            </a:r>
            <a:r>
              <a:rPr lang="en-US" sz="1100" dirty="0"/>
              <a:t>. </a:t>
            </a:r>
            <a:endParaRPr lang="nl-NL" sz="1100" dirty="0"/>
          </a:p>
        </p:txBody>
      </p:sp>
      <p:sp>
        <p:nvSpPr>
          <p:cNvPr id="18" name="TextBox 17">
            <a:extLst>
              <a:ext uri="{FF2B5EF4-FFF2-40B4-BE49-F238E27FC236}">
                <a16:creationId xmlns:a16="http://schemas.microsoft.com/office/drawing/2014/main" id="{842CD649-4B18-40CB-963E-5EEB5D1A32A2}"/>
              </a:ext>
            </a:extLst>
          </p:cNvPr>
          <p:cNvSpPr txBox="1"/>
          <p:nvPr/>
        </p:nvSpPr>
        <p:spPr>
          <a:xfrm>
            <a:off x="284200" y="4140120"/>
            <a:ext cx="430887" cy="1900079"/>
          </a:xfrm>
          <a:prstGeom prst="rect">
            <a:avLst/>
          </a:prstGeom>
          <a:noFill/>
        </p:spPr>
        <p:txBody>
          <a:bodyPr vert="vert270" wrap="square" rtlCol="0">
            <a:spAutoFit/>
          </a:bodyPr>
          <a:lstStyle/>
          <a:p>
            <a:pPr algn="ctr"/>
            <a:r>
              <a:rPr lang="en-US" sz="1600" dirty="0" err="1"/>
              <a:t>Aandachtspunt</a:t>
            </a:r>
            <a:endParaRPr lang="nl-NL" sz="1600" dirty="0"/>
          </a:p>
        </p:txBody>
      </p:sp>
      <p:sp>
        <p:nvSpPr>
          <p:cNvPr id="7" name="Rectangle 6">
            <a:extLst>
              <a:ext uri="{FF2B5EF4-FFF2-40B4-BE49-F238E27FC236}">
                <a16:creationId xmlns:a16="http://schemas.microsoft.com/office/drawing/2014/main" id="{4D408D90-0117-45A7-B863-C2E18CACAD92}"/>
              </a:ext>
            </a:extLst>
          </p:cNvPr>
          <p:cNvSpPr/>
          <p:nvPr/>
        </p:nvSpPr>
        <p:spPr>
          <a:xfrm>
            <a:off x="11124973" y="158474"/>
            <a:ext cx="932556" cy="568298"/>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Beschrijving sociale innovatieproces</a:t>
            </a:r>
          </a:p>
        </p:txBody>
      </p:sp>
    </p:spTree>
    <p:extLst>
      <p:ext uri="{BB962C8B-B14F-4D97-AF65-F5344CB8AC3E}">
        <p14:creationId xmlns:p14="http://schemas.microsoft.com/office/powerpoint/2010/main" val="2881834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EBF4390CCA204CB99893C5A8779527" ma:contentTypeVersion="13" ma:contentTypeDescription="Create a new document." ma:contentTypeScope="" ma:versionID="fac957e78fda39925de621ca17454469">
  <xsd:schema xmlns:xsd="http://www.w3.org/2001/XMLSchema" xmlns:xs="http://www.w3.org/2001/XMLSchema" xmlns:p="http://schemas.microsoft.com/office/2006/metadata/properties" xmlns:ns2="e9de852b-365d-4064-92c2-9781430b7c3b" xmlns:ns3="86e8cfea-6d60-47cc-a231-5dc9258fea1a" targetNamespace="http://schemas.microsoft.com/office/2006/metadata/properties" ma:root="true" ma:fieldsID="1885758c23aa90ada92314e972780f1d" ns2:_="" ns3:_="">
    <xsd:import namespace="e9de852b-365d-4064-92c2-9781430b7c3b"/>
    <xsd:import namespace="86e8cfea-6d60-47cc-a231-5dc9258fea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e852b-365d-4064-92c2-9781430b7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a708cad-5c33-4bc2-bb7f-2a05af8a24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e8cfea-6d60-47cc-a231-5dc9258fea1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67458b0-dbbf-405a-8ec1-410112517de8}" ma:internalName="TaxCatchAll" ma:showField="CatchAllData" ma:web="86e8cfea-6d60-47cc-a231-5dc9258fea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e8cfea-6d60-47cc-a231-5dc9258fea1a" xsi:nil="true"/>
    <lcf76f155ced4ddcb4097134ff3c332f xmlns="e9de852b-365d-4064-92c2-9781430b7c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54175B-A518-463E-ABBE-C5FDA44DA5CB}">
  <ds:schemaRefs>
    <ds:schemaRef ds:uri="http://schemas.microsoft.com/sharepoint/v3/contenttype/forms"/>
  </ds:schemaRefs>
</ds:datastoreItem>
</file>

<file path=customXml/itemProps2.xml><?xml version="1.0" encoding="utf-8"?>
<ds:datastoreItem xmlns:ds="http://schemas.openxmlformats.org/officeDocument/2006/customXml" ds:itemID="{C6EB1267-DBCC-45AE-9A0A-8B875C5708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de852b-365d-4064-92c2-9781430b7c3b"/>
    <ds:schemaRef ds:uri="86e8cfea-6d60-47cc-a231-5dc9258fea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FA0BC9-4922-43F5-BDEF-0C7636AC39A8}">
  <ds:schemaRefs>
    <ds:schemaRef ds:uri="e9de852b-365d-4064-92c2-9781430b7c3b"/>
    <ds:schemaRef ds:uri="http://schemas.microsoft.com/office/2006/metadata/properties"/>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86e8cfea-6d60-47cc-a231-5dc9258fea1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23636</TotalTime>
  <Words>15430</Words>
  <Application>Microsoft Office PowerPoint</Application>
  <PresentationFormat>Widescreen</PresentationFormat>
  <Paragraphs>496</Paragraphs>
  <Slides>35</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Calibri Light</vt:lpstr>
      <vt:lpstr>Wingdings</vt:lpstr>
      <vt:lpstr>Office Theme</vt:lpstr>
      <vt:lpstr>Kantoorthema</vt:lpstr>
      <vt:lpstr>Facilitatorsgids</vt:lpstr>
      <vt:lpstr>Inhoud</vt:lpstr>
      <vt:lpstr>PowerPoint Presentation</vt:lpstr>
      <vt:lpstr>Rol van een Facilitator of Change</vt:lpstr>
      <vt:lpstr>Over sociale innovatie</vt:lpstr>
      <vt:lpstr>Het sociale innovatieproces</vt:lpstr>
      <vt:lpstr>Praktijkcasus</vt:lpstr>
      <vt:lpstr>Fase: Het vraagstuk in beeld krijgen</vt:lpstr>
      <vt:lpstr>Fase: Wederzijds begrip verkrijgen  Stap 1: Een eerste beeld schetsen</vt:lpstr>
      <vt:lpstr>Een eerste beeld schetsen - voorbeeld</vt:lpstr>
      <vt:lpstr>Een eerste beeld schetsen - voorbeeld</vt:lpstr>
      <vt:lpstr>Fase: Het vraagstuk in beeld Stap 2: In gesprek met betrokkenen: beweegredenen, handelingen en condities achterhalen</vt:lpstr>
      <vt:lpstr>Geleide gesprekken voeren- voorbeeld</vt:lpstr>
      <vt:lpstr>De waarde van het spreken met met betrokkenen Over geleide gesprekken</vt:lpstr>
      <vt:lpstr>Gespreksonderwerpen</vt:lpstr>
      <vt:lpstr>Aannames en blinde vlekken</vt:lpstr>
      <vt:lpstr>Aanwijzingen voor het voeren van een geleid gesprek (I)</vt:lpstr>
      <vt:lpstr>Aanwijzingen voor het voeren van een geleid gesprek (II)</vt:lpstr>
      <vt:lpstr>Fase: Het vraagstuk in beeld Stap 3: Analyseren, structuren en visualiseren: het grotere plaatje zien.</vt:lpstr>
      <vt:lpstr>Analyseren en visualiseren- voorbeeld</vt:lpstr>
      <vt:lpstr>Analyseren en visualiseren - voorbeeld</vt:lpstr>
      <vt:lpstr>Het grotere plaatje zien: de situatie analyseren, structureren en visualiseren</vt:lpstr>
      <vt:lpstr>PowerPoint Presentation</vt:lpstr>
      <vt:lpstr>PowerPoint Presentation</vt:lpstr>
      <vt:lpstr>Fase: Wederzijds begrip en breed gedragen besluiten nemen </vt:lpstr>
      <vt:lpstr>Fase: Wederzijds begrip en breed gedragen besluiten nemen Stap 4: Gesprekken tussen betrokkenen: elkaars wereldbeelden (h)erkennen en het gezamenlijke doel bepalen </vt:lpstr>
      <vt:lpstr>Voorbeeld van een co-creatiesessie </vt:lpstr>
      <vt:lpstr>Co-creatiesessies </vt:lpstr>
      <vt:lpstr>Co-creatiesessies: het gezamenlijke doel bepalen</vt:lpstr>
      <vt:lpstr>Aanvullende thema’s voor co-creatiesessies</vt:lpstr>
      <vt:lpstr>Fase: Wederzijds begrip en breed gedragen besluiten nemen Stap 5: Samen passende, wenselijk en haalbare oplossingen bepalen </vt:lpstr>
      <vt:lpstr>PowerPoint Presentation</vt:lpstr>
      <vt:lpstr>Afsluiting living lab</vt:lpstr>
      <vt:lpstr>Het einde van een sociaal innovatieproces</vt:lpstr>
      <vt:lpstr>Tot slot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Facilitators guide part 2</dc:title>
  <dc:creator>Daniëlle Mostert-Al</dc:creator>
  <cp:lastModifiedBy>Gabriëlle Rossing</cp:lastModifiedBy>
  <cp:revision>859</cp:revision>
  <dcterms:created xsi:type="dcterms:W3CDTF">2022-03-22T15:14:01Z</dcterms:created>
  <dcterms:modified xsi:type="dcterms:W3CDTF">2022-12-08T12:09:46Z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0x0101004DEBF4390CCA204CB99893C5A8779527</vt:lpwstr>
  </property>
</Properties>
</file>