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44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868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4578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938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435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176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8404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849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157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72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E136C-722A-4C71-8831-9332BC36691B}" type="datetimeFigureOut">
              <a:rPr lang="nl-NL" smtClean="0"/>
              <a:t>7-4-2021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3AECD-7280-4422-9D91-0B32279E7C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818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04299"/>
            <a:ext cx="9144000" cy="652007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Case</a:t>
            </a:r>
            <a:br>
              <a:rPr lang="nl-NL" dirty="0" smtClean="0"/>
            </a:br>
            <a:r>
              <a:rPr lang="nl-NL" sz="1600" dirty="0" smtClean="0"/>
              <a:t>Rolverdeling tussen twee functies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1089218" y="117294"/>
            <a:ext cx="3055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Verwachtingen Dienstverlening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9051633" y="346863"/>
            <a:ext cx="2533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Verwachtingen Ruimtelijke </a:t>
            </a:r>
            <a:r>
              <a:rPr lang="nl-NL" dirty="0" smtClean="0"/>
              <a:t>Ontwikkeling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533" y="3857900"/>
            <a:ext cx="1124977" cy="1124977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434" y="2273536"/>
            <a:ext cx="2899974" cy="2005023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9016" y="900510"/>
            <a:ext cx="1129872" cy="1129872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389" y="753844"/>
            <a:ext cx="1091197" cy="109119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78816" y="1265154"/>
            <a:ext cx="1834367" cy="967643"/>
          </a:xfrm>
          <a:prstGeom prst="rect">
            <a:avLst/>
          </a:prstGeom>
        </p:spPr>
      </p:pic>
      <p:pic>
        <p:nvPicPr>
          <p:cNvPr id="42" name="Afbeelding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4813" y="752033"/>
            <a:ext cx="1966286" cy="1144792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283380" y="1941162"/>
            <a:ext cx="1750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</a:t>
            </a:r>
            <a:r>
              <a:rPr lang="nl-NL" dirty="0" smtClean="0"/>
              <a:t>fdelingshoofd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2379582" y="1929742"/>
            <a:ext cx="113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Team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5594721" y="2178901"/>
            <a:ext cx="108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Ma DV</a:t>
            </a:r>
            <a:endParaRPr lang="nl-NL" dirty="0"/>
          </a:p>
        </p:txBody>
      </p:sp>
      <p:sp>
        <p:nvSpPr>
          <p:cNvPr id="8" name="Boog 7"/>
          <p:cNvSpPr/>
          <p:nvPr/>
        </p:nvSpPr>
        <p:spPr>
          <a:xfrm>
            <a:off x="6321285" y="2353451"/>
            <a:ext cx="980662" cy="109714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013183" y="3069119"/>
            <a:ext cx="1367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Di en wo RO</a:t>
            </a:r>
            <a:endParaRPr lang="nl-NL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05080" y="2220823"/>
            <a:ext cx="600479" cy="84829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65688" y="1506034"/>
            <a:ext cx="597460" cy="847417"/>
          </a:xfrm>
          <a:prstGeom prst="rect">
            <a:avLst/>
          </a:prstGeom>
        </p:spPr>
      </p:pic>
      <p:sp>
        <p:nvSpPr>
          <p:cNvPr id="26" name="Boog 25"/>
          <p:cNvSpPr/>
          <p:nvPr/>
        </p:nvSpPr>
        <p:spPr>
          <a:xfrm rot="4419128">
            <a:off x="6275669" y="3229125"/>
            <a:ext cx="980662" cy="109714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5799285" y="4126727"/>
            <a:ext cx="832103" cy="378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Do DV</a:t>
            </a:r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67270" y="4373194"/>
            <a:ext cx="597460" cy="847417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6590683">
            <a:off x="4865899" y="3713936"/>
            <a:ext cx="518197" cy="690930"/>
          </a:xfrm>
          <a:prstGeom prst="rect">
            <a:avLst/>
          </a:prstGeom>
        </p:spPr>
      </p:pic>
      <p:sp>
        <p:nvSpPr>
          <p:cNvPr id="16" name="Tekstvak 15"/>
          <p:cNvSpPr txBox="1"/>
          <p:nvPr/>
        </p:nvSpPr>
        <p:spPr>
          <a:xfrm>
            <a:off x="4350373" y="3147157"/>
            <a:ext cx="1062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Weekend</a:t>
            </a:r>
            <a:endParaRPr lang="nl-NL" dirty="0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133524">
            <a:off x="4665401" y="2391239"/>
            <a:ext cx="768163" cy="621846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80231" y="2079683"/>
            <a:ext cx="1804572" cy="493819"/>
          </a:xfrm>
          <a:prstGeom prst="rect">
            <a:avLst/>
          </a:prstGeom>
        </p:spPr>
      </p:pic>
      <p:cxnSp>
        <p:nvCxnSpPr>
          <p:cNvPr id="24" name="Rechte verbindingslijn met pijl 23"/>
          <p:cNvCxnSpPr/>
          <p:nvPr/>
        </p:nvCxnSpPr>
        <p:spPr>
          <a:xfrm flipH="1" flipV="1">
            <a:off x="2379582" y="2363567"/>
            <a:ext cx="3215139" cy="783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/>
          <p:nvPr/>
        </p:nvCxnSpPr>
        <p:spPr>
          <a:xfrm flipV="1">
            <a:off x="6345187" y="2541060"/>
            <a:ext cx="3129622" cy="653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Afbeelding 2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239002" y="854621"/>
            <a:ext cx="1340057" cy="1136407"/>
          </a:xfrm>
          <a:prstGeom prst="rect">
            <a:avLst/>
          </a:prstGeom>
        </p:spPr>
      </p:pic>
      <p:sp>
        <p:nvSpPr>
          <p:cNvPr id="32" name="Tekstvak 31"/>
          <p:cNvSpPr txBox="1"/>
          <p:nvPr/>
        </p:nvSpPr>
        <p:spPr>
          <a:xfrm>
            <a:off x="10384803" y="2079683"/>
            <a:ext cx="1242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Collega’s</a:t>
            </a:r>
            <a:endParaRPr lang="nl-NL" dirty="0"/>
          </a:p>
        </p:txBody>
      </p:sp>
      <p:pic>
        <p:nvPicPr>
          <p:cNvPr id="34" name="Afbeelding 3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73917" y="4825311"/>
            <a:ext cx="1641413" cy="1755049"/>
          </a:xfrm>
          <a:prstGeom prst="rect">
            <a:avLst/>
          </a:prstGeom>
        </p:spPr>
      </p:pic>
      <p:pic>
        <p:nvPicPr>
          <p:cNvPr id="35" name="Afbeelding 3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907325" y="4417843"/>
            <a:ext cx="2143125" cy="2143125"/>
          </a:xfrm>
          <a:prstGeom prst="rect">
            <a:avLst/>
          </a:prstGeom>
        </p:spPr>
      </p:pic>
      <p:cxnSp>
        <p:nvCxnSpPr>
          <p:cNvPr id="37" name="Rechte verbindingslijn met pijl 36"/>
          <p:cNvCxnSpPr/>
          <p:nvPr/>
        </p:nvCxnSpPr>
        <p:spPr>
          <a:xfrm flipH="1">
            <a:off x="2814762" y="3438451"/>
            <a:ext cx="2870421" cy="1713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/>
          <p:cNvCxnSpPr/>
          <p:nvPr/>
        </p:nvCxnSpPr>
        <p:spPr>
          <a:xfrm>
            <a:off x="6345187" y="3382236"/>
            <a:ext cx="2983843" cy="1730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kstvak 39"/>
          <p:cNvSpPr txBox="1"/>
          <p:nvPr/>
        </p:nvSpPr>
        <p:spPr>
          <a:xfrm>
            <a:off x="1888264" y="4235723"/>
            <a:ext cx="148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kennis</a:t>
            </a:r>
            <a:endParaRPr lang="nl-NL" dirty="0"/>
          </a:p>
        </p:txBody>
      </p:sp>
      <p:sp>
        <p:nvSpPr>
          <p:cNvPr id="41" name="Vermenigvuldigen 40"/>
          <p:cNvSpPr/>
          <p:nvPr/>
        </p:nvSpPr>
        <p:spPr>
          <a:xfrm>
            <a:off x="2816938" y="4055115"/>
            <a:ext cx="748783" cy="72545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Tekstvak 44"/>
          <p:cNvSpPr txBox="1"/>
          <p:nvPr/>
        </p:nvSpPr>
        <p:spPr>
          <a:xfrm>
            <a:off x="7936182" y="4082885"/>
            <a:ext cx="167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ontwikkeling</a:t>
            </a:r>
            <a:endParaRPr lang="nl-NL" dirty="0"/>
          </a:p>
        </p:txBody>
      </p:sp>
      <p:pic>
        <p:nvPicPr>
          <p:cNvPr id="47" name="Afbeelding 4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208219" y="3717678"/>
            <a:ext cx="1121761" cy="1121761"/>
          </a:xfrm>
          <a:prstGeom prst="rect">
            <a:avLst/>
          </a:prstGeom>
        </p:spPr>
      </p:pic>
      <p:pic>
        <p:nvPicPr>
          <p:cNvPr id="52" name="Afbeelding 5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564306" y="4019455"/>
            <a:ext cx="530398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7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42838"/>
            <a:ext cx="9144000" cy="906449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PQR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35318" y="1852751"/>
            <a:ext cx="9144000" cy="165576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nl-NL" dirty="0" smtClean="0"/>
              <a:t>Wat – Creëer een duidelijke </a:t>
            </a:r>
            <a:r>
              <a:rPr lang="nl-NL" dirty="0" smtClean="0"/>
              <a:t>rol en taak verdeling </a:t>
            </a:r>
            <a:r>
              <a:rPr lang="nl-NL" dirty="0" smtClean="0"/>
              <a:t>tussen de twee functies</a:t>
            </a:r>
          </a:p>
          <a:p>
            <a:pPr algn="l"/>
            <a:r>
              <a:rPr lang="nl-NL" dirty="0" smtClean="0"/>
              <a:t>Hoe – door </a:t>
            </a:r>
            <a:r>
              <a:rPr lang="nl-NL" dirty="0" smtClean="0"/>
              <a:t>structuur te brengen in werkzaamheden</a:t>
            </a:r>
            <a:endParaRPr lang="nl-NL" dirty="0" smtClean="0"/>
          </a:p>
          <a:p>
            <a:pPr algn="l"/>
            <a:r>
              <a:rPr lang="nl-NL" dirty="0" smtClean="0"/>
              <a:t>Waarom -  zodat er een goede balans is tussen de verschillende </a:t>
            </a:r>
            <a:r>
              <a:rPr lang="nl-NL" dirty="0" smtClean="0"/>
              <a:t>werkzaamheden en er tijd is voor persoonlijke ontwikkeling en kennisontwikkeling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87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309" y="2702102"/>
            <a:ext cx="6998697" cy="389891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082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>PDCA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56586" y="3800164"/>
            <a:ext cx="2542252" cy="187163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9905" y="4232717"/>
            <a:ext cx="1286367" cy="15851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7566" y="4551013"/>
            <a:ext cx="1018120" cy="68890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7712" y="4422498"/>
            <a:ext cx="1018120" cy="688908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2817402" y="3217627"/>
            <a:ext cx="225817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1. Het ontbreekt op dit moment aan kennisontwikkeling en persoonlijks ontwikkeling </a:t>
            </a:r>
          </a:p>
          <a:p>
            <a:r>
              <a:rPr lang="nl-NL" sz="1200" dirty="0" smtClean="0"/>
              <a:t>2. Ik heb </a:t>
            </a:r>
            <a:r>
              <a:rPr lang="nl-NL" sz="1200" dirty="0" smtClean="0"/>
              <a:t>twee functies </a:t>
            </a:r>
            <a:r>
              <a:rPr lang="nl-NL" sz="1200" dirty="0" smtClean="0"/>
              <a:t>van </a:t>
            </a:r>
            <a:r>
              <a:rPr lang="nl-NL" sz="1200" dirty="0" smtClean="0"/>
              <a:t>beide 18 uur. Voor beide functies zijn er vaste dagen. </a:t>
            </a:r>
            <a:r>
              <a:rPr lang="nl-NL" sz="1200" dirty="0" smtClean="0"/>
              <a:t>De werkzaamheden hopen zich op de dagen dat ik niet voor de ene afdeling werk.</a:t>
            </a:r>
          </a:p>
          <a:p>
            <a:r>
              <a:rPr lang="nl-NL" sz="1200" dirty="0" smtClean="0"/>
              <a:t>3. Doordat werk zich opstapelt op dagen dat ik werkzaam ben voor de afdeling ontbreekt het aan tijd voor andere zaken op persoonlijk vlak</a:t>
            </a:r>
            <a:endParaRPr lang="nl-NL" sz="1200" dirty="0"/>
          </a:p>
        </p:txBody>
      </p:sp>
      <p:sp>
        <p:nvSpPr>
          <p:cNvPr id="4" name="Tekstvak 3"/>
          <p:cNvSpPr txBox="1"/>
          <p:nvPr/>
        </p:nvSpPr>
        <p:spPr>
          <a:xfrm>
            <a:off x="4977075" y="5759824"/>
            <a:ext cx="2702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4. Structuur aanbrengen in de planning van werkzaamheden en werkvoorraad beheer </a:t>
            </a:r>
            <a:endParaRPr lang="nl-NL" sz="1200" dirty="0"/>
          </a:p>
        </p:txBody>
      </p:sp>
      <p:sp>
        <p:nvSpPr>
          <p:cNvPr id="5" name="Tekstvak 4"/>
          <p:cNvSpPr txBox="1"/>
          <p:nvPr/>
        </p:nvSpPr>
        <p:spPr>
          <a:xfrm>
            <a:off x="7559560" y="3817218"/>
            <a:ext cx="1858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</a:rPr>
              <a:t>Invullen na uitvoeren D</a:t>
            </a:r>
          </a:p>
          <a:p>
            <a:r>
              <a:rPr lang="nl-NL" sz="1200" dirty="0" smtClean="0"/>
              <a:t>5. </a:t>
            </a:r>
          </a:p>
          <a:p>
            <a:r>
              <a:rPr lang="nl-NL" sz="1200" dirty="0" smtClean="0"/>
              <a:t>6.</a:t>
            </a:r>
          </a:p>
          <a:p>
            <a:r>
              <a:rPr lang="nl-NL" sz="1200" dirty="0" smtClean="0"/>
              <a:t>7.</a:t>
            </a:r>
            <a:endParaRPr lang="nl-NL" sz="1200" dirty="0"/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6586" y="1522128"/>
            <a:ext cx="2542252" cy="1871634"/>
          </a:xfrm>
          <a:prstGeom prst="rect">
            <a:avLst/>
          </a:prstGeom>
        </p:spPr>
      </p:pic>
      <p:sp>
        <p:nvSpPr>
          <p:cNvPr id="14" name="Afgeronde rechthoek 13"/>
          <p:cNvSpPr/>
          <p:nvPr/>
        </p:nvSpPr>
        <p:spPr>
          <a:xfrm>
            <a:off x="5896052" y="863479"/>
            <a:ext cx="663319" cy="49315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6086162" y="920234"/>
            <a:ext cx="339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D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66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159</Words>
  <Application>Microsoft Office PowerPoint</Application>
  <PresentationFormat>Breedbeeld</PresentationFormat>
  <Paragraphs>26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Case Rolverdeling tussen twee functies</vt:lpstr>
      <vt:lpstr>PQR</vt:lpstr>
      <vt:lpstr>PDCA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Rolverdeling tussen twee functies</dc:title>
  <dc:creator>Ralf Beije</dc:creator>
  <cp:lastModifiedBy>Ralf Beije</cp:lastModifiedBy>
  <cp:revision>15</cp:revision>
  <dcterms:created xsi:type="dcterms:W3CDTF">2021-01-19T14:10:55Z</dcterms:created>
  <dcterms:modified xsi:type="dcterms:W3CDTF">2021-04-07T12:30:50Z</dcterms:modified>
</cp:coreProperties>
</file>