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76" r:id="rId1"/>
  </p:sldMasterIdLst>
  <p:notesMasterIdLst>
    <p:notesMasterId r:id="rId5"/>
  </p:notesMasterIdLst>
  <p:sldIdLst>
    <p:sldId id="309" r:id="rId2"/>
    <p:sldId id="310" r:id="rId3"/>
    <p:sldId id="311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2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44" autoAdjust="0"/>
    <p:restoredTop sz="92209" autoAdjust="0"/>
  </p:normalViewPr>
  <p:slideViewPr>
    <p:cSldViewPr snapToGrid="0">
      <p:cViewPr varScale="1">
        <p:scale>
          <a:sx n="106" d="100"/>
          <a:sy n="106" d="100"/>
        </p:scale>
        <p:origin x="11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-32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A29313-677B-4263-891B-82FC2771E215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5868A9-5095-45D0-A576-F6EFD8407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635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27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1/31/2022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565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1/31/2022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15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520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469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1/31/2022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367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1/31/2022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417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1/31/2022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070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379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1/31/2022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781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1/31/2022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822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360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8F7671-D8EC-41EF-84CF-0474EF8C66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1233131"/>
            <a:ext cx="9134669" cy="3255264"/>
          </a:xfrm>
        </p:spPr>
        <p:txBody>
          <a:bodyPr anchor="ctr">
            <a:normAutofit/>
          </a:bodyPr>
          <a:lstStyle/>
          <a:p>
            <a:pPr algn="ctr"/>
            <a:r>
              <a:rPr lang="en-US" sz="6000" b="1" dirty="0" smtClean="0"/>
              <a:t>Minor </a:t>
            </a:r>
            <a:r>
              <a:rPr lang="en-US" sz="6000" b="1" dirty="0"/>
              <a:t>Fit </a:t>
            </a:r>
            <a:r>
              <a:rPr lang="en-US" sz="6000" b="1" dirty="0" err="1"/>
              <a:t>voor</a:t>
            </a:r>
            <a:r>
              <a:rPr lang="en-US" sz="6000" b="1" dirty="0"/>
              <a:t> de </a:t>
            </a:r>
            <a:r>
              <a:rPr lang="en-US" sz="6000" b="1" dirty="0" err="1"/>
              <a:t>Toekomst</a:t>
            </a:r>
            <a:r>
              <a:rPr lang="en-US" sz="6000" b="1" dirty="0"/>
              <a:t/>
            </a:r>
            <a:br>
              <a:rPr lang="en-US" sz="6000" b="1" dirty="0"/>
            </a:br>
            <a:r>
              <a:rPr lang="en-US" sz="6000" b="1" dirty="0"/>
              <a:t/>
            </a:r>
            <a:br>
              <a:rPr lang="en-US" sz="6000" b="1" dirty="0"/>
            </a:br>
            <a:r>
              <a:rPr lang="en-US" sz="6000" b="1" dirty="0" err="1" smtClean="0"/>
              <a:t>Afronding</a:t>
            </a:r>
            <a:endParaRPr lang="nl-NL" sz="6000" b="1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1847339-1344-41DD-91C1-2C8DB076B6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1844" y="4567302"/>
            <a:ext cx="8268123" cy="1382839"/>
          </a:xfrm>
        </p:spPr>
        <p:txBody>
          <a:bodyPr anchor="ctr">
            <a:normAutofit/>
          </a:bodyPr>
          <a:lstStyle/>
          <a:p>
            <a:r>
              <a:rPr lang="nl-NL" sz="900" dirty="0">
                <a:solidFill>
                  <a:schemeClr val="bg1"/>
                </a:solidFill>
              </a:rPr>
              <a:t>Hans de Bruin, HZ University of Applied Sciences</a:t>
            </a:r>
          </a:p>
          <a:p>
            <a:r>
              <a:rPr lang="nl-NL" sz="900" dirty="0">
                <a:solidFill>
                  <a:schemeClr val="bg1"/>
                </a:solidFill>
              </a:rPr>
              <a:t>Petra de Braal, </a:t>
            </a:r>
            <a:r>
              <a:rPr lang="nl-NL" sz="900" dirty="0" err="1">
                <a:solidFill>
                  <a:schemeClr val="bg1"/>
                </a:solidFill>
              </a:rPr>
              <a:t>Solidarity</a:t>
            </a:r>
            <a:r>
              <a:rPr lang="nl-NL" sz="900" dirty="0">
                <a:solidFill>
                  <a:schemeClr val="bg1"/>
                </a:solidFill>
              </a:rPr>
              <a:t> </a:t>
            </a:r>
            <a:r>
              <a:rPr lang="nl-NL" sz="900" dirty="0" smtClean="0">
                <a:solidFill>
                  <a:schemeClr val="bg1"/>
                </a:solidFill>
              </a:rPr>
              <a:t>University</a:t>
            </a:r>
            <a:endParaRPr lang="nl-NL" sz="900" dirty="0">
              <a:solidFill>
                <a:schemeClr val="bg1"/>
              </a:solidFill>
            </a:endParaRPr>
          </a:p>
          <a:p>
            <a:pPr algn="r"/>
            <a:r>
              <a:rPr lang="nl-NL" sz="900" dirty="0" smtClean="0">
                <a:solidFill>
                  <a:schemeClr val="bg1"/>
                </a:solidFill>
              </a:rPr>
              <a:t>Februari 2022</a:t>
            </a:r>
            <a:endParaRPr lang="nl-NL" sz="900" dirty="0">
              <a:solidFill>
                <a:schemeClr val="bg1"/>
              </a:solidFill>
            </a:endParaRP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7395A041-A773-4D2B-9B05-568B4BF97C35}"/>
              </a:ext>
            </a:extLst>
          </p:cNvPr>
          <p:cNvSpPr/>
          <p:nvPr/>
        </p:nvSpPr>
        <p:spPr>
          <a:xfrm>
            <a:off x="9561444" y="916584"/>
            <a:ext cx="2355574" cy="5033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nl-NL" dirty="0">
                <a:solidFill>
                  <a:schemeClr val="accent6"/>
                </a:solidFill>
              </a:rPr>
              <a:t>samen </a:t>
            </a:r>
            <a:r>
              <a:rPr lang="nl-NL" b="1" dirty="0">
                <a:solidFill>
                  <a:schemeClr val="accent6"/>
                </a:solidFill>
              </a:rPr>
              <a:t>doen → </a:t>
            </a:r>
            <a:r>
              <a:rPr lang="nl-NL" dirty="0">
                <a:solidFill>
                  <a:schemeClr val="accent6"/>
                </a:solidFill>
              </a:rPr>
              <a:t>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…</a:t>
            </a:r>
            <a:endParaRPr lang="nl-NL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73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Het </a:t>
            </a:r>
            <a:r>
              <a:rPr lang="en-US" dirty="0" err="1" smtClean="0"/>
              <a:t>grote</a:t>
            </a:r>
            <a:r>
              <a:rPr lang="en-US" dirty="0" smtClean="0"/>
              <a:t>, </a:t>
            </a:r>
            <a:r>
              <a:rPr lang="en-US" dirty="0" err="1" smtClean="0"/>
              <a:t>totale</a:t>
            </a:r>
            <a:r>
              <a:rPr lang="en-US" dirty="0" smtClean="0"/>
              <a:t> </a:t>
            </a:r>
            <a:r>
              <a:rPr lang="en-US" dirty="0" err="1" smtClean="0"/>
              <a:t>plaatje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smtClean="0"/>
              <a:t>Trajecten:</a:t>
            </a:r>
          </a:p>
          <a:p>
            <a:pPr lvl="1"/>
            <a:r>
              <a:rPr lang="nl-NL" dirty="0" smtClean="0"/>
              <a:t>Gedane zaken:</a:t>
            </a:r>
          </a:p>
          <a:p>
            <a:pPr lvl="2"/>
            <a:r>
              <a:rPr lang="nl-NL" dirty="0" smtClean="0"/>
              <a:t>Vergunningsverleners gestart in mei 2020</a:t>
            </a:r>
          </a:p>
          <a:p>
            <a:pPr lvl="2"/>
            <a:r>
              <a:rPr lang="nl-NL" dirty="0" smtClean="0"/>
              <a:t>MT/DT en projectleiders gestart in december 2020</a:t>
            </a:r>
          </a:p>
          <a:p>
            <a:pPr lvl="2"/>
            <a:r>
              <a:rPr lang="nl-NL" dirty="0" smtClean="0"/>
              <a:t>Oefenen met omgevingstafels vanaf augustus 2021,met nieuwe deelnemers</a:t>
            </a:r>
          </a:p>
          <a:p>
            <a:pPr lvl="2"/>
            <a:r>
              <a:rPr lang="nl-NL" dirty="0" smtClean="0"/>
              <a:t>MT/DT en projectleiders samengevoegd </a:t>
            </a:r>
            <a:r>
              <a:rPr lang="nl-NL" dirty="0" err="1" smtClean="0"/>
              <a:t>tbv</a:t>
            </a:r>
            <a:r>
              <a:rPr lang="nl-NL" dirty="0" smtClean="0"/>
              <a:t> </a:t>
            </a:r>
            <a:r>
              <a:rPr lang="nl-NL" dirty="0" err="1" smtClean="0"/>
              <a:t>TwijstraGudde</a:t>
            </a:r>
            <a:r>
              <a:rPr lang="nl-NL" dirty="0" smtClean="0"/>
              <a:t> projectmatig werken traject, vanaf nu weer apart</a:t>
            </a:r>
          </a:p>
          <a:p>
            <a:pPr lvl="1"/>
            <a:r>
              <a:rPr lang="nl-NL" dirty="0" smtClean="0"/>
              <a:t>Heden:</a:t>
            </a:r>
          </a:p>
          <a:p>
            <a:pPr lvl="2"/>
            <a:r>
              <a:rPr lang="nl-NL" dirty="0"/>
              <a:t>A</a:t>
            </a:r>
            <a:r>
              <a:rPr lang="nl-NL" dirty="0" smtClean="0"/>
              <a:t>fronden minor </a:t>
            </a:r>
            <a:r>
              <a:rPr lang="nl-NL" dirty="0" err="1" smtClean="0"/>
              <a:t>FvdT</a:t>
            </a:r>
            <a:r>
              <a:rPr lang="nl-NL" dirty="0" smtClean="0"/>
              <a:t> vergunningsverleners</a:t>
            </a:r>
          </a:p>
          <a:p>
            <a:pPr lvl="2"/>
            <a:r>
              <a:rPr lang="nl-NL" dirty="0" smtClean="0"/>
              <a:t>In alle drie groepen, focus op samenwerken en cultuur in diverse settingen</a:t>
            </a:r>
          </a:p>
          <a:p>
            <a:pPr lvl="1"/>
            <a:r>
              <a:rPr lang="nl-NL" dirty="0" smtClean="0"/>
              <a:t>Toekomst:</a:t>
            </a:r>
          </a:p>
          <a:p>
            <a:pPr lvl="2"/>
            <a:r>
              <a:rPr lang="nl-NL" dirty="0" smtClean="0"/>
              <a:t>Minor </a:t>
            </a:r>
            <a:r>
              <a:rPr lang="nl-NL" dirty="0" err="1" smtClean="0"/>
              <a:t>FvdT</a:t>
            </a:r>
            <a:r>
              <a:rPr lang="nl-NL" dirty="0" smtClean="0"/>
              <a:t> wordt verder uitgerold: 3 nieuwe groepen</a:t>
            </a:r>
          </a:p>
          <a:p>
            <a:pPr lvl="2"/>
            <a:r>
              <a:rPr lang="nl-NL" dirty="0"/>
              <a:t>T</a:t>
            </a:r>
            <a:r>
              <a:rPr lang="nl-NL" dirty="0" smtClean="0"/>
              <a:t>erugkomsessies</a:t>
            </a:r>
          </a:p>
          <a:p>
            <a:r>
              <a:rPr lang="nl-NL" dirty="0" smtClean="0"/>
              <a:t>Hoe nu verder?</a:t>
            </a:r>
          </a:p>
          <a:p>
            <a:pPr lvl="1"/>
            <a:r>
              <a:rPr lang="nl-NL" dirty="0" smtClean="0"/>
              <a:t>3 sessies in kleine groepen, een combinatie van groep en individuele begeleiding</a:t>
            </a:r>
          </a:p>
          <a:p>
            <a:pPr lvl="1"/>
            <a:r>
              <a:rPr lang="nl-NL" dirty="0" smtClean="0"/>
              <a:t>Individueel gesprek op aanvraag</a:t>
            </a:r>
          </a:p>
          <a:p>
            <a:pPr lvl="1"/>
            <a:r>
              <a:rPr lang="nl-NL" dirty="0" smtClean="0"/>
              <a:t>Diverse onderwerpen, inclusief verder gaan met omgevingstafel</a:t>
            </a:r>
          </a:p>
          <a:p>
            <a:pPr lvl="1"/>
            <a:r>
              <a:rPr lang="nl-NL" dirty="0" smtClean="0"/>
              <a:t>Afronding:</a:t>
            </a:r>
          </a:p>
          <a:p>
            <a:pPr lvl="2"/>
            <a:r>
              <a:rPr lang="nl-NL" dirty="0" smtClean="0"/>
              <a:t>Reflectieverslag: intake + minor = ?</a:t>
            </a:r>
          </a:p>
          <a:p>
            <a:pPr lvl="2"/>
            <a:r>
              <a:rPr lang="nl-NL" dirty="0" smtClean="0"/>
              <a:t>persoonlijk gesprek</a:t>
            </a:r>
          </a:p>
          <a:p>
            <a:pPr lvl="2"/>
            <a:r>
              <a:rPr lang="nl-NL" dirty="0" smtClean="0"/>
              <a:t>Eventueel assessment voor een certificaat</a:t>
            </a:r>
          </a:p>
        </p:txBody>
      </p:sp>
    </p:spTree>
    <p:extLst>
      <p:ext uri="{BB962C8B-B14F-4D97-AF65-F5344CB8AC3E}">
        <p14:creationId xmlns:p14="http://schemas.microsoft.com/office/powerpoint/2010/main" val="165862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Groepen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Groep</a:t>
            </a:r>
            <a:r>
              <a:rPr lang="en-US" dirty="0" smtClean="0"/>
              <a:t>: </a:t>
            </a:r>
            <a:r>
              <a:rPr lang="en-US" dirty="0" err="1"/>
              <a:t>o</a:t>
            </a:r>
            <a:r>
              <a:rPr lang="en-US" dirty="0" err="1" smtClean="0"/>
              <a:t>mgevingstafel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Ralf, Pascal, Jan, </a:t>
            </a:r>
            <a:r>
              <a:rPr lang="en-US" dirty="0" err="1" smtClean="0"/>
              <a:t>Sjacky</a:t>
            </a:r>
            <a:r>
              <a:rPr lang="en-US" dirty="0" smtClean="0"/>
              <a:t>, </a:t>
            </a:r>
            <a:r>
              <a:rPr lang="en-US" dirty="0" smtClean="0"/>
              <a:t>Marco, Jeroen (B)</a:t>
            </a:r>
            <a:endParaRPr lang="en-US" dirty="0" smtClean="0"/>
          </a:p>
          <a:p>
            <a:pPr lvl="1"/>
            <a:r>
              <a:rPr lang="en-US" dirty="0" smtClean="0"/>
              <a:t>Product: </a:t>
            </a:r>
            <a:r>
              <a:rPr lang="en-US" dirty="0" err="1" smtClean="0"/>
              <a:t>handleiding</a:t>
            </a:r>
            <a:endParaRPr lang="en-US" dirty="0" smtClean="0"/>
          </a:p>
          <a:p>
            <a:r>
              <a:rPr lang="en-US" dirty="0" err="1" smtClean="0"/>
              <a:t>Groep</a:t>
            </a:r>
            <a:r>
              <a:rPr lang="en-US" dirty="0" smtClean="0"/>
              <a:t>: </a:t>
            </a:r>
            <a:r>
              <a:rPr lang="en-US" dirty="0" err="1" smtClean="0"/>
              <a:t>RxMission</a:t>
            </a:r>
            <a:endParaRPr lang="en-US" dirty="0" smtClean="0"/>
          </a:p>
          <a:p>
            <a:pPr lvl="1"/>
            <a:r>
              <a:rPr lang="en-US" dirty="0" smtClean="0"/>
              <a:t>Hans</a:t>
            </a:r>
            <a:r>
              <a:rPr lang="en-US" dirty="0" smtClean="0"/>
              <a:t>, Jos, </a:t>
            </a:r>
            <a:r>
              <a:rPr lang="en-US" dirty="0" smtClean="0"/>
              <a:t>Jeroen (V)</a:t>
            </a:r>
            <a:endParaRPr lang="en-US" dirty="0" smtClean="0"/>
          </a:p>
          <a:p>
            <a:r>
              <a:rPr lang="en-US" dirty="0" err="1" smtClean="0"/>
              <a:t>Groep</a:t>
            </a:r>
            <a:r>
              <a:rPr lang="en-US" dirty="0" smtClean="0"/>
              <a:t>: </a:t>
            </a:r>
            <a:r>
              <a:rPr lang="en-US" dirty="0" smtClean="0"/>
              <a:t>SI</a:t>
            </a:r>
            <a:endParaRPr lang="en-US" dirty="0" smtClean="0"/>
          </a:p>
          <a:p>
            <a:pPr lvl="1"/>
            <a:r>
              <a:rPr lang="en-US" dirty="0" smtClean="0"/>
              <a:t>Sandra, Ina</a:t>
            </a:r>
          </a:p>
          <a:p>
            <a:r>
              <a:rPr lang="en-US" dirty="0" err="1"/>
              <a:t>Groep</a:t>
            </a:r>
            <a:r>
              <a:rPr lang="en-US" dirty="0" smtClean="0"/>
              <a:t>: </a:t>
            </a:r>
            <a:r>
              <a:rPr lang="en-US" dirty="0" err="1" smtClean="0"/>
              <a:t>snelservice</a:t>
            </a:r>
            <a:endParaRPr lang="en-US" dirty="0" smtClean="0"/>
          </a:p>
          <a:p>
            <a:pPr lvl="1"/>
            <a:r>
              <a:rPr lang="en-US" dirty="0" smtClean="0"/>
              <a:t>Sam, Collin, Alexandra, Pieter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44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me">
  <a:themeElements>
    <a:clrScheme name="Fram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11732</TotalTime>
  <Words>243</Words>
  <Application>Microsoft Office PowerPoint</Application>
  <PresentationFormat>Widescreen</PresentationFormat>
  <Paragraphs>36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Corbel</vt:lpstr>
      <vt:lpstr>Wingdings 2</vt:lpstr>
      <vt:lpstr>Frame</vt:lpstr>
      <vt:lpstr>Minor Fit voor de Toekomst  Afronding</vt:lpstr>
      <vt:lpstr>Het grote, totale plaatje</vt:lpstr>
      <vt:lpstr>Groepen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Gabriëlle Rossing</dc:creator>
  <cp:lastModifiedBy>Hans de Bruin</cp:lastModifiedBy>
  <cp:revision>225</cp:revision>
  <dcterms:created xsi:type="dcterms:W3CDTF">2019-03-14T12:37:05Z</dcterms:created>
  <dcterms:modified xsi:type="dcterms:W3CDTF">2022-02-01T14:45:23Z</dcterms:modified>
</cp:coreProperties>
</file>